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A6968-970B-4081-AF97-5E246D6AE7BF}" v="5" dt="2025-09-18T04:43:25.6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derash m" userId="1a9f9ebce1ed6e20" providerId="LiveId" clId="{CCBA6968-970B-4081-AF97-5E246D6AE7BF}"/>
    <pc:docChg chg="addSld modSld">
      <pc:chgData name="inderash m" userId="1a9f9ebce1ed6e20" providerId="LiveId" clId="{CCBA6968-970B-4081-AF97-5E246D6AE7BF}" dt="2025-09-02T11:39:41.504" v="497" actId="20577"/>
      <pc:docMkLst>
        <pc:docMk/>
      </pc:docMkLst>
      <pc:sldChg chg="modSp mod">
        <pc:chgData name="inderash m" userId="1a9f9ebce1ed6e20" providerId="LiveId" clId="{CCBA6968-970B-4081-AF97-5E246D6AE7BF}" dt="2025-09-02T11:27:06.674" v="21"/>
        <pc:sldMkLst>
          <pc:docMk/>
          <pc:sldMk cId="0" sldId="256"/>
        </pc:sldMkLst>
        <pc:spChg chg="mod">
          <ac:chgData name="inderash m" userId="1a9f9ebce1ed6e20" providerId="LiveId" clId="{CCBA6968-970B-4081-AF97-5E246D6AE7BF}" dt="2025-09-02T11:27:06.674" v="21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inderash m" userId="1a9f9ebce1ed6e20" providerId="LiveId" clId="{CCBA6968-970B-4081-AF97-5E246D6AE7BF}" dt="2025-09-02T11:28:11.845" v="82" actId="255"/>
        <pc:sldMkLst>
          <pc:docMk/>
          <pc:sldMk cId="0" sldId="257"/>
        </pc:sldMkLst>
        <pc:spChg chg="mod">
          <ac:chgData name="inderash m" userId="1a9f9ebce1ed6e20" providerId="LiveId" clId="{CCBA6968-970B-4081-AF97-5E246D6AE7BF}" dt="2025-09-02T11:27:35.772" v="73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inderash m" userId="1a9f9ebce1ed6e20" providerId="LiveId" clId="{CCBA6968-970B-4081-AF97-5E246D6AE7BF}" dt="2025-09-02T11:28:11.845" v="82" actId="255"/>
          <ac:spMkLst>
            <pc:docMk/>
            <pc:sldMk cId="0" sldId="257"/>
            <ac:spMk id="17" creationId="{00000000-0000-0000-0000-000000000000}"/>
          </ac:spMkLst>
        </pc:spChg>
      </pc:sldChg>
      <pc:sldChg chg="addSp modSp mod">
        <pc:chgData name="inderash m" userId="1a9f9ebce1ed6e20" providerId="LiveId" clId="{CCBA6968-970B-4081-AF97-5E246D6AE7BF}" dt="2025-09-02T11:29:15.412" v="87" actId="255"/>
        <pc:sldMkLst>
          <pc:docMk/>
          <pc:sldMk cId="0" sldId="259"/>
        </pc:sldMkLst>
        <pc:spChg chg="add mod">
          <ac:chgData name="inderash m" userId="1a9f9ebce1ed6e20" providerId="LiveId" clId="{CCBA6968-970B-4081-AF97-5E246D6AE7BF}" dt="2025-09-02T11:29:15.412" v="87" actId="255"/>
          <ac:spMkLst>
            <pc:docMk/>
            <pc:sldMk cId="0" sldId="259"/>
            <ac:spMk id="11" creationId="{AFBFBAD0-65FC-8C07-BBFC-0A164ACC22D1}"/>
          </ac:spMkLst>
        </pc:spChg>
      </pc:sldChg>
      <pc:sldChg chg="addSp modSp mod">
        <pc:chgData name="inderash m" userId="1a9f9ebce1ed6e20" providerId="LiveId" clId="{CCBA6968-970B-4081-AF97-5E246D6AE7BF}" dt="2025-09-02T11:30:09.388" v="93" actId="255"/>
        <pc:sldMkLst>
          <pc:docMk/>
          <pc:sldMk cId="0" sldId="260"/>
        </pc:sldMkLst>
        <pc:spChg chg="add mod">
          <ac:chgData name="inderash m" userId="1a9f9ebce1ed6e20" providerId="LiveId" clId="{CCBA6968-970B-4081-AF97-5E246D6AE7BF}" dt="2025-09-02T11:30:09.388" v="93" actId="255"/>
          <ac:spMkLst>
            <pc:docMk/>
            <pc:sldMk cId="0" sldId="260"/>
            <ac:spMk id="11" creationId="{3FD97198-8D31-6CAA-5F8F-ECF08B662F84}"/>
          </ac:spMkLst>
        </pc:spChg>
      </pc:sldChg>
      <pc:sldChg chg="addSp modSp mod">
        <pc:chgData name="inderash m" userId="1a9f9ebce1ed6e20" providerId="LiveId" clId="{CCBA6968-970B-4081-AF97-5E246D6AE7BF}" dt="2025-09-02T11:31:04.972" v="98" actId="1076"/>
        <pc:sldMkLst>
          <pc:docMk/>
          <pc:sldMk cId="0" sldId="261"/>
        </pc:sldMkLst>
        <pc:spChg chg="add mod">
          <ac:chgData name="inderash m" userId="1a9f9ebce1ed6e20" providerId="LiveId" clId="{CCBA6968-970B-4081-AF97-5E246D6AE7BF}" dt="2025-09-02T11:31:04.972" v="98" actId="1076"/>
          <ac:spMkLst>
            <pc:docMk/>
            <pc:sldMk cId="0" sldId="261"/>
            <ac:spMk id="9" creationId="{CD11CEE7-8ACB-5C78-B404-D9B090BAF51E}"/>
          </ac:spMkLst>
        </pc:spChg>
      </pc:sldChg>
      <pc:sldChg chg="addSp modSp mod">
        <pc:chgData name="inderash m" userId="1a9f9ebce1ed6e20" providerId="LiveId" clId="{CCBA6968-970B-4081-AF97-5E246D6AE7BF}" dt="2025-09-02T11:32:59.808" v="457" actId="14100"/>
        <pc:sldMkLst>
          <pc:docMk/>
          <pc:sldMk cId="0" sldId="262"/>
        </pc:sldMkLst>
        <pc:spChg chg="add mod">
          <ac:chgData name="inderash m" userId="1a9f9ebce1ed6e20" providerId="LiveId" clId="{CCBA6968-970B-4081-AF97-5E246D6AE7BF}" dt="2025-09-02T11:32:59.808" v="457" actId="14100"/>
          <ac:spMkLst>
            <pc:docMk/>
            <pc:sldMk cId="0" sldId="262"/>
            <ac:spMk id="10" creationId="{F6FDE08A-B564-BB61-55DF-7F394B2545B3}"/>
          </ac:spMkLst>
        </pc:spChg>
      </pc:sldChg>
      <pc:sldChg chg="addSp modSp mod">
        <pc:chgData name="inderash m" userId="1a9f9ebce1ed6e20" providerId="LiveId" clId="{CCBA6968-970B-4081-AF97-5E246D6AE7BF}" dt="2025-09-02T11:39:27.889" v="485" actId="1076"/>
        <pc:sldMkLst>
          <pc:docMk/>
          <pc:sldMk cId="0" sldId="263"/>
        </pc:sldMkLst>
        <pc:picChg chg="add mod">
          <ac:chgData name="inderash m" userId="1a9f9ebce1ed6e20" providerId="LiveId" clId="{CCBA6968-970B-4081-AF97-5E246D6AE7BF}" dt="2025-09-02T11:39:27.889" v="485" actId="1076"/>
          <ac:picMkLst>
            <pc:docMk/>
            <pc:sldMk cId="0" sldId="263"/>
            <ac:picMk id="11" creationId="{2268EC7F-C331-B581-14A9-53A85CCA9243}"/>
          </ac:picMkLst>
        </pc:picChg>
      </pc:sldChg>
      <pc:sldChg chg="addSp modSp mod">
        <pc:chgData name="inderash m" userId="1a9f9ebce1ed6e20" providerId="LiveId" clId="{CCBA6968-970B-4081-AF97-5E246D6AE7BF}" dt="2025-09-02T11:34:41.154" v="469" actId="20577"/>
        <pc:sldMkLst>
          <pc:docMk/>
          <pc:sldMk cId="0" sldId="264"/>
        </pc:sldMkLst>
        <pc:spChg chg="add mod">
          <ac:chgData name="inderash m" userId="1a9f9ebce1ed6e20" providerId="LiveId" clId="{CCBA6968-970B-4081-AF97-5E246D6AE7BF}" dt="2025-09-02T11:34:41.154" v="469" actId="20577"/>
          <ac:spMkLst>
            <pc:docMk/>
            <pc:sldMk cId="0" sldId="264"/>
            <ac:spMk id="3" creationId="{01034232-693C-A720-7738-772FD5EFD357}"/>
          </ac:spMkLst>
        </pc:spChg>
      </pc:sldChg>
      <pc:sldChg chg="addSp modSp mod">
        <pc:chgData name="inderash m" userId="1a9f9ebce1ed6e20" providerId="LiveId" clId="{CCBA6968-970B-4081-AF97-5E246D6AE7BF}" dt="2025-09-02T11:38:10.157" v="478" actId="14100"/>
        <pc:sldMkLst>
          <pc:docMk/>
          <pc:sldMk cId="0" sldId="265"/>
        </pc:sldMkLst>
        <pc:spChg chg="add mod">
          <ac:chgData name="inderash m" userId="1a9f9ebce1ed6e20" providerId="LiveId" clId="{CCBA6968-970B-4081-AF97-5E246D6AE7BF}" dt="2025-09-02T11:38:10.157" v="478" actId="14100"/>
          <ac:spMkLst>
            <pc:docMk/>
            <pc:sldMk cId="0" sldId="265"/>
            <ac:spMk id="8" creationId="{DD6CC699-A20A-63B5-FF81-417C531A48C5}"/>
          </ac:spMkLst>
        </pc:spChg>
      </pc:sldChg>
      <pc:sldChg chg="addSp modSp mod">
        <pc:chgData name="inderash m" userId="1a9f9ebce1ed6e20" providerId="LiveId" clId="{CCBA6968-970B-4081-AF97-5E246D6AE7BF}" dt="2025-09-02T11:36:57.922" v="473" actId="255"/>
        <pc:sldMkLst>
          <pc:docMk/>
          <pc:sldMk cId="2720660618" sldId="269"/>
        </pc:sldMkLst>
        <pc:spChg chg="add mod">
          <ac:chgData name="inderash m" userId="1a9f9ebce1ed6e20" providerId="LiveId" clId="{CCBA6968-970B-4081-AF97-5E246D6AE7BF}" dt="2025-09-02T11:36:57.922" v="473" actId="255"/>
          <ac:spMkLst>
            <pc:docMk/>
            <pc:sldMk cId="2720660618" sldId="269"/>
            <ac:spMk id="4" creationId="{84BAD428-90B5-8487-3D89-03D5CE53C5CB}"/>
          </ac:spMkLst>
        </pc:spChg>
      </pc:sldChg>
      <pc:sldChg chg="modSp new mod">
        <pc:chgData name="inderash m" userId="1a9f9ebce1ed6e20" providerId="LiveId" clId="{CCBA6968-970B-4081-AF97-5E246D6AE7BF}" dt="2025-09-02T11:39:41.504" v="497" actId="20577"/>
        <pc:sldMkLst>
          <pc:docMk/>
          <pc:sldMk cId="957155165" sldId="270"/>
        </pc:sldMkLst>
        <pc:spChg chg="mod">
          <ac:chgData name="inderash m" userId="1a9f9ebce1ed6e20" providerId="LiveId" clId="{CCBA6968-970B-4081-AF97-5E246D6AE7BF}" dt="2025-09-02T11:39:41.504" v="497" actId="20577"/>
          <ac:spMkLst>
            <pc:docMk/>
            <pc:sldMk cId="957155165" sldId="270"/>
            <ac:spMk id="2" creationId="{23ABFE0D-AE25-3DEA-FAFD-76AD19917A20}"/>
          </ac:spMkLst>
        </pc:spChg>
      </pc:sldChg>
    </pc:docChg>
  </pc:docChgLst>
  <pc:docChgLst>
    <pc:chgData name="inderash m" userId="1a9f9ebce1ed6e20" providerId="LiveId" clId="{4EDBAE93-CEE7-43F6-87F2-60FBCC981B3F}"/>
    <pc:docChg chg="modSld">
      <pc:chgData name="inderash m" userId="1a9f9ebce1ed6e20" providerId="LiveId" clId="{4EDBAE93-CEE7-43F6-87F2-60FBCC981B3F}" dt="2025-09-18T04:43:47.606" v="3" actId="1076"/>
      <pc:docMkLst>
        <pc:docMk/>
      </pc:docMkLst>
      <pc:sldChg chg="modSp mod">
        <pc:chgData name="inderash m" userId="1a9f9ebce1ed6e20" providerId="LiveId" clId="{4EDBAE93-CEE7-43F6-87F2-60FBCC981B3F}" dt="2025-09-18T04:43:25.668" v="1"/>
        <pc:sldMkLst>
          <pc:docMk/>
          <pc:sldMk cId="0" sldId="256"/>
        </pc:sldMkLst>
        <pc:spChg chg="mod">
          <ac:chgData name="inderash m" userId="1a9f9ebce1ed6e20" providerId="LiveId" clId="{4EDBAE93-CEE7-43F6-87F2-60FBCC981B3F}" dt="2025-09-18T04:43:25.668" v="1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inderash m" userId="1a9f9ebce1ed6e20" providerId="LiveId" clId="{4EDBAE93-CEE7-43F6-87F2-60FBCC981B3F}" dt="2025-09-18T04:43:47.606" v="3" actId="1076"/>
        <pc:sldMkLst>
          <pc:docMk/>
          <pc:sldMk cId="957155165" sldId="270"/>
        </pc:sldMkLst>
        <pc:spChg chg="add mod">
          <ac:chgData name="inderash m" userId="1a9f9ebce1ed6e20" providerId="LiveId" clId="{4EDBAE93-CEE7-43F6-87F2-60FBCC981B3F}" dt="2025-09-18T04:43:47.606" v="3" actId="1076"/>
          <ac:spMkLst>
            <pc:docMk/>
            <pc:sldMk cId="957155165" sldId="270"/>
            <ac:spMk id="4" creationId="{583FAD0B-2A82-C383-1997-857787E041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KIRUTHIK.K</a:t>
            </a:r>
          </a:p>
          <a:p>
            <a:r>
              <a:rPr lang="en-US" sz="2400" dirty="0"/>
              <a:t>REGISTER NO AND NMID: 2428B0313</a:t>
            </a:r>
          </a:p>
          <a:p>
            <a:r>
              <a:rPr lang="en-US" sz="2400" dirty="0">
                <a:cs typeface="Calibri"/>
              </a:rPr>
              <a:t>1938C6E38781979953F4BAAB572CBD05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BSc.COMPUTER</a:t>
            </a:r>
            <a:r>
              <a:rPr lang="en-US" sz="2400" dirty="0"/>
              <a:t> SCIENCE WITH DATA ANALYTICS</a:t>
            </a:r>
          </a:p>
          <a:p>
            <a:r>
              <a:rPr lang="en-US" sz="2400" dirty="0"/>
              <a:t>COLLEGE:KPR COLLEGE OF ARTS SCIENCE AND RESEARCH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8EC7F-C331-B581-14A9-53A85CCA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648" y="1505248"/>
            <a:ext cx="8645479" cy="43907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CC699-A20A-63B5-FF81-417C531A48C5}"/>
              </a:ext>
            </a:extLst>
          </p:cNvPr>
          <p:cNvSpPr txBox="1"/>
          <p:nvPr/>
        </p:nvSpPr>
        <p:spPr>
          <a:xfrm>
            <a:off x="838200" y="1137572"/>
            <a:ext cx="9296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The </a:t>
            </a:r>
            <a:r>
              <a:rPr lang="en-US" sz="2800" b="1" dirty="0"/>
              <a:t>Challenge Portfolio Web Application</a:t>
            </a:r>
            <a:r>
              <a:rPr lang="en-US" sz="2800" dirty="0"/>
              <a:t> successfully provides a platform for users to </a:t>
            </a:r>
            <a:r>
              <a:rPr lang="en-US" sz="2800" b="1" dirty="0"/>
              <a:t>showcase their problem-solving achievements</a:t>
            </a:r>
            <a:r>
              <a:rPr lang="en-US" sz="2800" dirty="0"/>
              <a:t> in a clear and organized manner. It allows participants of hackathons, coding contests, and algorithm competitions to </a:t>
            </a:r>
            <a:r>
              <a:rPr lang="en-US" sz="2800" b="1" dirty="0"/>
              <a:t>log, manage, and present their challenges dynamically</a:t>
            </a:r>
            <a:r>
              <a:rPr lang="en-US" sz="2800" dirty="0"/>
              <a:t>. The combination of </a:t>
            </a:r>
            <a:r>
              <a:rPr lang="en-US" sz="2800" b="1" dirty="0"/>
              <a:t>HTML, CSS, and JavaScript</a:t>
            </a:r>
            <a:r>
              <a:rPr lang="en-US" sz="2800" dirty="0"/>
              <a:t> ensures a responsive, interactive, and visually appealing experience. By offering a professional and user-friendly interface, the application </a:t>
            </a:r>
            <a:r>
              <a:rPr lang="en-US" sz="2800" b="1" dirty="0"/>
              <a:t>enhances the visibility of users’ skills</a:t>
            </a:r>
            <a:r>
              <a:rPr lang="en-US" sz="2800" dirty="0"/>
              <a:t> and serves as a valuable tool for building a coding portfolio, impressing mentors, recruiters, or potential collaborators.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FE0D-AE25-3DEA-FAFD-76AD1991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FAD0B-2A82-C383-1997-857787E04195}"/>
              </a:ext>
            </a:extLst>
          </p:cNvPr>
          <p:cNvSpPr txBox="1"/>
          <p:nvPr/>
        </p:nvSpPr>
        <p:spPr>
          <a:xfrm>
            <a:off x="2057400" y="1524000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https://kiruthik2006.github.io/Kiruthik/</a:t>
            </a:r>
          </a:p>
        </p:txBody>
      </p:sp>
    </p:spTree>
    <p:extLst>
      <p:ext uri="{BB962C8B-B14F-4D97-AF65-F5344CB8AC3E}">
        <p14:creationId xmlns:p14="http://schemas.microsoft.com/office/powerpoint/2010/main" val="9571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63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995025" cy="30021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2400" dirty="0"/>
              <a:t>problem solving </a:t>
            </a:r>
            <a:r>
              <a:rPr lang="en-IN" sz="2400" dirty="0" err="1"/>
              <a:t>challanges</a:t>
            </a:r>
            <a:r>
              <a:rPr lang="en-IN" sz="2400" dirty="0"/>
              <a:t> solved (</a:t>
            </a:r>
            <a:r>
              <a:rPr lang="en-IN" sz="2400" dirty="0" err="1"/>
              <a:t>hackathon,etc</a:t>
            </a:r>
            <a:r>
              <a:rPr lang="en-IN" sz="2400" dirty="0"/>
              <a:t>) </a:t>
            </a:r>
            <a:endParaRPr sz="2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BFBAD0-65FC-8C07-BBFC-0A164ACC22D1}"/>
              </a:ext>
            </a:extLst>
          </p:cNvPr>
          <p:cNvSpPr txBox="1"/>
          <p:nvPr/>
        </p:nvSpPr>
        <p:spPr>
          <a:xfrm>
            <a:off x="1066800" y="1275636"/>
            <a:ext cx="10820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In today’s competitive technical environment, students, developers, and professionals participate in numerous problem-solving challenges such as hackathons, coding contests, and algorithm competitions. While they gain valuable experience and achievements from these events, there is no single, organized platform for them to </a:t>
            </a:r>
            <a:r>
              <a:rPr lang="en-US" sz="2400" b="1" dirty="0"/>
              <a:t>showcase, track, and manage their accomplishments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Participants often rely on scattered methods like spreadsheets, personal notes, or social media posts to record their achievements, which makes it difficult to </a:t>
            </a:r>
            <a:r>
              <a:rPr lang="en-US" sz="2400" b="1" dirty="0"/>
              <a:t>present their problem-solving skills clearly</a:t>
            </a:r>
            <a:r>
              <a:rPr lang="en-US" sz="2400" dirty="0"/>
              <a:t> to potential employers, mentors, or peers.</a:t>
            </a:r>
          </a:p>
          <a:p>
            <a:pPr>
              <a:buNone/>
            </a:pPr>
            <a:r>
              <a:rPr lang="en-US" sz="2400" dirty="0"/>
              <a:t>The challenge is to </a:t>
            </a:r>
            <a:r>
              <a:rPr lang="en-US" sz="2400" b="1" dirty="0"/>
              <a:t>create a centralized, user-friendly web application</a:t>
            </a:r>
            <a:r>
              <a:rPr lang="en-US" sz="2400" dirty="0"/>
              <a:t> where users can </a:t>
            </a:r>
            <a:r>
              <a:rPr lang="en-US" sz="2400" b="1" dirty="0"/>
              <a:t>log, display, and manage their problem-solving challenges</a:t>
            </a:r>
            <a:r>
              <a:rPr lang="en-US" sz="2400" dirty="0"/>
              <a:t>, providing a professional portfolio that highlights their coding and hackathon accomplishments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97198-8D31-6CAA-5F8F-ECF08B662F84}"/>
              </a:ext>
            </a:extLst>
          </p:cNvPr>
          <p:cNvSpPr txBox="1"/>
          <p:nvPr/>
        </p:nvSpPr>
        <p:spPr>
          <a:xfrm>
            <a:off x="1249430" y="1507807"/>
            <a:ext cx="1079017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</a:t>
            </a:r>
            <a:r>
              <a:rPr lang="en-US" sz="2000" b="1" dirty="0"/>
              <a:t>Problem Solving Challenges Solved</a:t>
            </a:r>
            <a:r>
              <a:rPr lang="en-US" sz="2000" dirty="0"/>
              <a:t> project is a </a:t>
            </a:r>
            <a:r>
              <a:rPr lang="en-US" sz="2000" b="1" dirty="0"/>
              <a:t>web-based application</a:t>
            </a:r>
            <a:r>
              <a:rPr lang="en-US" sz="2000" dirty="0"/>
              <a:t> designed to help students, developers, and professionals </a:t>
            </a:r>
            <a:r>
              <a:rPr lang="en-US" sz="2000" b="1" dirty="0"/>
              <a:t>showcase their coding, hackathon, and algorithm competition achievements</a:t>
            </a:r>
            <a:r>
              <a:rPr lang="en-US" sz="2000" dirty="0"/>
              <a:t> in a structured and visually appealing way.</a:t>
            </a:r>
          </a:p>
          <a:p>
            <a:pPr>
              <a:buNone/>
            </a:pPr>
            <a:r>
              <a:rPr lang="en-US" sz="2000" dirty="0"/>
              <a:t>The platform allows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Record challenges</a:t>
            </a:r>
            <a:r>
              <a:rPr lang="en-US" sz="2000" dirty="0"/>
              <a:t> they have participated in, including hackathons, coding contests, and algorithm competitions.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Provide details</a:t>
            </a:r>
            <a:r>
              <a:rPr lang="en-US" sz="2000" dirty="0"/>
              <a:t> for each challenge such as name, platform, description, and optionally, date or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View their achievements</a:t>
            </a:r>
            <a:r>
              <a:rPr lang="en-US" sz="2000" dirty="0"/>
              <a:t> in an interactive, card-based layout that is responsive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Add new challenges dynamically</a:t>
            </a:r>
            <a:r>
              <a:rPr lang="en-US" sz="2000" dirty="0"/>
              <a:t> through a simple form, allowing real-time portfolio updates.</a:t>
            </a:r>
          </a:p>
          <a:p>
            <a:pPr>
              <a:buNone/>
            </a:pPr>
            <a:r>
              <a:rPr lang="en-US" sz="2000" dirty="0"/>
              <a:t>This project serves as a </a:t>
            </a:r>
            <a:r>
              <a:rPr lang="en-US" sz="2000" b="1" dirty="0"/>
              <a:t>personal portfolio tool</a:t>
            </a:r>
            <a:r>
              <a:rPr lang="en-US" sz="2000" dirty="0"/>
              <a:t> that highlights problem-solving skills, coding proficiency, and active participation in competitive programming. By presenting achievements in a professional and organized format, the application </a:t>
            </a:r>
            <a:r>
              <a:rPr lang="en-US" sz="2000" b="1" dirty="0"/>
              <a:t>enhances credibility</a:t>
            </a:r>
            <a:r>
              <a:rPr lang="en-US" sz="2000" dirty="0"/>
              <a:t> and makes it easier for users to share their accomplishments with peers, mentors, or potential employers.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1CEE7-8ACB-5C78-B404-D9B090BAF51E}"/>
              </a:ext>
            </a:extLst>
          </p:cNvPr>
          <p:cNvSpPr txBox="1"/>
          <p:nvPr/>
        </p:nvSpPr>
        <p:spPr>
          <a:xfrm>
            <a:off x="723900" y="1528918"/>
            <a:ext cx="10972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Students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College or school students who participate in coding contests, hackathons, and other problem-solving challenges.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can use the platform to </a:t>
            </a:r>
            <a:r>
              <a:rPr lang="en-US" b="1" dirty="0"/>
              <a:t>track their achievements</a:t>
            </a:r>
            <a:r>
              <a:rPr lang="en-US" dirty="0"/>
              <a:t> and </a:t>
            </a:r>
            <a:r>
              <a:rPr lang="en-US" b="1" dirty="0"/>
              <a:t>showcase them in a professional format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Developers &amp; Programmers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Individuals looking to </a:t>
            </a:r>
            <a:r>
              <a:rPr lang="en-US" b="1" dirty="0"/>
              <a:t>build a portfolio</a:t>
            </a:r>
            <a:r>
              <a:rPr lang="en-US" dirty="0"/>
              <a:t> of coding contests, algorithm challenges, or open-source contributions.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them </a:t>
            </a:r>
            <a:r>
              <a:rPr lang="en-US" b="1" dirty="0"/>
              <a:t>present their problem-solving skills to recruiters or clients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Hackathon Participants &amp; Tech Enthusiasts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participating in hackathons or technical competitions.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b="1" dirty="0"/>
              <a:t>log projects or solutions</a:t>
            </a:r>
            <a:r>
              <a:rPr lang="en-US" dirty="0"/>
              <a:t>, record results, and maintain a </a:t>
            </a:r>
            <a:r>
              <a:rPr lang="en-US" b="1" dirty="0"/>
              <a:t>digital portfolio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Recruiters, Mentors, &amp; Educators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While not direct users, they benefit from </a:t>
            </a:r>
            <a:r>
              <a:rPr lang="en-US" b="1" dirty="0"/>
              <a:t>quickly assessing a candidate’s problem-solving skills</a:t>
            </a:r>
            <a:r>
              <a:rPr lang="en-US" dirty="0"/>
              <a:t> through a clean, organized presentation of challenges and achievements.</a:t>
            </a:r>
          </a:p>
          <a:p>
            <a:pPr>
              <a:buNone/>
            </a:pPr>
            <a:r>
              <a:rPr lang="en-US" dirty="0"/>
              <a:t>The application is designed to be </a:t>
            </a:r>
            <a:r>
              <a:rPr lang="en-US" b="1" dirty="0"/>
              <a:t>simple, intuitive, and visually appealing</a:t>
            </a:r>
            <a:r>
              <a:rPr lang="en-US" dirty="0"/>
              <a:t>, making it suitable for anyone who wants to </a:t>
            </a:r>
            <a:r>
              <a:rPr lang="en-US" b="1" dirty="0"/>
              <a:t>showcase problem-solving and coding achievements</a:t>
            </a:r>
            <a:r>
              <a:rPr lang="en-US" dirty="0"/>
              <a:t> without complicated setup.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FDE08A-B564-BB61-55DF-7F394B2545B3}"/>
              </a:ext>
            </a:extLst>
          </p:cNvPr>
          <p:cNvSpPr txBox="1"/>
          <p:nvPr/>
        </p:nvSpPr>
        <p:spPr>
          <a:xfrm>
            <a:off x="2695574" y="1371600"/>
            <a:ext cx="9496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Tools Used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HTML5</a:t>
            </a:r>
            <a:r>
              <a:rPr lang="en-US" dirty="0"/>
              <a:t> – For structuring the content of the web pages and creating forms, cards, and layout elements.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CSS3</a:t>
            </a:r>
            <a:r>
              <a:rPr lang="en-US" dirty="0"/>
              <a:t> – For styling the application, including responsive design, grid layouts, card designs, hover effects, and color schemes.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JavaScript (Vanilla JS)</a:t>
            </a:r>
            <a:r>
              <a:rPr lang="en-US" dirty="0"/>
              <a:t> – For adding interactivity, dynamically rendering challenge cards, and handling form submissions.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Code Editor</a:t>
            </a:r>
            <a:r>
              <a:rPr lang="en-US" dirty="0"/>
              <a:t> – VS Code or any preferred code editor for development.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</a:t>
            </a:r>
            <a:r>
              <a:rPr lang="en-US" dirty="0"/>
              <a:t> – Google Chrome, Firefox, or Edge for testing and previewing the application.</a:t>
            </a:r>
          </a:p>
          <a:p>
            <a:pPr>
              <a:buNone/>
            </a:pPr>
            <a:r>
              <a:rPr lang="en-US" b="1" dirty="0"/>
              <a:t>Techniques Used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r>
              <a:rPr lang="en-US" dirty="0"/>
              <a:t> – Grid layout and flexible elements to ensure the application works across desktops, tablets, and mobile devices.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Dynamic DOM Manipulation</a:t>
            </a:r>
            <a:r>
              <a:rPr lang="en-US" dirty="0"/>
              <a:t> – JavaScript is used to dynamically create and display challenge cards based on user input.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Form Validation</a:t>
            </a:r>
            <a:r>
              <a:rPr lang="en-US" dirty="0"/>
              <a:t> – Basic validation ensures users provide all necessary information before adding a new challenge.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Card-Based Layout</a:t>
            </a:r>
            <a:r>
              <a:rPr lang="en-US" dirty="0"/>
              <a:t> – Challenges are presented in visually appealing cards for clarity and easy readability.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34232-693C-A720-7738-772FD5EFD357}"/>
              </a:ext>
            </a:extLst>
          </p:cNvPr>
          <p:cNvSpPr txBox="1"/>
          <p:nvPr/>
        </p:nvSpPr>
        <p:spPr>
          <a:xfrm>
            <a:off x="668864" y="982341"/>
            <a:ext cx="11963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Minimalist &amp; Clean Design</a:t>
            </a:r>
            <a:r>
              <a:rPr lang="en-US" dirty="0"/>
              <a:t> – A simple, professional interface without clutter, keeping the focus on the challenges and achievements.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Card-Based Layout</a:t>
            </a:r>
            <a:r>
              <a:rPr lang="en-US" dirty="0"/>
              <a:t> – Each challenge is displayed as a card containing the </a:t>
            </a:r>
            <a:r>
              <a:rPr lang="en-US" b="1" dirty="0"/>
              <a:t>Challenge Name, Platform, and Description</a:t>
            </a:r>
            <a:r>
              <a:rPr lang="en-US" dirty="0"/>
              <a:t>, making it easy to read and visually organized.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Consistent Color Scheme</a:t>
            </a:r>
            <a:r>
              <a:rPr lang="en-US" dirty="0"/>
              <a:t> – Uses a </a:t>
            </a:r>
            <a:r>
              <a:rPr lang="en-US" b="1" dirty="0"/>
              <a:t>soft background</a:t>
            </a:r>
            <a:r>
              <a:rPr lang="en-US" dirty="0"/>
              <a:t> with </a:t>
            </a:r>
            <a:r>
              <a:rPr lang="en-US" b="1" dirty="0"/>
              <a:t>accent colors</a:t>
            </a:r>
            <a:r>
              <a:rPr lang="en-US" dirty="0"/>
              <a:t> for headings and cards, creating a professional and modern look.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r>
              <a:rPr lang="en-US" dirty="0"/>
              <a:t> – Grid layout adapts to different screen sizes, ensuring the portfolio looks great on </a:t>
            </a:r>
            <a:r>
              <a:rPr lang="en-US" b="1" dirty="0"/>
              <a:t>desktops, tablets, and mobile devices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Elements</a:t>
            </a:r>
            <a:r>
              <a:rPr lang="en-US" dirty="0"/>
              <a:t> – Hover effects on cards and buttons provide a </a:t>
            </a:r>
            <a:r>
              <a:rPr lang="en-US" b="1" dirty="0"/>
              <a:t>modern, interactive experience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Layout Structure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 Section</a:t>
            </a:r>
            <a:r>
              <a:rPr lang="en-US" dirty="0"/>
              <a:t> – Project title at the top center for clear identification.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Challenges Display Section</a:t>
            </a:r>
            <a:r>
              <a:rPr lang="en-US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a </a:t>
            </a:r>
            <a:r>
              <a:rPr lang="en-US" b="1" dirty="0"/>
              <a:t>grid system</a:t>
            </a:r>
            <a:r>
              <a:rPr lang="en-US" dirty="0"/>
              <a:t> to arrange all challenge cards neatly.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Cards include </a:t>
            </a:r>
            <a:r>
              <a:rPr lang="en-US" b="1" dirty="0"/>
              <a:t>Challenge Name, Platform, Description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Dynamic addition of challenges updates the grid in real-time.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Add New Challenge Section</a:t>
            </a:r>
            <a:r>
              <a:rPr lang="en-US" dirty="0"/>
              <a:t> –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Form placed below the cards for easy input of new challenges.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input fields for </a:t>
            </a:r>
            <a:r>
              <a:rPr lang="en-US" b="1" dirty="0"/>
              <a:t>Challenge Name, Platform, and Description</a:t>
            </a:r>
            <a:r>
              <a:rPr lang="en-US" dirty="0"/>
              <a:t> and a </a:t>
            </a:r>
            <a:r>
              <a:rPr lang="en-US" b="1" dirty="0"/>
              <a:t>Submit button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AD428-90B5-8487-3D89-03D5CE53C5CB}"/>
              </a:ext>
            </a:extLst>
          </p:cNvPr>
          <p:cNvSpPr txBox="1"/>
          <p:nvPr/>
        </p:nvSpPr>
        <p:spPr>
          <a:xfrm>
            <a:off x="609599" y="1172038"/>
            <a:ext cx="1082706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Challenge Portfolio Web Application</a:t>
            </a:r>
            <a:r>
              <a:rPr lang="en-US" sz="2400" dirty="0"/>
              <a:t> provides a simple yet interactive platform that highlights problem-solving challenges, hackathons, and coding contest achievements. The project includes a </a:t>
            </a:r>
            <a:r>
              <a:rPr lang="en-US" sz="2400" b="1" dirty="0"/>
              <a:t>card-based design</a:t>
            </a:r>
            <a:r>
              <a:rPr lang="en-US" sz="2400" dirty="0"/>
              <a:t>, where each challenge is displayed in a clean and visually appealing layout with shadows, colors, and hover effects. Users can interact with the webpage by </a:t>
            </a:r>
            <a:r>
              <a:rPr lang="en-US" sz="2400" b="1" dirty="0"/>
              <a:t>adding new challenges</a:t>
            </a:r>
            <a:r>
              <a:rPr lang="en-US" sz="2400" dirty="0"/>
              <a:t> through a form, which dynamically updates the challenge list in real-time. The application uses </a:t>
            </a:r>
            <a:r>
              <a:rPr lang="en-US" sz="2400" b="1" dirty="0"/>
              <a:t>JavaScript functionality</a:t>
            </a:r>
            <a:r>
              <a:rPr lang="en-US" sz="2400" dirty="0"/>
              <a:t> to handle interactions such as adding new entries and rendering cards dynamically. The design is fully </a:t>
            </a:r>
            <a:r>
              <a:rPr lang="en-US" sz="2400" b="1" dirty="0"/>
              <a:t>responsive</a:t>
            </a:r>
            <a:r>
              <a:rPr lang="en-US" sz="2400" dirty="0"/>
              <a:t>, ensuring that the cards automatically adjust to different screen sizes for accessibility on desktops, tablets, and mobile devices. The combination of </a:t>
            </a:r>
            <a:r>
              <a:rPr lang="en-US" sz="2400" b="1" dirty="0"/>
              <a:t>HTML for structure, CSS for styling, and JavaScript for interactivity</a:t>
            </a:r>
            <a:r>
              <a:rPr lang="en-US" sz="2400" dirty="0"/>
              <a:t> makes the webpage functional, user-friendly, and visually engaging.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1201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problem solving challanges solved (hackathon,etc)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inderash m</cp:lastModifiedBy>
  <cp:revision>22</cp:revision>
  <dcterms:created xsi:type="dcterms:W3CDTF">2024-03-29T15:07:22Z</dcterms:created>
  <dcterms:modified xsi:type="dcterms:W3CDTF">2025-09-18T04:43:53Z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