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95" r:id="rId6"/>
    <p:sldId id="283" r:id="rId7"/>
    <p:sldId id="291" r:id="rId8"/>
    <p:sldId id="297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34B46E-1FC4-4A62-A82F-3F9B6E67C207}">
          <p14:sldIdLst>
            <p14:sldId id="282"/>
            <p14:sldId id="295"/>
            <p14:sldId id="283"/>
            <p14:sldId id="291"/>
            <p14:sldId id="297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pPr/>
              <a:t>2018/09/29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pPr/>
              <a:t>2018/09/29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952202" y="6082026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kiruthika.k@research.iiit.ac.i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54877"/>
            <a:ext cx="6798250" cy="2265889"/>
          </a:xfrm>
        </p:spPr>
        <p:txBody>
          <a:bodyPr/>
          <a:lstStyle/>
          <a:p>
            <a:r>
              <a:rPr lang="en-ZA" dirty="0"/>
              <a:t>Methods in digital steganography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378" y="4663712"/>
            <a:ext cx="3594221" cy="1192038"/>
          </a:xfrm>
          <a:effectLst>
            <a:softEdge rad="0"/>
          </a:effectLst>
        </p:spPr>
        <p:txBody>
          <a:bodyPr lIns="684000" rIns="540000"/>
          <a:lstStyle/>
          <a:p>
            <a:pPr>
              <a:spcBef>
                <a:spcPts val="100"/>
              </a:spcBef>
            </a:pPr>
            <a:r>
              <a:rPr lang="en-ZA" b="1" dirty="0"/>
              <a:t>By</a:t>
            </a:r>
          </a:p>
          <a:p>
            <a:pPr algn="r">
              <a:spcBef>
                <a:spcPts val="100"/>
              </a:spcBef>
            </a:pPr>
            <a:r>
              <a:rPr lang="en-ZA" b="1" dirty="0"/>
              <a:t>Kiruthika Kannan   </a:t>
            </a:r>
          </a:p>
          <a:p>
            <a:pPr algn="r">
              <a:spcBef>
                <a:spcPts val="100"/>
              </a:spcBef>
            </a:pPr>
            <a:r>
              <a:rPr lang="en-ZA" b="1" dirty="0" err="1"/>
              <a:t>Ritu</a:t>
            </a:r>
            <a:r>
              <a:rPr lang="en-ZA" b="1" dirty="0"/>
              <a:t> </a:t>
            </a:r>
            <a:r>
              <a:rPr lang="en-ZA" b="1" dirty="0" err="1"/>
              <a:t>Srivatsava</a:t>
            </a:r>
            <a:r>
              <a:rPr lang="en-ZA" b="1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CE22-57EF-4C6A-A9CA-3375111CED35}"/>
              </a:ext>
            </a:extLst>
          </p:cNvPr>
          <p:cNvSpPr txBox="1"/>
          <p:nvPr/>
        </p:nvSpPr>
        <p:spPr>
          <a:xfrm>
            <a:off x="2414024" y="3570211"/>
            <a:ext cx="477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CSE/ECE 478 Digital Image Processing Project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54500"/>
              </p:ext>
            </p:extLst>
          </p:nvPr>
        </p:nvGraphicFramePr>
        <p:xfrm>
          <a:off x="431801" y="2243495"/>
          <a:ext cx="9512299" cy="3467520"/>
        </p:xfrm>
        <a:graphic>
          <a:graphicData uri="http://schemas.openxmlformats.org/drawingml/2006/table">
            <a:tbl>
              <a:tblPr firstCol="1">
                <a:effectLst>
                  <a:outerShdw dist="50800" sx="1000" sy="1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230113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2937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481788">
                  <a:extLst>
                    <a:ext uri="{9D8B030D-6E8A-4147-A177-3AD203B41FA5}">
                      <a16:colId xmlns:a16="http://schemas.microsoft.com/office/drawing/2014/main" val="406509851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 Id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Title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/>
                        <a:t>Methods in digital steganography</a:t>
                      </a:r>
                      <a:endParaRPr lang="en-ZA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Members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Kiruthika Kannan 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2018702001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Ritu</a:t>
                      </a:r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Srivatsava</a:t>
                      </a:r>
                      <a:endParaRPr lang="en-ZA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2018701002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940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Github</a:t>
                      </a:r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Link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https://github.com/kiruthika-kannan/Steganography.git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0B5AA647-9CC0-428E-9A00-24BF6BE4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26B3BB-D591-4666-9B8D-7FE363C71D17}"/>
              </a:ext>
            </a:extLst>
          </p:cNvPr>
          <p:cNvSpPr txBox="1">
            <a:spLocks/>
          </p:cNvSpPr>
          <p:nvPr/>
        </p:nvSpPr>
        <p:spPr>
          <a:xfrm>
            <a:off x="431801" y="1208335"/>
            <a:ext cx="790764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 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579685"/>
            <a:ext cx="7907645" cy="432000"/>
          </a:xfrm>
        </p:spPr>
        <p:txBody>
          <a:bodyPr/>
          <a:lstStyle/>
          <a:p>
            <a:pPr algn="ctr"/>
            <a:r>
              <a:rPr lang="en-ZA" dirty="0"/>
              <a:t>Main goals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033" y="1476796"/>
            <a:ext cx="5184800" cy="4677905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Exploring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Implementing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Comparing </a:t>
            </a:r>
          </a:p>
          <a:p>
            <a:pPr marL="0" indent="0">
              <a:buNone/>
            </a:pPr>
            <a:r>
              <a:rPr lang="en-ZA" sz="2400" dirty="0"/>
              <a:t>	different methods of digital image steganography:</a:t>
            </a:r>
          </a:p>
          <a:p>
            <a:pPr marL="0" indent="0">
              <a:buNone/>
            </a:pPr>
            <a:endParaRPr lang="en-ZA" sz="2400" dirty="0"/>
          </a:p>
          <a:p>
            <a:r>
              <a:rPr lang="en-ZA" sz="2400" dirty="0"/>
              <a:t>Spatial-domain steganography</a:t>
            </a:r>
          </a:p>
          <a:p>
            <a:r>
              <a:rPr lang="en-ZA" sz="2400" dirty="0"/>
              <a:t>Frequency-domain steganography</a:t>
            </a:r>
          </a:p>
          <a:p>
            <a:r>
              <a:rPr lang="en-ZA" sz="2400" dirty="0"/>
              <a:t>Adaptive steganography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C4404-7310-4520-BD90-55A074D20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498" t="8453" b="27499"/>
          <a:stretch/>
        </p:blipFill>
        <p:spPr>
          <a:xfrm>
            <a:off x="5067300" y="1858360"/>
            <a:ext cx="7467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08275"/>
            <a:ext cx="9131100" cy="432000"/>
          </a:xfrm>
        </p:spPr>
        <p:txBody>
          <a:bodyPr/>
          <a:lstStyle/>
          <a:p>
            <a:r>
              <a:rPr lang="en-ZA" dirty="0"/>
              <a:t>Problem 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68875"/>
            <a:ext cx="7034120" cy="39336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ZA" sz="3200" dirty="0"/>
              <a:t>To efficiently conceal data in an image such that the hidden data (payload) in the </a:t>
            </a:r>
            <a:r>
              <a:rPr lang="en-ZA" sz="3200" dirty="0" err="1"/>
              <a:t>stego</a:t>
            </a:r>
            <a:r>
              <a:rPr lang="en-ZA" sz="3200" dirty="0"/>
              <a:t>-image is imperceptible to human vision system and the embedding is robust with respect to compression, cropping and image processing.</a:t>
            </a:r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F178827F-054F-4AF6-A616-BC78086A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04D2684-B8EF-41B8-9C43-86A9D34E65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60192" y="2140300"/>
            <a:ext cx="4199807" cy="3933645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579685"/>
            <a:ext cx="7907645" cy="432000"/>
          </a:xfrm>
        </p:spPr>
        <p:txBody>
          <a:bodyPr/>
          <a:lstStyle/>
          <a:p>
            <a:pPr algn="ctr"/>
            <a:r>
              <a:rPr lang="en-ZA" dirty="0"/>
              <a:t>Results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382" y="1246898"/>
            <a:ext cx="3641235" cy="5231726"/>
          </a:xfrm>
          <a:solidFill>
            <a:schemeClr val="bg1"/>
          </a:solidFill>
        </p:spPr>
        <p:txBody>
          <a:bodyPr anchor="ctr"/>
          <a:lstStyle/>
          <a:p>
            <a:r>
              <a:rPr lang="en-ZA" sz="2800" dirty="0" err="1"/>
              <a:t>Stego</a:t>
            </a:r>
            <a:r>
              <a:rPr lang="en-ZA" sz="2800" dirty="0"/>
              <a:t>-image output using different method of steganography for image in image embedding.</a:t>
            </a:r>
          </a:p>
          <a:p>
            <a:endParaRPr lang="en-ZA" sz="2800" dirty="0"/>
          </a:p>
          <a:p>
            <a:r>
              <a:rPr lang="en-ZA" sz="2800" dirty="0"/>
              <a:t>Comparison of the different methods.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E9E3C-C0F5-4166-B568-0B0354DEA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3" t="16737" r="25877" b="23546"/>
          <a:stretch/>
        </p:blipFill>
        <p:spPr>
          <a:xfrm>
            <a:off x="3978613" y="1246898"/>
            <a:ext cx="7642546" cy="52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84398-C36A-46DC-BDAC-16B72054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Ritu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D76E-F5DE-4125-9833-80ABA3687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Kiruthika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A981-6CD2-40A0-B84D-189D7BE843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60"/>
            <a:ext cx="4500000" cy="3246966"/>
          </a:xfrm>
        </p:spPr>
        <p:txBody>
          <a:bodyPr anchor="ctr"/>
          <a:lstStyle/>
          <a:p>
            <a:r>
              <a:rPr lang="en-IN" sz="2400" dirty="0"/>
              <a:t> Methods in </a:t>
            </a:r>
            <a:r>
              <a:rPr lang="en-US" sz="2400" dirty="0"/>
              <a:t>Adaptive Steganography</a:t>
            </a:r>
            <a:endParaRPr lang="en-IN" sz="2400" dirty="0"/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140A8D-E2E3-4365-813E-DA20F38268CF}"/>
              </a:ext>
            </a:extLst>
          </p:cNvPr>
          <p:cNvSpPr txBox="1">
            <a:spLocks/>
          </p:cNvSpPr>
          <p:nvPr/>
        </p:nvSpPr>
        <p:spPr>
          <a:xfrm>
            <a:off x="432000" y="39309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tasks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7FDE07-58D5-4DC3-9A2F-49F5877D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024063"/>
            <a:ext cx="4500563" cy="3157537"/>
          </a:xfrm>
        </p:spPr>
        <p:txBody>
          <a:bodyPr anchor="ctr"/>
          <a:lstStyle/>
          <a:p>
            <a:r>
              <a:rPr lang="en-IN" sz="2400" dirty="0"/>
              <a:t>Steganography in image spatial domain</a:t>
            </a:r>
          </a:p>
          <a:p>
            <a:r>
              <a:rPr lang="en-IN" sz="2400" dirty="0"/>
              <a:t>Steganography in image frequency domain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0A074BE-4D6A-4301-A21F-9024A7D42080}"/>
              </a:ext>
            </a:extLst>
          </p:cNvPr>
          <p:cNvSpPr txBox="1">
            <a:spLocks/>
          </p:cNvSpPr>
          <p:nvPr/>
        </p:nvSpPr>
        <p:spPr>
          <a:xfrm>
            <a:off x="432000" y="5246291"/>
            <a:ext cx="4500000" cy="92392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2018701002</a:t>
            </a:r>
          </a:p>
          <a:p>
            <a:r>
              <a:rPr lang="en-US" sz="1800" b="0" dirty="0"/>
              <a:t>ritu.srivatsava@research.iiit.ac.in</a:t>
            </a:r>
            <a:endParaRPr lang="en-IN" sz="1800" b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99EE6F-A2AA-4923-9A5A-9B4F6E4048D7}"/>
              </a:ext>
            </a:extLst>
          </p:cNvPr>
          <p:cNvSpPr txBox="1">
            <a:spLocks/>
          </p:cNvSpPr>
          <p:nvPr/>
        </p:nvSpPr>
        <p:spPr>
          <a:xfrm>
            <a:off x="5129800" y="5267325"/>
            <a:ext cx="4500000" cy="92392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2018702001</a:t>
            </a:r>
          </a:p>
          <a:p>
            <a:r>
              <a:rPr lang="en-US" sz="1800" b="0" dirty="0">
                <a:hlinkClick r:id="rId2"/>
              </a:rPr>
              <a:t>kiruthika.k@research.iiit.ac.in</a:t>
            </a:r>
            <a:endParaRPr lang="en-IN" sz="1800" b="0" dirty="0"/>
          </a:p>
        </p:txBody>
      </p:sp>
      <p:pic>
        <p:nvPicPr>
          <p:cNvPr id="11" name="Picture Placeholder 9" descr="Abstract architecture polygon">
            <a:extLst>
              <a:ext uri="{FF2B5EF4-FFF2-40B4-BE49-F238E27FC236}">
                <a16:creationId xmlns:a16="http://schemas.microsoft.com/office/drawing/2014/main" id="{E0627F02-A752-4EBD-8A7A-59231DB8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63A9B-EFAD-403B-9FFA-5B6956D2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0" y="1652936"/>
            <a:ext cx="10028074" cy="439543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0B5AA647-9CC0-428E-9A00-24BF6BE4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26B3BB-D591-4666-9B8D-7FE363C71D17}"/>
              </a:ext>
            </a:extLst>
          </p:cNvPr>
          <p:cNvSpPr txBox="1">
            <a:spLocks/>
          </p:cNvSpPr>
          <p:nvPr/>
        </p:nvSpPr>
        <p:spPr>
          <a:xfrm>
            <a:off x="431801" y="474910"/>
            <a:ext cx="790764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 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38106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SB - v6" id="{67056ED3-B4C9-43D6-B04E-246645D2F1A5}" vid="{EF913330-EBA1-4EBC-8C4F-D710DC878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sharepoint/v3"/>
    <ds:schemaRef ds:uri="http://purl.org/dc/dcmitype/"/>
    <ds:schemaRef ds:uri="http://purl.org/dc/terms/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Wingdings</vt:lpstr>
      <vt:lpstr>Office Theme</vt:lpstr>
      <vt:lpstr>Methods in digital steganography</vt:lpstr>
      <vt:lpstr>PowerPoint Presentation</vt:lpstr>
      <vt:lpstr>Main goals of the project</vt:lpstr>
      <vt:lpstr>Problem  definition</vt:lpstr>
      <vt:lpstr>Results of the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2018-09-29T09:14:54Z</dcterms:created>
  <dcterms:modified xsi:type="dcterms:W3CDTF">2018-09-29T17:53:54Z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