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5700">
                <a:solidFill>
                  <a:srgbClr val="252525"/>
                </a:solidFill>
              </a:rPr>
              <a:t> </a:t>
            </a:r>
            <a:r>
              <a:rPr lang="en-US" sz="5700">
                <a:solidFill>
                  <a:srgbClr val="252525"/>
                </a:solidFill>
              </a:rPr>
              <a:t>               CODE</a:t>
            </a:r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import java.util.ArrayList;</a:t>
            </a:r>
          </a:p>
          <a:p>
            <a:r>
              <a:rPr lang="en-US" sz="3700">
                <a:solidFill>
                  <a:srgbClr val="252525"/>
                </a:solidFill>
              </a:rPr>
              <a:t>import java.util.Scanner;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class Student {</a:t>
            </a:r>
          </a:p>
          <a:p>
            <a:r>
              <a:rPr lang="en-US" sz="3700">
                <a:solidFill>
                  <a:srgbClr val="252525"/>
                </a:solidFill>
              </a:rPr>
              <a:t>    private String name;</a:t>
            </a:r>
          </a:p>
          <a:p>
            <a:r>
              <a:rPr lang="en-US" sz="3700">
                <a:solidFill>
                  <a:srgbClr val="252525"/>
                </a:solidFill>
              </a:rPr>
              <a:t>    private int age;</a:t>
            </a:r>
          </a:p>
          <a:p>
            <a:r>
              <a:rPr lang="en-US" sz="3700">
                <a:solidFill>
                  <a:srgbClr val="252525"/>
                </a:solidFill>
              </a:rPr>
              <a:t>    private String grade;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public Student(String name, int age, String grade) {</a:t>
            </a:r>
          </a:p>
          <a:p>
            <a:r>
              <a:rPr lang="en-US" sz="3700">
                <a:solidFill>
                  <a:srgbClr val="252525"/>
                </a:solidFill>
              </a:rPr>
              <a:t>        this.name = name;</a:t>
            </a:r>
          </a:p>
          <a:p>
            <a:r>
              <a:rPr lang="en-US" sz="3700">
                <a:solidFill>
                  <a:srgbClr val="252525"/>
                </a:solidFill>
              </a:rPr>
              <a:t>        this.age = age;</a:t>
            </a:r>
          </a:p>
          <a:p>
            <a:r>
              <a:rPr lang="en-US" sz="3700">
                <a:solidFill>
                  <a:srgbClr val="252525"/>
                </a:solidFill>
              </a:rPr>
              <a:t>        this.grade = grade;</a:t>
            </a:r>
          </a:p>
          <a:p>
            <a:r>
              <a:rPr lang="en-US" sz="3700">
                <a:solidFill>
                  <a:srgbClr val="252525"/>
                </a:solidFill>
              </a:rPr>
              <a:t>    }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public String getName() {</a:t>
            </a:r>
          </a:p>
          <a:p>
            <a:r>
              <a:rPr lang="en-US" sz="3700">
                <a:solidFill>
                  <a:srgbClr val="252525"/>
                </a:solidFill>
              </a:rPr>
              <a:t>        return name;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700">
                <a:solidFill>
                  <a:srgbClr val="252525"/>
                </a:solidFill>
              </a:rPr>
              <a:t>    }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public int getAge() {</a:t>
            </a:r>
          </a:p>
          <a:p>
            <a:r>
              <a:rPr lang="en-US" sz="3700">
                <a:solidFill>
                  <a:srgbClr val="252525"/>
                </a:solidFill>
              </a:rPr>
              <a:t>        return age;</a:t>
            </a:r>
          </a:p>
          <a:p>
            <a:r>
              <a:rPr lang="en-US" sz="3700">
                <a:solidFill>
                  <a:srgbClr val="252525"/>
                </a:solidFill>
              </a:rPr>
              <a:t>    }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public String getGrade() {</a:t>
            </a:r>
          </a:p>
          <a:p>
            <a:r>
              <a:rPr lang="en-US" sz="3700">
                <a:solidFill>
                  <a:srgbClr val="252525"/>
                </a:solidFill>
              </a:rPr>
              <a:t>        return grade;</a:t>
            </a:r>
          </a:p>
          <a:p>
            <a:r>
              <a:rPr lang="en-US" sz="3700">
                <a:solidFill>
                  <a:srgbClr val="252525"/>
                </a:solidFill>
              </a:rPr>
              <a:t>    }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@Override</a:t>
            </a:r>
          </a:p>
          <a:p>
            <a:r>
              <a:rPr lang="en-US" sz="3700">
                <a:solidFill>
                  <a:srgbClr val="252525"/>
                </a:solidFill>
              </a:rPr>
              <a:t>    public String toString() {</a:t>
            </a:r>
          </a:p>
          <a:p>
            <a:r>
              <a:rPr lang="en-US" sz="3700">
                <a:solidFill>
                  <a:srgbClr val="252525"/>
                </a:solidFill>
              </a:rPr>
              <a:t>        return "Name: " + name + ", Age: " + age + ", Grade: " + grade;</a:t>
            </a:r>
          </a:p>
          <a:p>
            <a:r>
              <a:rPr lang="en-US" sz="3700">
                <a:solidFill>
                  <a:srgbClr val="252525"/>
                </a:solidFill>
              </a:rPr>
              <a:t>    }</a:t>
            </a:r>
          </a:p>
          <a:p>
            <a:r>
              <a:rPr lang="en-US" sz="3700">
                <a:solidFill>
                  <a:srgbClr val="252525"/>
                </a:solidFill>
              </a:rPr>
              <a:t>}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public class SchoolManagementSystem {</a:t>
            </a:r>
          </a:p>
          <a:p>
            <a:r>
              <a:rPr lang="en-US" sz="3700">
                <a:solidFill>
                  <a:srgbClr val="252525"/>
                </a:solidFill>
              </a:rPr>
              <a:t>    private ArrayList&lt;Student&gt; students = new ArrayList&lt;&gt;();</a:t>
            </a:r>
          </a:p>
          <a:p>
            <a:r>
              <a:rPr lang="en-US" sz="3700">
                <a:solidFill>
                  <a:srgbClr val="252525"/>
                </a:solidFill>
              </a:rPr>
              <a:t>    private Scanner scanner = new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700">
                <a:solidFill>
                  <a:srgbClr val="252525"/>
                </a:solidFill>
              </a:rPr>
              <a:t>Scanner(System.in);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public void addStudent() {</a:t>
            </a:r>
          </a:p>
          <a:p>
            <a:r>
              <a:rPr lang="en-US" sz="3700">
                <a:solidFill>
                  <a:srgbClr val="252525"/>
                </a:solidFill>
              </a:rPr>
              <a:t>        System.out.print("Enter student's name: ");</a:t>
            </a:r>
          </a:p>
          <a:p>
            <a:r>
              <a:rPr lang="en-US" sz="3700">
                <a:solidFill>
                  <a:srgbClr val="252525"/>
                </a:solidFill>
              </a:rPr>
              <a:t>        String name = scanner.nextLine();</a:t>
            </a:r>
          </a:p>
          <a:p>
            <a:r>
              <a:rPr lang="en-US" sz="3700">
                <a:solidFill>
                  <a:srgbClr val="252525"/>
                </a:solidFill>
              </a:rPr>
              <a:t>        System.out.print("Enter student's age: ");</a:t>
            </a:r>
          </a:p>
          <a:p>
            <a:r>
              <a:rPr lang="en-US" sz="3700">
                <a:solidFill>
                  <a:srgbClr val="252525"/>
                </a:solidFill>
              </a:rPr>
              <a:t>        int age = scanner.nextInt();</a:t>
            </a:r>
          </a:p>
          <a:p>
            <a:r>
              <a:rPr lang="en-US" sz="3700">
                <a:solidFill>
                  <a:srgbClr val="252525"/>
                </a:solidFill>
              </a:rPr>
              <a:t>        scanner.nextLine(); // Consume newline left-over</a:t>
            </a:r>
          </a:p>
          <a:p>
            <a:r>
              <a:rPr lang="en-US" sz="3700">
                <a:solidFill>
                  <a:srgbClr val="252525"/>
                </a:solidFill>
              </a:rPr>
              <a:t>        System.out.print("Enter student's grade: ");</a:t>
            </a:r>
          </a:p>
          <a:p>
            <a:r>
              <a:rPr lang="en-US" sz="3700">
                <a:solidFill>
                  <a:srgbClr val="252525"/>
                </a:solidFill>
              </a:rPr>
              <a:t>        String grade = scanner.nextLine();</a:t>
            </a:r>
          </a:p>
          <a:p>
            <a:r>
              <a:rPr lang="en-US" sz="3700">
                <a:solidFill>
                  <a:srgbClr val="252525"/>
                </a:solidFill>
              </a:rPr>
              <a:t>        students.add(new Student(name, age, grade));</a:t>
            </a:r>
          </a:p>
          <a:p>
            <a:r>
              <a:rPr lang="en-US" sz="3700">
                <a:solidFill>
                  <a:srgbClr val="252525"/>
                </a:solidFill>
              </a:rPr>
              <a:t>        System.out.println("Student added successfully!\n");</a:t>
            </a:r>
          </a:p>
          <a:p>
            <a:r>
              <a:rPr lang="en-US" sz="3700">
                <a:solidFill>
                  <a:srgbClr val="252525"/>
                </a:solidFill>
              </a:rPr>
              <a:t>    }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public void displayStudents() {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700">
                <a:solidFill>
                  <a:srgbClr val="252525"/>
                </a:solidFill>
              </a:rPr>
              <a:t>        if (students.isEmpty()) {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System.out.println("No students to display.\n");</a:t>
            </a:r>
          </a:p>
          <a:p>
            <a:r>
              <a:rPr lang="en-US" sz="3700">
                <a:solidFill>
                  <a:srgbClr val="252525"/>
                </a:solidFill>
              </a:rPr>
              <a:t>        } else {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System.out.println("List of students:");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for (Student student : students) {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    System.out.println(student);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}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System.out.println();</a:t>
            </a:r>
          </a:p>
          <a:p>
            <a:r>
              <a:rPr lang="en-US" sz="3700">
                <a:solidFill>
                  <a:srgbClr val="252525"/>
                </a:solidFill>
              </a:rPr>
              <a:t>        }</a:t>
            </a:r>
          </a:p>
          <a:p>
            <a:r>
              <a:rPr lang="en-US" sz="3700">
                <a:solidFill>
                  <a:srgbClr val="252525"/>
                </a:solidFill>
              </a:rPr>
              <a:t>    }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public void removeStudent() {</a:t>
            </a:r>
          </a:p>
          <a:p>
            <a:r>
              <a:rPr lang="en-US" sz="3700">
                <a:solidFill>
                  <a:srgbClr val="252525"/>
                </a:solidFill>
              </a:rPr>
              <a:t>        System.out.print("Enter student's name to remove: ");</a:t>
            </a:r>
          </a:p>
          <a:p>
            <a:r>
              <a:rPr lang="en-US" sz="3700">
                <a:solidFill>
                  <a:srgbClr val="252525"/>
                </a:solidFill>
              </a:rPr>
              <a:t>        String name = scanner.nextLine();</a:t>
            </a:r>
          </a:p>
          <a:p>
            <a:r>
              <a:rPr lang="en-US" sz="3700">
                <a:solidFill>
                  <a:srgbClr val="252525"/>
                </a:solidFill>
              </a:rPr>
              <a:t>        boolean found = false;</a:t>
            </a:r>
          </a:p>
          <a:p>
            <a:r>
              <a:rPr lang="en-US" sz="3700">
                <a:solidFill>
                  <a:srgbClr val="252525"/>
                </a:solidFill>
              </a:rPr>
              <a:t>        for (Student student : students) {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if (student.getName().equalsIgnoreCase(na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700">
                <a:solidFill>
                  <a:srgbClr val="252525"/>
                </a:solidFill>
              </a:rPr>
              <a:t>me)) {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    students.remove(student);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    System.out.println("Student removed successfully!\n");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    found = true;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    break;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}</a:t>
            </a:r>
          </a:p>
          <a:p>
            <a:r>
              <a:rPr lang="en-US" sz="3700">
                <a:solidFill>
                  <a:srgbClr val="252525"/>
                </a:solidFill>
              </a:rPr>
              <a:t>        }</a:t>
            </a:r>
          </a:p>
          <a:p>
            <a:r>
              <a:rPr lang="en-US" sz="3700">
                <a:solidFill>
                  <a:srgbClr val="252525"/>
                </a:solidFill>
              </a:rPr>
              <a:t>        if (!found) {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System.out.println("Student not found.\n");</a:t>
            </a:r>
          </a:p>
          <a:p>
            <a:r>
              <a:rPr lang="en-US" sz="3700">
                <a:solidFill>
                  <a:srgbClr val="252525"/>
                </a:solidFill>
              </a:rPr>
              <a:t>        }</a:t>
            </a:r>
          </a:p>
          <a:p>
            <a:r>
              <a:rPr lang="en-US" sz="3700">
                <a:solidFill>
                  <a:srgbClr val="252525"/>
                </a:solidFill>
              </a:rPr>
              <a:t>    }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public void menu() {</a:t>
            </a:r>
          </a:p>
          <a:p>
            <a:r>
              <a:rPr lang="en-US" sz="3700">
                <a:solidFill>
                  <a:srgbClr val="252525"/>
                </a:solidFill>
              </a:rPr>
              <a:t>        int choice;</a:t>
            </a:r>
          </a:p>
          <a:p>
            <a:r>
              <a:rPr lang="en-US" sz="3700">
                <a:solidFill>
                  <a:srgbClr val="252525"/>
                </a:solidFill>
              </a:rPr>
              <a:t>        do {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System.out.println("School Management System");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System.out.println("1. Add Student");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System.out.println("2. Display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700">
                <a:solidFill>
                  <a:srgbClr val="252525"/>
                </a:solidFill>
              </a:rPr>
              <a:t>Students");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System.out.println("3. Remove Student");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System.out.println("4. Exit");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System.out.print("Enter your choice: ");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choice = scanner.nextInt();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scanner.nextLine(); // Consume newline left-over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switch (choice) {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    case 1: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        addStudent();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        break;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    case 2: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        displayStudents();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        break;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    case 3: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        removeStudent();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        break;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    case 4: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700">
                <a:solidFill>
                  <a:srgbClr val="252525"/>
                </a:solidFill>
              </a:rPr>
              <a:t>                    System.out.println("Exiting the program. Goodbye!");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        break;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    default: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        System.out.println("Invalid choice. Please try again.\n");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}</a:t>
            </a:r>
          </a:p>
          <a:p>
            <a:r>
              <a:rPr lang="en-US" sz="3700">
                <a:solidFill>
                  <a:srgbClr val="252525"/>
                </a:solidFill>
              </a:rPr>
              <a:t>        } while (choice != 4);</a:t>
            </a:r>
          </a:p>
          <a:p>
            <a:r>
              <a:rPr lang="en-US" sz="3700">
                <a:solidFill>
                  <a:srgbClr val="252525"/>
                </a:solidFill>
              </a:rPr>
              <a:t>    }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public static void main(String[] args) {</a:t>
            </a:r>
          </a:p>
          <a:p>
            <a:r>
              <a:rPr lang="en-US" sz="3700">
                <a:solidFill>
                  <a:srgbClr val="252525"/>
                </a:solidFill>
              </a:rPr>
              <a:t>        SchoolManagementSystem sms = new SchoolManagementSystem();</a:t>
            </a:r>
          </a:p>
          <a:p>
            <a:r>
              <a:rPr lang="en-US" sz="3700">
                <a:solidFill>
                  <a:srgbClr val="252525"/>
                </a:solidFill>
              </a:rPr>
              <a:t>        sms.menu();</a:t>
            </a:r>
          </a:p>
          <a:p>
            <a:r>
              <a:rPr lang="en-US" sz="3700">
                <a:solidFill>
                  <a:srgbClr val="252525"/>
                </a:solidFill>
              </a:rPr>
              <a:t>    }</a:t>
            </a:r>
          </a:p>
          <a:p>
            <a:r>
              <a:rPr lang="en-US" sz="3700">
                <a:solidFill>
                  <a:srgbClr val="252525"/>
                </a:solidFill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