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6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798304"/>
            <a:ext cx="9060118" cy="28050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STUDENT NAME</a:t>
            </a:r>
            <a:r>
              <a:rPr lang="en-US" sz="2400" b="1" dirty="0"/>
              <a:t>: </a:t>
            </a:r>
            <a:r>
              <a:rPr lang="en-US" sz="2400" b="1" dirty="0" smtClean="0"/>
              <a:t>S.KIRUTHIKA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REGISTER NO AND NMID: </a:t>
            </a:r>
            <a:r>
              <a:rPr lang="en-US" sz="2400" b="1" dirty="0" smtClean="0"/>
              <a:t>222407498</a:t>
            </a:r>
            <a:endParaRPr lang="en-US" sz="2400" b="1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DEPARTMENT: </a:t>
            </a:r>
            <a:r>
              <a:rPr lang="en-US" sz="2400" b="1" dirty="0" err="1" smtClean="0"/>
              <a:t>B.Sc</a:t>
            </a:r>
            <a:r>
              <a:rPr lang="en-US" sz="2400" b="1" dirty="0" smtClean="0"/>
              <a:t> Computer Science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COLLEGE: </a:t>
            </a:r>
            <a:r>
              <a:rPr lang="en-US" sz="2400" b="1" dirty="0" smtClean="0"/>
              <a:t>MAHALASHMI WOMEN`S COLLEGE OF ARTS &amp; SCIENCE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SCREENSHOTS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1857376"/>
            <a:ext cx="7524750" cy="34233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475" y="8492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lgerian" panose="04020705040A02060702" pitchFamily="82" charset="0"/>
              </a:rPr>
              <a:t>CONCLUSION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752600"/>
            <a:ext cx="7239000" cy="371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Digital Portfolio</a:t>
            </a:r>
            <a:r>
              <a:rPr lang="en-US" sz="2000" dirty="0"/>
              <a:t> is an effective way to present skills, projects, and contact details in a professional and interactive format. It enhances personal branding, improves job opportunities, and provides an online presence. Future enhancements may include: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Adding </a:t>
            </a:r>
            <a:r>
              <a:rPr lang="en-US" sz="2000" dirty="0"/>
              <a:t>blogs and certifications.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Integrating animations and 3D effects.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Linking live project demos.</a:t>
            </a:r>
          </a:p>
          <a:p>
            <a:pPr>
              <a:lnSpc>
                <a:spcPct val="150000"/>
              </a:lnSpc>
            </a:pPr>
            <a:endParaRPr lang="en-IN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030" y="15747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295401" y="2321004"/>
            <a:ext cx="778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DIGITAL PORTFOLIO</a:t>
            </a:r>
            <a:endParaRPr lang="en-IN" sz="54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anose="04020705040A02060702" pitchFamily="82" charset="0"/>
                <a:ea typeface="SimSun-ExtG" panose="02010609060101010101" pitchFamily="49" charset="-122"/>
              </a:rPr>
              <a:t>A</a:t>
            </a:r>
            <a:r>
              <a:rPr spc="-5" dirty="0">
                <a:latin typeface="Algerian" panose="04020705040A02060702" pitchFamily="82" charset="0"/>
                <a:ea typeface="SimSun-ExtG" panose="02010609060101010101" pitchFamily="49" charset="-122"/>
              </a:rPr>
              <a:t>G</a:t>
            </a:r>
            <a:r>
              <a:rPr spc="-35" dirty="0">
                <a:latin typeface="Algerian" panose="04020705040A02060702" pitchFamily="82" charset="0"/>
                <a:ea typeface="SimSun-ExtG" panose="02010609060101010101" pitchFamily="49" charset="-122"/>
              </a:rPr>
              <a:t>E</a:t>
            </a:r>
            <a:r>
              <a:rPr spc="15" dirty="0">
                <a:latin typeface="Algerian" panose="04020705040A02060702" pitchFamily="82" charset="0"/>
                <a:ea typeface="SimSun-ExtG" panose="02010609060101010101" pitchFamily="49" charset="-122"/>
              </a:rPr>
              <a:t>N</a:t>
            </a:r>
            <a:r>
              <a:rPr dirty="0">
                <a:latin typeface="Algerian" panose="04020705040A02060702" pitchFamily="82" charset="0"/>
                <a:ea typeface="SimSun-ExtG" panose="02010609060101010101" pitchFamily="49" charset="-122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0" y="2667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05800" y="132337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38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anose="04020705040A02060702" pitchFamily="82" charset="0"/>
              </a:rPr>
              <a:t>P</a:t>
            </a:r>
            <a:r>
              <a:rPr sz="4250" spc="15" dirty="0">
                <a:latin typeface="Algerian" panose="04020705040A02060702" pitchFamily="82" charset="0"/>
              </a:rPr>
              <a:t>ROB</a:t>
            </a:r>
            <a:r>
              <a:rPr sz="4250" spc="55" dirty="0">
                <a:latin typeface="Algerian" panose="04020705040A02060702" pitchFamily="82" charset="0"/>
              </a:rPr>
              <a:t>L</a:t>
            </a:r>
            <a:r>
              <a:rPr sz="4250" spc="-20" dirty="0">
                <a:latin typeface="Algerian" panose="04020705040A02060702" pitchFamily="82" charset="0"/>
              </a:rPr>
              <a:t>E</a:t>
            </a:r>
            <a:r>
              <a:rPr sz="4250" spc="20" dirty="0">
                <a:latin typeface="Algerian" panose="04020705040A02060702" pitchFamily="82" charset="0"/>
              </a:rPr>
              <a:t>M</a:t>
            </a:r>
            <a:r>
              <a:rPr sz="4250" dirty="0">
                <a:latin typeface="Algerian" panose="04020705040A02060702" pitchFamily="82" charset="0"/>
              </a:rPr>
              <a:t>	</a:t>
            </a:r>
            <a:r>
              <a:rPr sz="4250" spc="10" dirty="0">
                <a:latin typeface="Algerian" panose="04020705040A02060702" pitchFamily="82" charset="0"/>
              </a:rPr>
              <a:t>S</a:t>
            </a:r>
            <a:r>
              <a:rPr sz="4250" spc="-370" dirty="0">
                <a:latin typeface="Algerian" panose="04020705040A02060702" pitchFamily="82" charset="0"/>
              </a:rPr>
              <a:t>T</a:t>
            </a:r>
            <a:r>
              <a:rPr sz="4250" spc="-375" dirty="0">
                <a:latin typeface="Algerian" panose="04020705040A02060702" pitchFamily="82" charset="0"/>
              </a:rPr>
              <a:t>A</a:t>
            </a:r>
            <a:r>
              <a:rPr sz="4250" spc="15" dirty="0">
                <a:latin typeface="Algerian" panose="04020705040A02060702" pitchFamily="82" charset="0"/>
              </a:rPr>
              <a:t>T</a:t>
            </a:r>
            <a:r>
              <a:rPr sz="4250" spc="-10" dirty="0">
                <a:latin typeface="Algerian" panose="04020705040A02060702" pitchFamily="82" charset="0"/>
              </a:rPr>
              <a:t>E</a:t>
            </a:r>
            <a:r>
              <a:rPr sz="4250" spc="-20" dirty="0">
                <a:latin typeface="Algerian" panose="04020705040A02060702" pitchFamily="82" charset="0"/>
              </a:rPr>
              <a:t>ME</a:t>
            </a:r>
            <a:r>
              <a:rPr sz="4250" spc="10" dirty="0">
                <a:latin typeface="Algerian" panose="04020705040A02060702" pitchFamily="82" charset="0"/>
              </a:rPr>
              <a:t>NT</a:t>
            </a:r>
            <a:endParaRPr sz="4250" dirty="0"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752518"/>
            <a:ext cx="6743701" cy="367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SzPct val="124000"/>
            </a:pPr>
            <a:r>
              <a:rPr lang="en-US" sz="2000" dirty="0"/>
              <a:t>In today’s digital era, resumes and text-based profiles are not enough to showcase technical skills. Recruiters and clients expect interactive, visually appealing portfolios that highlight skills, projects, and creativity. A static resume fails to demonstrate coding and design ability.</a:t>
            </a:r>
          </a:p>
          <a:p>
            <a:pPr>
              <a:lnSpc>
                <a:spcPct val="200000"/>
              </a:lnSpc>
              <a:buSzPct val="124000"/>
            </a:pPr>
            <a:endParaRPr lang="en-IN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pitchFamily="82" charset="0"/>
              </a:rPr>
              <a:t>PROJECT	</a:t>
            </a:r>
            <a:r>
              <a:rPr sz="4250" spc="-20" dirty="0">
                <a:latin typeface="Algerian" panose="04020705040A02060702" pitchFamily="82" charset="0"/>
              </a:rPr>
              <a:t>OVERVIEW</a:t>
            </a:r>
            <a:endParaRPr sz="4250" dirty="0"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133600"/>
            <a:ext cx="69342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b="1" dirty="0"/>
              <a:t>Digital Portfolio</a:t>
            </a:r>
            <a:r>
              <a:rPr lang="en-US" dirty="0"/>
              <a:t> is a personal website that highlights my skills, projects, and contact details. It allows visitors to view my profile, explore my projects, and connect with me. Designed using </a:t>
            </a:r>
            <a:r>
              <a:rPr lang="en-US" b="1" dirty="0"/>
              <a:t>HTML, CSS, and JavaScript</a:t>
            </a:r>
            <a:r>
              <a:rPr lang="en-US" dirty="0"/>
              <a:t>, it reflects my technical knowledge and design sense.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lgerian" panose="04020705040A02060702" pitchFamily="82" charset="0"/>
              </a:rPr>
              <a:t>W</a:t>
            </a:r>
            <a:r>
              <a:rPr sz="3200" spc="-20" dirty="0">
                <a:latin typeface="Algerian" panose="04020705040A02060702" pitchFamily="82" charset="0"/>
              </a:rPr>
              <a:t>H</a:t>
            </a:r>
            <a:r>
              <a:rPr sz="3200" spc="20" dirty="0">
                <a:latin typeface="Algerian" panose="04020705040A02060702" pitchFamily="82" charset="0"/>
              </a:rPr>
              <a:t>O</a:t>
            </a:r>
            <a:r>
              <a:rPr sz="3200" spc="-2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AR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T</a:t>
            </a:r>
            <a:r>
              <a:rPr sz="3200" spc="-15" dirty="0">
                <a:latin typeface="Algerian" panose="04020705040A02060702" pitchFamily="82" charset="0"/>
              </a:rPr>
              <a:t>H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20" dirty="0">
                <a:latin typeface="Algerian" panose="04020705040A02060702" pitchFamily="82" charset="0"/>
              </a:rPr>
              <a:t>E</a:t>
            </a:r>
            <a:r>
              <a:rPr sz="3200" spc="30" dirty="0">
                <a:latin typeface="Algerian" panose="04020705040A02060702" pitchFamily="82" charset="0"/>
              </a:rPr>
              <a:t>N</a:t>
            </a:r>
            <a:r>
              <a:rPr sz="3200" spc="15" dirty="0">
                <a:latin typeface="Algerian" panose="04020705040A02060702" pitchFamily="82" charset="0"/>
              </a:rPr>
              <a:t>D</a:t>
            </a:r>
            <a:r>
              <a:rPr sz="3200" spc="-45" dirty="0">
                <a:latin typeface="Algerian" panose="04020705040A02060702" pitchFamily="82" charset="0"/>
              </a:rPr>
              <a:t> </a:t>
            </a:r>
            <a:r>
              <a:rPr sz="3200" dirty="0">
                <a:latin typeface="Algerian" panose="04020705040A02060702" pitchFamily="82" charset="0"/>
              </a:rPr>
              <a:t>U</a:t>
            </a:r>
            <a:r>
              <a:rPr sz="3200" spc="10" dirty="0">
                <a:latin typeface="Algerian" panose="04020705040A02060702" pitchFamily="82" charset="0"/>
              </a:rPr>
              <a:t>S</a:t>
            </a:r>
            <a:r>
              <a:rPr sz="3200" spc="-25" dirty="0">
                <a:latin typeface="Algerian" panose="04020705040A02060702" pitchFamily="82" charset="0"/>
              </a:rPr>
              <a:t>E</a:t>
            </a:r>
            <a:r>
              <a:rPr sz="3200" spc="-10" dirty="0">
                <a:latin typeface="Algerian" panose="04020705040A02060702" pitchFamily="82" charset="0"/>
              </a:rPr>
              <a:t>R</a:t>
            </a:r>
            <a:r>
              <a:rPr sz="3200" spc="5" dirty="0">
                <a:latin typeface="Algerian" panose="04020705040A02060702" pitchFamily="82" charset="0"/>
              </a:rPr>
              <a:t>S?</a:t>
            </a:r>
            <a:endParaRPr sz="3200" dirty="0">
              <a:latin typeface="Algerian" panose="04020705040A02060702" pitchFamily="8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2098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  <a:r>
              <a:rPr lang="en-US" sz="2400" dirty="0"/>
              <a:t> → To create their personal brand online.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Recruiters/Employers</a:t>
            </a:r>
            <a:r>
              <a:rPr lang="en-US" sz="2400" dirty="0"/>
              <a:t> → To evaluate candidate’s skills and portfolio.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→ To check developer expertise before collaboration.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General Audience</a:t>
            </a:r>
            <a:r>
              <a:rPr lang="en-US" sz="2400" dirty="0"/>
              <a:t> → To learn more about me and my </a:t>
            </a:r>
            <a:r>
              <a:rPr lang="en-US" sz="2400" dirty="0" smtClean="0"/>
              <a:t>work.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257" y="1857375"/>
            <a:ext cx="2133600" cy="267434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lgerian" panose="04020705040A02060702" pitchFamily="82" charset="0"/>
              </a:rPr>
              <a:t>TOOLS AND TECHNIQUES</a:t>
            </a:r>
            <a:endParaRPr sz="3600" dirty="0">
              <a:latin typeface="Algerian" panose="04020705040A02060702" pitchFamily="8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67928" y="2008671"/>
            <a:ext cx="7066598" cy="223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Structure of the portfolio (sections: About, Skills, Projects, Contact).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Styling, layouts, colors, responsiveness, animations.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Typing effects, navigation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/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CodePen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Hosting and sharing portfolio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52514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lgerian" panose="04020705040A02060702" pitchFamily="82" charset="0"/>
                <a:cs typeface="Trebuchet MS"/>
              </a:rPr>
              <a:t>POTFOLIO DESIGN AND LAYOUT</a:t>
            </a:r>
            <a:endParaRPr sz="40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39775" y="1828800"/>
            <a:ext cx="8913017" cy="266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Section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Name/logo, navigation bar (About, Skills, Projects, Contact).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Section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Profile photo, introduction, tagline.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Technical expertise listed.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Showcases completed works with links/screenshots.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Email, social links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Style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Clean, responsive, modern dark-theme with animations.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3600" y="1560780"/>
            <a:ext cx="6553200" cy="266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introduction with typing animation.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bar with smooth scrolling.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(works on mobile &amp; desktop).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Circular profile picture with stylish border.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showcase with links.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 with email &amp;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447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SimSun-ExtG</vt:lpstr>
      <vt:lpstr>Algerian</vt:lpstr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PowerPoint Presentation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34</cp:revision>
  <dcterms:created xsi:type="dcterms:W3CDTF">2024-03-29T15:07:22Z</dcterms:created>
  <dcterms:modified xsi:type="dcterms:W3CDTF">2025-09-06T13:50:38Z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