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830CC7-8040-4162-8342-BB180D82127D}" v="17" dt="2024-08-20T06:41:39.57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876" y="13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06-09-2025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105024" y="2798304"/>
            <a:ext cx="9060118" cy="28050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chemeClr val="tx2"/>
                </a:solidFill>
              </a:rPr>
              <a:t>STUDENT NAME</a:t>
            </a:r>
            <a:r>
              <a:rPr lang="en-US" sz="2400" b="1" dirty="0"/>
              <a:t>: </a:t>
            </a:r>
            <a:r>
              <a:rPr lang="en-US" sz="2400" b="1" dirty="0" smtClean="0"/>
              <a:t>S.KIRUTHIKA</a:t>
            </a:r>
            <a:endParaRPr lang="en-US" sz="2400" b="1" dirty="0"/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chemeClr val="tx2"/>
                </a:solidFill>
              </a:rPr>
              <a:t>REGISTER NO AND NMID: </a:t>
            </a:r>
            <a:r>
              <a:rPr lang="en-US" sz="2400" b="1" dirty="0" smtClean="0"/>
              <a:t>222407498</a:t>
            </a:r>
            <a:endParaRPr lang="en-US" sz="2400" b="1" dirty="0">
              <a:cs typeface="Calibri"/>
            </a:endParaRPr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chemeClr val="tx2"/>
                </a:solidFill>
              </a:rPr>
              <a:t>DEPARTMENT: </a:t>
            </a:r>
            <a:r>
              <a:rPr lang="en-US" sz="2400" b="1" dirty="0" err="1" smtClean="0"/>
              <a:t>B.Sc</a:t>
            </a:r>
            <a:r>
              <a:rPr lang="en-US" sz="2400" b="1" dirty="0" smtClean="0"/>
              <a:t> Computer Science</a:t>
            </a:r>
            <a:endParaRPr lang="en-US" sz="2400" b="1" dirty="0"/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chemeClr val="tx2"/>
                </a:solidFill>
              </a:rPr>
              <a:t>COLLEGE: </a:t>
            </a:r>
            <a:r>
              <a:rPr lang="en-US" sz="2400" b="1" dirty="0" smtClean="0"/>
              <a:t>MAHALASHMI WOMEN`S COLLEGE OF ARTS &amp; SCIENCE</a:t>
            </a:r>
            <a:endParaRPr lang="en-US" sz="2400" b="1" dirty="0"/>
          </a:p>
          <a:p>
            <a:pPr>
              <a:lnSpc>
                <a:spcPct val="150000"/>
              </a:lnSpc>
            </a:pPr>
            <a:r>
              <a:rPr lang="en-US" sz="2400" b="1" dirty="0"/>
              <a:t>           </a:t>
            </a:r>
            <a:endParaRPr lang="en-IN" sz="24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>
                <a:latin typeface="Algerian" panose="04020705040A02060702" pitchFamily="82" charset="0"/>
              </a:rPr>
              <a:t>RESULTS AND SCREENSHOTS</a:t>
            </a:r>
            <a:endParaRPr sz="4250" dirty="0">
              <a:latin typeface="Algerian" panose="04020705040A02060702" pitchFamily="82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1" y="1857376"/>
            <a:ext cx="7524750" cy="3423372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991475" y="84923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>
                <a:latin typeface="Algerian" panose="04020705040A02060702" pitchFamily="82" charset="0"/>
              </a:rPr>
              <a:t>CONCLUSION</a:t>
            </a:r>
            <a:endParaRPr dirty="0">
              <a:latin typeface="Algerian" panose="04020705040A02060702" pitchFamily="82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66800" y="1752600"/>
            <a:ext cx="7239000" cy="330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900" dirty="0" smtClean="0"/>
              <a:t>The </a:t>
            </a:r>
            <a:r>
              <a:rPr lang="en-US" sz="1900" dirty="0"/>
              <a:t>Task Manager is a </a:t>
            </a:r>
            <a:r>
              <a:rPr lang="en-US" sz="1900" dirty="0" smtClean="0"/>
              <a:t>simple</a:t>
            </a:r>
            <a:r>
              <a:rPr lang="en-US" sz="1900" dirty="0"/>
              <a:t>, efficient, and lightweight web </a:t>
            </a:r>
            <a:r>
              <a:rPr lang="en-US" sz="1900" dirty="0" smtClean="0"/>
              <a:t>application</a:t>
            </a:r>
            <a:r>
              <a:rPr lang="en-US" sz="1900" dirty="0"/>
              <a:t>.</a:t>
            </a:r>
            <a:endParaRPr lang="en-US" sz="1900" dirty="0" smtClean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900" dirty="0" smtClean="0"/>
              <a:t>It </a:t>
            </a:r>
            <a:r>
              <a:rPr lang="en-US" sz="1900" dirty="0"/>
              <a:t>helps users stay organized, improve productivity, and manage tasks effectively</a:t>
            </a:r>
            <a:r>
              <a:rPr lang="en-US" sz="1900" dirty="0" smtClean="0"/>
              <a:t>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900" dirty="0" smtClean="0"/>
              <a:t>Built </a:t>
            </a:r>
            <a:r>
              <a:rPr lang="en-US" sz="1900" dirty="0"/>
              <a:t>entirely using </a:t>
            </a:r>
            <a:r>
              <a:rPr lang="en-US" sz="1900" dirty="0" smtClean="0"/>
              <a:t>HTML</a:t>
            </a:r>
            <a:r>
              <a:rPr lang="en-US" sz="1900" dirty="0"/>
              <a:t>, CSS, and </a:t>
            </a:r>
            <a:r>
              <a:rPr lang="en-US" sz="1900" dirty="0" smtClean="0"/>
              <a:t>JavaScript, </a:t>
            </a:r>
            <a:r>
              <a:rPr lang="en-US" sz="1900" dirty="0"/>
              <a:t>without external dependencies</a:t>
            </a:r>
            <a:r>
              <a:rPr lang="en-US" sz="1900" dirty="0" smtClean="0"/>
              <a:t>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900" dirty="0" smtClean="0"/>
              <a:t>Can </a:t>
            </a:r>
            <a:r>
              <a:rPr lang="en-US" sz="1900" dirty="0"/>
              <a:t>be enhanced further with features like: </a:t>
            </a:r>
            <a:endParaRPr lang="en-US" sz="1900" dirty="0" smtClean="0"/>
          </a:p>
          <a:p>
            <a:pPr marL="1200150" lvl="2" indent="-285750">
              <a:buFont typeface="Wingdings" panose="05000000000000000000" pitchFamily="2" charset="2"/>
              <a:buChar char="v"/>
            </a:pPr>
            <a:r>
              <a:rPr lang="en-US" sz="1900" dirty="0" smtClean="0"/>
              <a:t>Priority </a:t>
            </a:r>
            <a:r>
              <a:rPr lang="en-US" sz="1900" dirty="0"/>
              <a:t>levels for tasks  </a:t>
            </a:r>
            <a:endParaRPr lang="en-US" sz="1900" dirty="0" smtClean="0"/>
          </a:p>
          <a:p>
            <a:pPr marL="1200150" lvl="2" indent="-285750">
              <a:buFont typeface="Wingdings" panose="05000000000000000000" pitchFamily="2" charset="2"/>
              <a:buChar char="v"/>
            </a:pPr>
            <a:r>
              <a:rPr lang="en-US" sz="1900" dirty="0" smtClean="0"/>
              <a:t>Notifications </a:t>
            </a:r>
            <a:r>
              <a:rPr lang="en-US" sz="1900" dirty="0"/>
              <a:t>and reminders </a:t>
            </a:r>
            <a:endParaRPr lang="en-US" sz="1900" dirty="0" smtClean="0"/>
          </a:p>
          <a:p>
            <a:pPr marL="1200150" lvl="2" indent="-285750">
              <a:buFont typeface="Wingdings" panose="05000000000000000000" pitchFamily="2" charset="2"/>
              <a:buChar char="v"/>
            </a:pPr>
            <a:r>
              <a:rPr lang="en-US" sz="1900" dirty="0" smtClean="0"/>
              <a:t>Drag-and-drop </a:t>
            </a:r>
            <a:r>
              <a:rPr lang="en-US" sz="1900" dirty="0"/>
              <a:t>task ordering </a:t>
            </a:r>
            <a:endParaRPr lang="en-US" sz="1900" dirty="0" smtClean="0"/>
          </a:p>
          <a:p>
            <a:pPr marL="1200150" lvl="2" indent="-285750">
              <a:buFont typeface="Wingdings" panose="05000000000000000000" pitchFamily="2" charset="2"/>
              <a:buChar char="v"/>
            </a:pPr>
            <a:r>
              <a:rPr lang="en-US" sz="1900" dirty="0" smtClean="0"/>
              <a:t>Dark </a:t>
            </a:r>
            <a:r>
              <a:rPr lang="en-US" sz="1900" dirty="0"/>
              <a:t>mode support</a:t>
            </a:r>
            <a:endParaRPr lang="en-IN" sz="19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467030" y="157478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1" name="TextBox 20"/>
          <p:cNvSpPr txBox="1"/>
          <p:nvPr/>
        </p:nvSpPr>
        <p:spPr>
          <a:xfrm>
            <a:off x="2238143" y="2321004"/>
            <a:ext cx="656383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 smtClean="0">
                <a:latin typeface="Algerian" panose="04020705040A02060702" pitchFamily="82" charset="0"/>
              </a:rPr>
              <a:t>TASK MANAGER</a:t>
            </a:r>
            <a:endParaRPr lang="en-IN" sz="6600" b="1" dirty="0">
              <a:latin typeface="Algerian" panose="04020705040A02060702" pitchFamily="82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4" y="445388"/>
            <a:ext cx="3146425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>
                <a:latin typeface="Algerian" panose="04020705040A02060702" pitchFamily="82" charset="0"/>
                <a:ea typeface="SimSun-ExtG" panose="02010609060101010101" pitchFamily="49" charset="-122"/>
              </a:rPr>
              <a:t>A</a:t>
            </a:r>
            <a:r>
              <a:rPr spc="-5" dirty="0">
                <a:latin typeface="Algerian" panose="04020705040A02060702" pitchFamily="82" charset="0"/>
                <a:ea typeface="SimSun-ExtG" panose="02010609060101010101" pitchFamily="49" charset="-122"/>
              </a:rPr>
              <a:t>G</a:t>
            </a:r>
            <a:r>
              <a:rPr spc="-35" dirty="0">
                <a:latin typeface="Algerian" panose="04020705040A02060702" pitchFamily="82" charset="0"/>
                <a:ea typeface="SimSun-ExtG" panose="02010609060101010101" pitchFamily="49" charset="-122"/>
              </a:rPr>
              <a:t>E</a:t>
            </a:r>
            <a:r>
              <a:rPr spc="15" dirty="0">
                <a:latin typeface="Algerian" panose="04020705040A02060702" pitchFamily="82" charset="0"/>
                <a:ea typeface="SimSun-ExtG" panose="02010609060101010101" pitchFamily="49" charset="-122"/>
              </a:rPr>
              <a:t>N</a:t>
            </a:r>
            <a:r>
              <a:rPr dirty="0">
                <a:latin typeface="Algerian" panose="04020705040A02060702" pitchFamily="82" charset="0"/>
                <a:ea typeface="SimSun-ExtG" panose="02010609060101010101" pitchFamily="49" charset="-122"/>
              </a:rPr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24800" y="26670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8305800" y="1323374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6938328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>
                <a:latin typeface="Algerian" panose="04020705040A02060702" pitchFamily="82" charset="0"/>
              </a:rPr>
              <a:t>P</a:t>
            </a:r>
            <a:r>
              <a:rPr sz="4250" spc="15" dirty="0">
                <a:latin typeface="Algerian" panose="04020705040A02060702" pitchFamily="82" charset="0"/>
              </a:rPr>
              <a:t>ROB</a:t>
            </a:r>
            <a:r>
              <a:rPr sz="4250" spc="55" dirty="0">
                <a:latin typeface="Algerian" panose="04020705040A02060702" pitchFamily="82" charset="0"/>
              </a:rPr>
              <a:t>L</a:t>
            </a:r>
            <a:r>
              <a:rPr sz="4250" spc="-20" dirty="0">
                <a:latin typeface="Algerian" panose="04020705040A02060702" pitchFamily="82" charset="0"/>
              </a:rPr>
              <a:t>E</a:t>
            </a:r>
            <a:r>
              <a:rPr sz="4250" spc="20" dirty="0">
                <a:latin typeface="Algerian" panose="04020705040A02060702" pitchFamily="82" charset="0"/>
              </a:rPr>
              <a:t>M</a:t>
            </a:r>
            <a:r>
              <a:rPr sz="4250" dirty="0">
                <a:latin typeface="Algerian" panose="04020705040A02060702" pitchFamily="82" charset="0"/>
              </a:rPr>
              <a:t>	</a:t>
            </a:r>
            <a:r>
              <a:rPr sz="4250" spc="10" dirty="0">
                <a:latin typeface="Algerian" panose="04020705040A02060702" pitchFamily="82" charset="0"/>
              </a:rPr>
              <a:t>S</a:t>
            </a:r>
            <a:r>
              <a:rPr sz="4250" spc="-370" dirty="0">
                <a:latin typeface="Algerian" panose="04020705040A02060702" pitchFamily="82" charset="0"/>
              </a:rPr>
              <a:t>T</a:t>
            </a:r>
            <a:r>
              <a:rPr sz="4250" spc="-375" dirty="0">
                <a:latin typeface="Algerian" panose="04020705040A02060702" pitchFamily="82" charset="0"/>
              </a:rPr>
              <a:t>A</a:t>
            </a:r>
            <a:r>
              <a:rPr sz="4250" spc="15" dirty="0">
                <a:latin typeface="Algerian" panose="04020705040A02060702" pitchFamily="82" charset="0"/>
              </a:rPr>
              <a:t>T</a:t>
            </a:r>
            <a:r>
              <a:rPr sz="4250" spc="-10" dirty="0">
                <a:latin typeface="Algerian" panose="04020705040A02060702" pitchFamily="82" charset="0"/>
              </a:rPr>
              <a:t>E</a:t>
            </a:r>
            <a:r>
              <a:rPr sz="4250" spc="-20" dirty="0">
                <a:latin typeface="Algerian" panose="04020705040A02060702" pitchFamily="82" charset="0"/>
              </a:rPr>
              <a:t>ME</a:t>
            </a:r>
            <a:r>
              <a:rPr sz="4250" spc="10" dirty="0">
                <a:latin typeface="Algerian" panose="04020705040A02060702" pitchFamily="82" charset="0"/>
              </a:rPr>
              <a:t>NT</a:t>
            </a:r>
            <a:endParaRPr sz="4250" dirty="0">
              <a:latin typeface="Algerian" panose="04020705040A02060702" pitchFamily="82" charset="0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TextBox 8"/>
          <p:cNvSpPr txBox="1"/>
          <p:nvPr/>
        </p:nvSpPr>
        <p:spPr>
          <a:xfrm>
            <a:off x="1371600" y="1752518"/>
            <a:ext cx="6743701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SzPct val="124000"/>
              <a:buFont typeface="Arial" panose="020B0604020202020204" pitchFamily="34" charset="0"/>
              <a:buChar char="•"/>
            </a:pPr>
            <a:r>
              <a:rPr lang="en-US" sz="1900" dirty="0" smtClean="0"/>
              <a:t>In </a:t>
            </a:r>
            <a:r>
              <a:rPr lang="en-US" sz="1900" dirty="0"/>
              <a:t>today’s busy life, people often forget tasks and </a:t>
            </a:r>
            <a:r>
              <a:rPr lang="en-US" sz="1900" dirty="0" smtClean="0"/>
              <a:t>deadlines.</a:t>
            </a:r>
          </a:p>
          <a:p>
            <a:pPr marL="285750" indent="-285750">
              <a:lnSpc>
                <a:spcPct val="150000"/>
              </a:lnSpc>
              <a:buSzPct val="124000"/>
              <a:buFont typeface="Arial" panose="020B0604020202020204" pitchFamily="34" charset="0"/>
              <a:buChar char="•"/>
            </a:pPr>
            <a:r>
              <a:rPr lang="en-US" sz="1900" dirty="0" smtClean="0"/>
              <a:t>Managing </a:t>
            </a:r>
            <a:r>
              <a:rPr lang="en-US" sz="1900" dirty="0"/>
              <a:t>tasks on paper </a:t>
            </a:r>
            <a:r>
              <a:rPr lang="en-US" sz="1900" dirty="0" smtClean="0"/>
              <a:t>is time-consuming </a:t>
            </a:r>
            <a:r>
              <a:rPr lang="en-US" sz="1900" dirty="0"/>
              <a:t>and </a:t>
            </a:r>
            <a:r>
              <a:rPr lang="en-US" sz="1900" dirty="0" smtClean="0"/>
              <a:t>unorganized.</a:t>
            </a:r>
          </a:p>
          <a:p>
            <a:pPr marL="285750" indent="-285750">
              <a:lnSpc>
                <a:spcPct val="150000"/>
              </a:lnSpc>
              <a:buSzPct val="124000"/>
              <a:buFont typeface="Arial" panose="020B0604020202020204" pitchFamily="34" charset="0"/>
              <a:buChar char="•"/>
            </a:pPr>
            <a:r>
              <a:rPr lang="en-US" sz="1900" dirty="0" smtClean="0"/>
              <a:t>Users </a:t>
            </a:r>
            <a:r>
              <a:rPr lang="en-US" sz="1900" dirty="0"/>
              <a:t>need a </a:t>
            </a:r>
            <a:r>
              <a:rPr lang="en-US" sz="1900" dirty="0" smtClean="0"/>
              <a:t>lightweight </a:t>
            </a:r>
            <a:r>
              <a:rPr lang="en-US" sz="1900" dirty="0"/>
              <a:t>digital task </a:t>
            </a:r>
            <a:r>
              <a:rPr lang="en-US" sz="1900" dirty="0" smtClean="0"/>
              <a:t>manager that: </a:t>
            </a:r>
          </a:p>
          <a:p>
            <a:pPr marL="1200150" lvl="2" indent="-285750">
              <a:lnSpc>
                <a:spcPct val="150000"/>
              </a:lnSpc>
              <a:buSzPct val="124000"/>
              <a:buFont typeface="Arial" panose="020B0604020202020204" pitchFamily="34" charset="0"/>
              <a:buChar char="•"/>
            </a:pPr>
            <a:r>
              <a:rPr lang="en-US" sz="1900" dirty="0" smtClean="0"/>
              <a:t>Works </a:t>
            </a:r>
            <a:r>
              <a:rPr lang="en-US" sz="1900" dirty="0"/>
              <a:t>directly in the browser </a:t>
            </a:r>
          </a:p>
          <a:p>
            <a:pPr marL="1200150" lvl="2" indent="-285750">
              <a:lnSpc>
                <a:spcPct val="150000"/>
              </a:lnSpc>
              <a:buSzPct val="124000"/>
              <a:buFont typeface="Arial" panose="020B0604020202020204" pitchFamily="34" charset="0"/>
              <a:buChar char="•"/>
            </a:pPr>
            <a:r>
              <a:rPr lang="en-US" sz="1900" dirty="0" smtClean="0"/>
              <a:t>Requires no installation or login 	</a:t>
            </a:r>
          </a:p>
          <a:p>
            <a:pPr marL="1200150" lvl="2" indent="-285750">
              <a:lnSpc>
                <a:spcPct val="150000"/>
              </a:lnSpc>
              <a:buSzPct val="124000"/>
              <a:buFont typeface="Arial" panose="020B0604020202020204" pitchFamily="34" charset="0"/>
              <a:buChar char="•"/>
            </a:pPr>
            <a:r>
              <a:rPr lang="en-US" sz="1900" dirty="0" smtClean="0"/>
              <a:t>Allows quick adding, deleting, and completing of tasks</a:t>
            </a:r>
          </a:p>
          <a:p>
            <a:pPr marL="285750" indent="-285750">
              <a:lnSpc>
                <a:spcPct val="150000"/>
              </a:lnSpc>
              <a:buSzPct val="124000"/>
              <a:buFont typeface="Arial" panose="020B0604020202020204" pitchFamily="34" charset="0"/>
              <a:buChar char="•"/>
            </a:pPr>
            <a:r>
              <a:rPr lang="en-US" sz="1900" dirty="0" smtClean="0"/>
              <a:t>The </a:t>
            </a:r>
            <a:r>
              <a:rPr lang="en-US" sz="1900" dirty="0"/>
              <a:t>solution: A </a:t>
            </a:r>
            <a:r>
              <a:rPr lang="en-US" sz="1900" dirty="0" smtClean="0"/>
              <a:t> frontend </a:t>
            </a:r>
            <a:r>
              <a:rPr lang="en-US" sz="1900" dirty="0"/>
              <a:t>Task </a:t>
            </a:r>
            <a:r>
              <a:rPr lang="en-US" sz="1900" dirty="0" smtClean="0"/>
              <a:t>Manager using </a:t>
            </a:r>
            <a:r>
              <a:rPr lang="en-US" sz="1900" dirty="0"/>
              <a:t>HTML, CSS, and JavaScript.</a:t>
            </a:r>
            <a:endParaRPr lang="en-IN" sz="19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>
                <a:latin typeface="Algerian" panose="04020705040A02060702" pitchFamily="82" charset="0"/>
              </a:rPr>
              <a:t>PROJECT	</a:t>
            </a:r>
            <a:r>
              <a:rPr sz="4250" spc="-20" dirty="0">
                <a:latin typeface="Algerian" panose="04020705040A02060702" pitchFamily="82" charset="0"/>
              </a:rPr>
              <a:t>OVERVIEW</a:t>
            </a:r>
            <a:endParaRPr sz="4250" dirty="0">
              <a:latin typeface="Algerian" panose="04020705040A02060702" pitchFamily="82" charset="0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1524000" y="2133600"/>
            <a:ext cx="6934200" cy="3788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Task Manager is a </a:t>
            </a:r>
            <a:r>
              <a:rPr lang="en-US" dirty="0" smtClean="0"/>
              <a:t>browser-based application.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It </a:t>
            </a:r>
            <a:r>
              <a:rPr lang="en-US" dirty="0"/>
              <a:t>allows users to:  </a:t>
            </a:r>
            <a:endParaRPr lang="en-US" dirty="0" smtClean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 smtClean="0"/>
              <a:t>Add </a:t>
            </a:r>
            <a:r>
              <a:rPr lang="en-US" dirty="0"/>
              <a:t>multiple tasks  </a:t>
            </a:r>
            <a:endParaRPr lang="en-US" dirty="0" smtClean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 smtClean="0"/>
              <a:t>Mark </a:t>
            </a:r>
            <a:r>
              <a:rPr lang="en-US" dirty="0"/>
              <a:t>tasks as completed  </a:t>
            </a:r>
            <a:r>
              <a:rPr lang="en-US" dirty="0" smtClean="0"/>
              <a:t> 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 smtClean="0"/>
              <a:t>Delete </a:t>
            </a:r>
            <a:r>
              <a:rPr lang="en-US" dirty="0"/>
              <a:t>unwanted tasks  </a:t>
            </a:r>
            <a:r>
              <a:rPr lang="en-US" dirty="0" smtClean="0"/>
              <a:t> 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 smtClean="0"/>
              <a:t>Maintain </a:t>
            </a:r>
            <a:r>
              <a:rPr lang="en-US" dirty="0"/>
              <a:t>a simple digital to-do </a:t>
            </a:r>
            <a:r>
              <a:rPr lang="en-US" dirty="0" smtClean="0"/>
              <a:t>list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Fully </a:t>
            </a:r>
            <a:r>
              <a:rPr lang="en-US" dirty="0"/>
              <a:t>developed using only </a:t>
            </a:r>
            <a:r>
              <a:rPr lang="en-US" dirty="0" smtClean="0"/>
              <a:t>HTML</a:t>
            </a:r>
            <a:r>
              <a:rPr lang="en-US" dirty="0"/>
              <a:t>, CSS, and </a:t>
            </a:r>
            <a:r>
              <a:rPr lang="en-US" dirty="0" smtClean="0"/>
              <a:t>JavaScript</a:t>
            </a:r>
            <a:r>
              <a:rPr lang="en-US" dirty="0"/>
              <a:t> </a:t>
            </a:r>
            <a:r>
              <a:rPr lang="en-US" dirty="0" smtClean="0"/>
              <a:t>– </a:t>
            </a:r>
            <a:r>
              <a:rPr lang="en-US" dirty="0"/>
              <a:t>no backend or database required</a:t>
            </a:r>
            <a:r>
              <a:rPr lang="en-US" dirty="0" smtClean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Lightweight </a:t>
            </a:r>
            <a:r>
              <a:rPr lang="en-US" dirty="0"/>
              <a:t>and accessible on any modern browser.</a:t>
            </a: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>
                <a:latin typeface="Algerian" panose="04020705040A02060702" pitchFamily="82" charset="0"/>
              </a:rPr>
              <a:t>W</a:t>
            </a:r>
            <a:r>
              <a:rPr sz="3200" spc="-20" dirty="0">
                <a:latin typeface="Algerian" panose="04020705040A02060702" pitchFamily="82" charset="0"/>
              </a:rPr>
              <a:t>H</a:t>
            </a:r>
            <a:r>
              <a:rPr sz="3200" spc="20" dirty="0">
                <a:latin typeface="Algerian" panose="04020705040A02060702" pitchFamily="82" charset="0"/>
              </a:rPr>
              <a:t>O</a:t>
            </a:r>
            <a:r>
              <a:rPr sz="3200" spc="-235" dirty="0">
                <a:latin typeface="Algerian" panose="04020705040A02060702" pitchFamily="82" charset="0"/>
              </a:rPr>
              <a:t> </a:t>
            </a:r>
            <a:r>
              <a:rPr sz="3200" spc="-10" dirty="0">
                <a:latin typeface="Algerian" panose="04020705040A02060702" pitchFamily="82" charset="0"/>
              </a:rPr>
              <a:t>AR</a:t>
            </a:r>
            <a:r>
              <a:rPr sz="3200" spc="15" dirty="0">
                <a:latin typeface="Algerian" panose="04020705040A02060702" pitchFamily="82" charset="0"/>
              </a:rPr>
              <a:t>E</a:t>
            </a:r>
            <a:r>
              <a:rPr sz="3200" spc="-35" dirty="0">
                <a:latin typeface="Algerian" panose="04020705040A02060702" pitchFamily="82" charset="0"/>
              </a:rPr>
              <a:t> </a:t>
            </a:r>
            <a:r>
              <a:rPr sz="3200" spc="-10" dirty="0">
                <a:latin typeface="Algerian" panose="04020705040A02060702" pitchFamily="82" charset="0"/>
              </a:rPr>
              <a:t>T</a:t>
            </a:r>
            <a:r>
              <a:rPr sz="3200" spc="-15" dirty="0">
                <a:latin typeface="Algerian" panose="04020705040A02060702" pitchFamily="82" charset="0"/>
              </a:rPr>
              <a:t>H</a:t>
            </a:r>
            <a:r>
              <a:rPr sz="3200" spc="15" dirty="0">
                <a:latin typeface="Algerian" panose="04020705040A02060702" pitchFamily="82" charset="0"/>
              </a:rPr>
              <a:t>E</a:t>
            </a:r>
            <a:r>
              <a:rPr sz="3200" spc="-35" dirty="0">
                <a:latin typeface="Algerian" panose="04020705040A02060702" pitchFamily="82" charset="0"/>
              </a:rPr>
              <a:t> </a:t>
            </a:r>
            <a:r>
              <a:rPr sz="3200" spc="-20" dirty="0">
                <a:latin typeface="Algerian" panose="04020705040A02060702" pitchFamily="82" charset="0"/>
              </a:rPr>
              <a:t>E</a:t>
            </a:r>
            <a:r>
              <a:rPr sz="3200" spc="30" dirty="0">
                <a:latin typeface="Algerian" panose="04020705040A02060702" pitchFamily="82" charset="0"/>
              </a:rPr>
              <a:t>N</a:t>
            </a:r>
            <a:r>
              <a:rPr sz="3200" spc="15" dirty="0">
                <a:latin typeface="Algerian" panose="04020705040A02060702" pitchFamily="82" charset="0"/>
              </a:rPr>
              <a:t>D</a:t>
            </a:r>
            <a:r>
              <a:rPr sz="3200" spc="-45" dirty="0">
                <a:latin typeface="Algerian" panose="04020705040A02060702" pitchFamily="82" charset="0"/>
              </a:rPr>
              <a:t> </a:t>
            </a:r>
            <a:r>
              <a:rPr sz="3200" dirty="0">
                <a:latin typeface="Algerian" panose="04020705040A02060702" pitchFamily="82" charset="0"/>
              </a:rPr>
              <a:t>U</a:t>
            </a:r>
            <a:r>
              <a:rPr sz="3200" spc="10" dirty="0">
                <a:latin typeface="Algerian" panose="04020705040A02060702" pitchFamily="82" charset="0"/>
              </a:rPr>
              <a:t>S</a:t>
            </a:r>
            <a:r>
              <a:rPr sz="3200" spc="-25" dirty="0">
                <a:latin typeface="Algerian" panose="04020705040A02060702" pitchFamily="82" charset="0"/>
              </a:rPr>
              <a:t>E</a:t>
            </a:r>
            <a:r>
              <a:rPr sz="3200" spc="-10" dirty="0">
                <a:latin typeface="Algerian" panose="04020705040A02060702" pitchFamily="82" charset="0"/>
              </a:rPr>
              <a:t>R</a:t>
            </a:r>
            <a:r>
              <a:rPr sz="3200" spc="5" dirty="0">
                <a:latin typeface="Algerian" panose="04020705040A02060702" pitchFamily="82" charset="0"/>
              </a:rPr>
              <a:t>S?</a:t>
            </a:r>
            <a:endParaRPr sz="3200" dirty="0">
              <a:latin typeface="Algerian" panose="04020705040A02060702" pitchFamily="82" charset="0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Box 6"/>
          <p:cNvSpPr txBox="1"/>
          <p:nvPr/>
        </p:nvSpPr>
        <p:spPr>
          <a:xfrm>
            <a:off x="990600" y="2209800"/>
            <a:ext cx="74676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/>
              <a:t>Students</a:t>
            </a:r>
            <a:r>
              <a:rPr lang="en-US" sz="2400" dirty="0" smtClean="0"/>
              <a:t>→ </a:t>
            </a:r>
            <a:r>
              <a:rPr lang="en-US" sz="2400" dirty="0"/>
              <a:t>For tracking assignments, exams, and study </a:t>
            </a:r>
            <a:r>
              <a:rPr lang="en-US" sz="2400" dirty="0" smtClean="0"/>
              <a:t>schedules.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/>
              <a:t>Professionals</a:t>
            </a:r>
            <a:r>
              <a:rPr lang="en-US" sz="2400" dirty="0" smtClean="0"/>
              <a:t> </a:t>
            </a:r>
            <a:r>
              <a:rPr lang="en-US" sz="2400" dirty="0"/>
              <a:t>→ For organizing work-related tasks and deadlines</a:t>
            </a:r>
            <a:r>
              <a:rPr lang="en-US" sz="2400" dirty="0" smtClean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/>
              <a:t>General Users </a:t>
            </a:r>
            <a:r>
              <a:rPr lang="en-US" sz="2400" dirty="0"/>
              <a:t>→ For personal goals, shopping lists, and daily routines</a:t>
            </a:r>
            <a:r>
              <a:rPr lang="en-US" sz="2400" dirty="0" smtClean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/>
              <a:t>Freelancers</a:t>
            </a:r>
            <a:r>
              <a:rPr lang="en-US" sz="2400" dirty="0" smtClean="0"/>
              <a:t> </a:t>
            </a:r>
            <a:r>
              <a:rPr lang="en-US" sz="2400" dirty="0"/>
              <a:t>→ To manage client tasks and project deadlines</a:t>
            </a:r>
            <a:endParaRPr lang="en-IN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7257" y="1857375"/>
            <a:ext cx="2133600" cy="2674348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>
                <a:latin typeface="Algerian" panose="04020705040A02060702" pitchFamily="82" charset="0"/>
              </a:rPr>
              <a:t>TOOLS AND TECHNIQUES</a:t>
            </a:r>
            <a:endParaRPr sz="3600" dirty="0">
              <a:latin typeface="Algerian" panose="04020705040A02060702" pitchFamily="82" charset="0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Box 7"/>
          <p:cNvSpPr txBox="1"/>
          <p:nvPr/>
        </p:nvSpPr>
        <p:spPr>
          <a:xfrm>
            <a:off x="2467927" y="2254341"/>
            <a:ext cx="5943600" cy="3994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900" b="1" dirty="0" smtClean="0"/>
              <a:t>HTML </a:t>
            </a:r>
            <a:r>
              <a:rPr lang="en-IN" sz="1900" b="1" dirty="0"/>
              <a:t>(</a:t>
            </a:r>
            <a:r>
              <a:rPr lang="en-IN" sz="1900" b="1" dirty="0" smtClean="0"/>
              <a:t>Hyper Text  </a:t>
            </a:r>
            <a:r>
              <a:rPr lang="en-IN" sz="1900" b="1" dirty="0" err="1" smtClean="0"/>
              <a:t>Markup</a:t>
            </a:r>
            <a:r>
              <a:rPr lang="en-IN" sz="1900" b="1" dirty="0" smtClean="0"/>
              <a:t> </a:t>
            </a:r>
            <a:r>
              <a:rPr lang="en-IN" sz="1900" b="1" dirty="0"/>
              <a:t>Language</a:t>
            </a:r>
            <a:r>
              <a:rPr lang="en-IN" sz="1900" b="1" dirty="0" smtClean="0"/>
              <a:t>) </a:t>
            </a:r>
            <a:r>
              <a:rPr lang="en-IN" sz="1900" dirty="0"/>
              <a:t>→ To design the structure of the app (task input box, buttons, task list</a:t>
            </a:r>
            <a:r>
              <a:rPr lang="en-IN" sz="1900" dirty="0" smtClean="0"/>
              <a:t>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900" dirty="0" smtClean="0"/>
              <a:t> </a:t>
            </a:r>
            <a:r>
              <a:rPr lang="en-IN" sz="1900" b="1" dirty="0" smtClean="0"/>
              <a:t>CSS </a:t>
            </a:r>
            <a:r>
              <a:rPr lang="en-IN" sz="1900" b="1" dirty="0"/>
              <a:t>(Cascading Style Sheets</a:t>
            </a:r>
            <a:r>
              <a:rPr lang="en-IN" sz="1900" b="1" dirty="0" smtClean="0"/>
              <a:t>) </a:t>
            </a:r>
            <a:r>
              <a:rPr lang="en-IN" sz="1900" dirty="0"/>
              <a:t>→ For </a:t>
            </a:r>
            <a:r>
              <a:rPr lang="en-IN" sz="1900" dirty="0" smtClean="0"/>
              <a:t>styling , colours , </a:t>
            </a:r>
            <a:r>
              <a:rPr lang="en-IN" sz="1900" dirty="0"/>
              <a:t>layout, and responsive design</a:t>
            </a:r>
            <a:r>
              <a:rPr lang="en-IN" sz="1900" dirty="0" smtClean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900" b="1" dirty="0" smtClean="0"/>
              <a:t>JavaScript</a:t>
            </a:r>
            <a:r>
              <a:rPr lang="en-IN" sz="1900" dirty="0" smtClean="0"/>
              <a:t> </a:t>
            </a:r>
            <a:r>
              <a:rPr lang="en-IN" sz="1900" dirty="0"/>
              <a:t>→ For task operations like add, delete, and complete</a:t>
            </a:r>
            <a:r>
              <a:rPr lang="en-IN" sz="1900" dirty="0" smtClean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900" b="1" dirty="0" smtClean="0"/>
              <a:t>Browser </a:t>
            </a:r>
            <a:r>
              <a:rPr lang="en-IN" sz="1900" b="1" dirty="0"/>
              <a:t>Local Storage (Optional</a:t>
            </a:r>
            <a:r>
              <a:rPr lang="en-IN" sz="1900" b="1" dirty="0" smtClean="0"/>
              <a:t>) </a:t>
            </a:r>
            <a:r>
              <a:rPr lang="en-IN" sz="1900" dirty="0"/>
              <a:t>→ To save tasks temporarily, even after refreshing</a:t>
            </a:r>
            <a:r>
              <a:rPr lang="en-IN" sz="1900" dirty="0" smtClean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900" b="1" dirty="0" smtClean="0"/>
              <a:t>GitHub</a:t>
            </a:r>
            <a:r>
              <a:rPr lang="en-IN" sz="1900" dirty="0" smtClean="0"/>
              <a:t> </a:t>
            </a:r>
            <a:r>
              <a:rPr lang="en-IN" sz="1900" dirty="0"/>
              <a:t>→ For version control and project hosting.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525141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Algerian" panose="04020705040A02060702" pitchFamily="82" charset="0"/>
                <a:cs typeface="Trebuchet MS"/>
              </a:rPr>
              <a:t>POTFOLIO DESIGN AND LAYOUT</a:t>
            </a:r>
            <a:endParaRPr sz="4000" dirty="0">
              <a:latin typeface="Algerian" panose="04020705040A02060702" pitchFamily="82" charset="0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1143000" y="1981200"/>
            <a:ext cx="7696200" cy="3737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SzPct val="205000"/>
              <a:buFont typeface="Arial" panose="020B0604020202020204" pitchFamily="34" charset="0"/>
              <a:buChar char="•"/>
            </a:pPr>
            <a:r>
              <a:rPr lang="en-US" sz="2000" b="1" dirty="0" smtClean="0"/>
              <a:t>Header Section </a:t>
            </a:r>
            <a:r>
              <a:rPr lang="en-US" sz="2000" dirty="0" smtClean="0"/>
              <a:t>: </a:t>
            </a:r>
            <a:r>
              <a:rPr lang="en-US" sz="2000" dirty="0"/>
              <a:t>App title “Task Manager</a:t>
            </a:r>
            <a:r>
              <a:rPr lang="en-US" sz="2000" dirty="0" smtClean="0"/>
              <a:t>”.</a:t>
            </a:r>
          </a:p>
          <a:p>
            <a:pPr marL="342900" indent="-342900">
              <a:lnSpc>
                <a:spcPct val="150000"/>
              </a:lnSpc>
              <a:buSzPct val="205000"/>
              <a:buFont typeface="Arial" panose="020B0604020202020204" pitchFamily="34" charset="0"/>
              <a:buChar char="•"/>
            </a:pPr>
            <a:r>
              <a:rPr lang="en-US" sz="2000" dirty="0" smtClean="0"/>
              <a:t> </a:t>
            </a:r>
            <a:r>
              <a:rPr lang="en-US" sz="2000" b="1" dirty="0" smtClean="0"/>
              <a:t>Input Section </a:t>
            </a:r>
            <a:r>
              <a:rPr lang="en-US" sz="2000" dirty="0" smtClean="0"/>
              <a:t>: </a:t>
            </a:r>
            <a:r>
              <a:rPr lang="en-US" sz="2000" dirty="0"/>
              <a:t>A text box and “Add Task” button</a:t>
            </a:r>
            <a:r>
              <a:rPr lang="en-US" sz="2000" dirty="0" smtClean="0"/>
              <a:t>.</a:t>
            </a:r>
          </a:p>
          <a:p>
            <a:pPr marL="342900" indent="-342900">
              <a:lnSpc>
                <a:spcPct val="150000"/>
              </a:lnSpc>
              <a:buSzPct val="205000"/>
              <a:buFont typeface="Arial" panose="020B0604020202020204" pitchFamily="34" charset="0"/>
              <a:buChar char="•"/>
            </a:pPr>
            <a:r>
              <a:rPr lang="en-US" sz="2000" b="1" dirty="0" smtClean="0"/>
              <a:t> Task </a:t>
            </a:r>
            <a:r>
              <a:rPr lang="en-US" sz="2000" b="1" dirty="0"/>
              <a:t>List </a:t>
            </a:r>
            <a:r>
              <a:rPr lang="en-US" sz="2000" b="1" dirty="0" smtClean="0"/>
              <a:t>Section</a:t>
            </a:r>
            <a:r>
              <a:rPr lang="en-US" sz="2000" dirty="0" smtClean="0"/>
              <a:t> : </a:t>
            </a:r>
            <a:r>
              <a:rPr lang="en-US" sz="2000" dirty="0"/>
              <a:t>Displays all pending and completed tasks</a:t>
            </a:r>
            <a:r>
              <a:rPr lang="en-US" sz="2000" dirty="0" smtClean="0"/>
              <a:t>.</a:t>
            </a:r>
          </a:p>
          <a:p>
            <a:pPr marL="342900" indent="-342900">
              <a:lnSpc>
                <a:spcPct val="150000"/>
              </a:lnSpc>
              <a:buSzPct val="205000"/>
              <a:buFont typeface="Arial" panose="020B0604020202020204" pitchFamily="34" charset="0"/>
              <a:buChar char="•"/>
            </a:pPr>
            <a:r>
              <a:rPr lang="en-US" sz="2000" dirty="0" smtClean="0"/>
              <a:t> </a:t>
            </a:r>
            <a:r>
              <a:rPr lang="en-US" sz="2000" b="1" dirty="0" smtClean="0"/>
              <a:t>Buttons</a:t>
            </a:r>
            <a:r>
              <a:rPr lang="en-US" sz="2000" dirty="0" smtClean="0"/>
              <a:t> : </a:t>
            </a:r>
            <a:r>
              <a:rPr lang="en-US" sz="2000" dirty="0"/>
              <a:t>For deleting or marking tasks as complete</a:t>
            </a:r>
            <a:r>
              <a:rPr lang="en-US" sz="2000" dirty="0" smtClean="0"/>
              <a:t>.</a:t>
            </a:r>
          </a:p>
          <a:p>
            <a:pPr marL="342900" indent="-342900">
              <a:lnSpc>
                <a:spcPct val="150000"/>
              </a:lnSpc>
              <a:buSzPct val="205000"/>
              <a:buFont typeface="Arial" panose="020B0604020202020204" pitchFamily="34" charset="0"/>
              <a:buChar char="•"/>
            </a:pPr>
            <a:r>
              <a:rPr lang="en-US" sz="2000" dirty="0" smtClean="0"/>
              <a:t> </a:t>
            </a:r>
            <a:r>
              <a:rPr lang="en-US" sz="2000" b="1" dirty="0" smtClean="0"/>
              <a:t>Design Features</a:t>
            </a:r>
            <a:r>
              <a:rPr lang="en-US" sz="2000" dirty="0" smtClean="0"/>
              <a:t> : </a:t>
            </a:r>
          </a:p>
          <a:p>
            <a:pPr marL="1257300" lvl="2" indent="-342900">
              <a:lnSpc>
                <a:spcPct val="150000"/>
              </a:lnSpc>
              <a:buSzPct val="205000"/>
              <a:buFont typeface="Arial" panose="020B0604020202020204" pitchFamily="34" charset="0"/>
              <a:buChar char="•"/>
            </a:pPr>
            <a:r>
              <a:rPr lang="en-US" sz="2000" dirty="0" smtClean="0"/>
              <a:t>Minimal </a:t>
            </a:r>
            <a:r>
              <a:rPr lang="en-US" sz="2000" dirty="0"/>
              <a:t>and clean UI  </a:t>
            </a:r>
            <a:endParaRPr lang="en-US" sz="2000" dirty="0" smtClean="0"/>
          </a:p>
          <a:p>
            <a:pPr marL="1257300" lvl="2" indent="-342900">
              <a:lnSpc>
                <a:spcPct val="150000"/>
              </a:lnSpc>
              <a:buSzPct val="205000"/>
              <a:buFont typeface="Arial" panose="020B0604020202020204" pitchFamily="34" charset="0"/>
              <a:buChar char="•"/>
            </a:pPr>
            <a:r>
              <a:rPr lang="en-US" sz="2000" dirty="0" smtClean="0"/>
              <a:t>Responsive </a:t>
            </a:r>
            <a:r>
              <a:rPr lang="en-US" sz="2000" dirty="0"/>
              <a:t>design for desktop and mobile </a:t>
            </a:r>
            <a:endParaRPr lang="en-US" sz="2000" dirty="0" smtClean="0"/>
          </a:p>
          <a:p>
            <a:pPr marL="1257300" lvl="2" indent="-342900">
              <a:lnSpc>
                <a:spcPct val="150000"/>
              </a:lnSpc>
              <a:buSzPct val="205000"/>
              <a:buFont typeface="Arial" panose="020B0604020202020204" pitchFamily="34" charset="0"/>
              <a:buChar char="•"/>
            </a:pPr>
            <a:r>
              <a:rPr lang="en-US" sz="2000" dirty="0" smtClean="0"/>
              <a:t>Attractive </a:t>
            </a:r>
            <a:r>
              <a:rPr lang="en-US" sz="2000" dirty="0"/>
              <a:t>colors and hover effects for buttons</a:t>
            </a:r>
            <a:endParaRPr lang="en-IN" sz="2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FEATURES AND FUNCTIONALITY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55332" y="1676400"/>
            <a:ext cx="8236268" cy="3117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1900" b="1" dirty="0"/>
              <a:t>Add </a:t>
            </a:r>
            <a:r>
              <a:rPr lang="en-IN" sz="1900" b="1" dirty="0" smtClean="0"/>
              <a:t>Task </a:t>
            </a:r>
            <a:r>
              <a:rPr lang="en-IN" sz="1900" dirty="0"/>
              <a:t>→ User can type and add new tasks</a:t>
            </a:r>
            <a:r>
              <a:rPr lang="en-IN" sz="1900" dirty="0" smtClean="0"/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1900" b="1" dirty="0" smtClean="0"/>
              <a:t>Delete Task </a:t>
            </a:r>
            <a:r>
              <a:rPr lang="en-IN" sz="1900" dirty="0" smtClean="0"/>
              <a:t>→ </a:t>
            </a:r>
            <a:r>
              <a:rPr lang="en-IN" sz="1900" dirty="0"/>
              <a:t>Remove unwanted tasks from the list</a:t>
            </a:r>
            <a:r>
              <a:rPr lang="en-IN" sz="1900" dirty="0" smtClean="0"/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1900" b="1" dirty="0" smtClean="0"/>
              <a:t>Mark Complete </a:t>
            </a:r>
            <a:r>
              <a:rPr lang="en-IN" sz="1900" dirty="0"/>
              <a:t>→ Strike-through completed tasks for better clarity</a:t>
            </a:r>
            <a:r>
              <a:rPr lang="en-IN" sz="1900" dirty="0" smtClean="0"/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1900" b="1" dirty="0" smtClean="0"/>
              <a:t>Clear </a:t>
            </a:r>
            <a:r>
              <a:rPr lang="en-IN" sz="1900" b="1" dirty="0"/>
              <a:t>All </a:t>
            </a:r>
            <a:r>
              <a:rPr lang="en-IN" sz="1900" b="1" dirty="0" smtClean="0"/>
              <a:t>Tasks </a:t>
            </a:r>
            <a:r>
              <a:rPr lang="en-IN" sz="1900" dirty="0"/>
              <a:t>→ Reset the entire list in one click</a:t>
            </a:r>
            <a:r>
              <a:rPr lang="en-IN" sz="1900" dirty="0" smtClean="0"/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1900" b="1" dirty="0" smtClean="0"/>
              <a:t>Lightweight </a:t>
            </a:r>
            <a:r>
              <a:rPr lang="en-IN" sz="1900" dirty="0" smtClean="0"/>
              <a:t>→ </a:t>
            </a:r>
            <a:r>
              <a:rPr lang="en-IN" sz="1900" dirty="0"/>
              <a:t>No backend required, runs entirely in browser</a:t>
            </a:r>
            <a:r>
              <a:rPr lang="en-IN" sz="1900" dirty="0" smtClean="0"/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1900" b="1" dirty="0" smtClean="0"/>
              <a:t>Responsive</a:t>
            </a:r>
            <a:r>
              <a:rPr lang="en-IN" sz="1900" dirty="0" smtClean="0"/>
              <a:t> → </a:t>
            </a:r>
            <a:r>
              <a:rPr lang="en-IN" sz="1900" dirty="0"/>
              <a:t>Works on laptop, tablet, and mobile</a:t>
            </a:r>
            <a:r>
              <a:rPr lang="en-IN" sz="1900" dirty="0" smtClean="0"/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1900" b="1" dirty="0" smtClean="0"/>
              <a:t>User-Friendly </a:t>
            </a:r>
            <a:r>
              <a:rPr lang="en-IN" sz="1900" dirty="0" smtClean="0"/>
              <a:t>→ </a:t>
            </a:r>
            <a:r>
              <a:rPr lang="en-IN" sz="1900" dirty="0"/>
              <a:t>Simple interface, easy navigation.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435</TotalTime>
  <Words>545</Words>
  <Application>Microsoft Office PowerPoint</Application>
  <PresentationFormat>Widescreen</PresentationFormat>
  <Paragraphs>86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SimSun-ExtG</vt:lpstr>
      <vt:lpstr>Algerian</vt:lpstr>
      <vt:lpstr>Arial</vt:lpstr>
      <vt:lpstr>Calibri</vt:lpstr>
      <vt:lpstr>Courier New</vt:lpstr>
      <vt:lpstr>Roboto</vt:lpstr>
      <vt:lpstr>Times New Roman</vt:lpstr>
      <vt:lpstr>Trebuchet MS</vt:lpstr>
      <vt:lpstr>Wingdings</vt:lpstr>
      <vt:lpstr>Office Theme</vt:lpstr>
      <vt:lpstr>Digital Portfolio  </vt:lpstr>
      <vt:lpstr>PowerPoint Presentation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hp</cp:lastModifiedBy>
  <cp:revision>31</cp:revision>
  <dcterms:created xsi:type="dcterms:W3CDTF">2024-03-29T15:07:22Z</dcterms:created>
  <dcterms:modified xsi:type="dcterms:W3CDTF">2025-09-06T12:48:50Z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