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400" b="0" i="0" u="none" strike="noStrike" kern="1200" spc="0" baseline="0">
                <a:solidFill>
                  <a:srgbClr val="595959"/>
                </a:solidFill>
                <a:latin typeface="Calibri"/>
              </a:defRPr>
            </a:pPr>
            <a:r>
              <a:rPr lang="en-US" sz="1400" b="0" i="0" u="none" strike="noStrike" kern="1200" cap="none" spc="0" baseline="0">
                <a:solidFill>
                  <a:srgbClr val="595959"/>
                </a:solidFill>
                <a:uFillTx/>
                <a:latin typeface="Calibri"/>
              </a:rPr>
              <a:t>Employee Performance Analysis</a:t>
            </a:r>
          </a:p>
        </c:rich>
      </c:tx>
      <c:overlay val="0"/>
      <c:spPr>
        <a:noFill/>
        <a:ln>
          <a:noFill/>
        </a:ln>
      </c:spPr>
    </c:title>
    <c:autoTitleDeleted val="0"/>
    <c:plotArea>
      <c:layout/>
      <c:barChart>
        <c:barDir val="col"/>
        <c:grouping val="clustered"/>
        <c:varyColors val="0"/>
        <c:ser>
          <c:idx val="0"/>
          <c:order val="0"/>
          <c:tx>
            <c:v>HIGH</c:v>
          </c:tx>
          <c:spPr>
            <a:solidFill>
              <a:srgbClr val="4F81B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5</c:v>
              </c:pt>
              <c:pt idx="1">
                <c:v>6</c:v>
              </c:pt>
              <c:pt idx="2">
                <c:v>4</c:v>
              </c:pt>
              <c:pt idx="3">
                <c:v>4</c:v>
              </c:pt>
              <c:pt idx="4">
                <c:v>6</c:v>
              </c:pt>
              <c:pt idx="5">
                <c:v>8</c:v>
              </c:pt>
              <c:pt idx="6">
                <c:v>10</c:v>
              </c:pt>
              <c:pt idx="7">
                <c:v>10</c:v>
              </c:pt>
              <c:pt idx="8">
                <c:v>7</c:v>
              </c:pt>
              <c:pt idx="9">
                <c:v>12</c:v>
              </c:pt>
            </c:numLit>
          </c:val>
          <c:extLst>
            <c:ext xmlns:c16="http://schemas.microsoft.com/office/drawing/2014/chart" uri="{C3380CC4-5D6E-409C-BE32-E72D297353CC}">
              <c16:uniqueId val="{00000000-C568-4771-A555-FADCA0FEFFE0}"/>
            </c:ext>
          </c:extLst>
        </c:ser>
        <c:ser>
          <c:idx val="1"/>
          <c:order val="1"/>
          <c:tx>
            <c:v>LOW</c:v>
          </c:tx>
          <c:spPr>
            <a:solidFill>
              <a:srgbClr val="C0504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13</c:v>
              </c:pt>
              <c:pt idx="1">
                <c:v>22</c:v>
              </c:pt>
              <c:pt idx="2">
                <c:v>14</c:v>
              </c:pt>
              <c:pt idx="3">
                <c:v>12</c:v>
              </c:pt>
              <c:pt idx="4">
                <c:v>16</c:v>
              </c:pt>
              <c:pt idx="5">
                <c:v>11</c:v>
              </c:pt>
              <c:pt idx="6">
                <c:v>15</c:v>
              </c:pt>
              <c:pt idx="7">
                <c:v>13</c:v>
              </c:pt>
              <c:pt idx="8">
                <c:v>18</c:v>
              </c:pt>
              <c:pt idx="9">
                <c:v>11</c:v>
              </c:pt>
            </c:numLit>
          </c:val>
          <c:extLst>
            <c:ext xmlns:c16="http://schemas.microsoft.com/office/drawing/2014/chart" uri="{C3380CC4-5D6E-409C-BE32-E72D297353CC}">
              <c16:uniqueId val="{00000001-C568-4771-A555-FADCA0FEFFE0}"/>
            </c:ext>
          </c:extLst>
        </c:ser>
        <c:ser>
          <c:idx val="2"/>
          <c:order val="2"/>
          <c:tx>
            <c:v>MED</c:v>
          </c:tx>
          <c:spPr>
            <a:solidFill>
              <a:srgbClr val="9BBB59"/>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22</c:v>
              </c:pt>
              <c:pt idx="2">
                <c:v>29</c:v>
              </c:pt>
              <c:pt idx="3">
                <c:v>41</c:v>
              </c:pt>
              <c:pt idx="4">
                <c:v>27</c:v>
              </c:pt>
              <c:pt idx="5">
                <c:v>20</c:v>
              </c:pt>
              <c:pt idx="6">
                <c:v>30</c:v>
              </c:pt>
              <c:pt idx="7">
                <c:v>23</c:v>
              </c:pt>
              <c:pt idx="8">
                <c:v>20</c:v>
              </c:pt>
              <c:pt idx="9">
                <c:v>28</c:v>
              </c:pt>
            </c:numLit>
          </c:val>
          <c:extLst>
            <c:ext xmlns:c16="http://schemas.microsoft.com/office/drawing/2014/chart" uri="{C3380CC4-5D6E-409C-BE32-E72D297353CC}">
              <c16:uniqueId val="{00000002-C568-4771-A555-FADCA0FEFFE0}"/>
            </c:ext>
          </c:extLst>
        </c:ser>
        <c:ser>
          <c:idx val="3"/>
          <c:order val="3"/>
          <c:tx>
            <c:v>VERY HIGH</c:v>
          </c:tx>
          <c:spPr>
            <a:solidFill>
              <a:srgbClr val="8064A2"/>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9</c:v>
              </c:pt>
              <c:pt idx="1">
                <c:v>5</c:v>
              </c:pt>
              <c:pt idx="2">
                <c:v>7</c:v>
              </c:pt>
              <c:pt idx="3">
                <c:v>2</c:v>
              </c:pt>
              <c:pt idx="4">
                <c:v>5</c:v>
              </c:pt>
              <c:pt idx="5">
                <c:v>3</c:v>
              </c:pt>
              <c:pt idx="6">
                <c:v>6</c:v>
              </c:pt>
              <c:pt idx="7">
                <c:v>7</c:v>
              </c:pt>
              <c:pt idx="8">
                <c:v>1</c:v>
              </c:pt>
              <c:pt idx="9">
                <c:v>2</c:v>
              </c:pt>
            </c:numLit>
          </c:val>
          <c:extLst>
            <c:ext xmlns:c16="http://schemas.microsoft.com/office/drawing/2014/chart" uri="{C3380CC4-5D6E-409C-BE32-E72D297353CC}">
              <c16:uniqueId val="{00000003-C568-4771-A555-FADCA0FEFFE0}"/>
            </c:ext>
          </c:extLst>
        </c:ser>
        <c:dLbls>
          <c:showLegendKey val="0"/>
          <c:showVal val="0"/>
          <c:showCatName val="0"/>
          <c:showSerName val="0"/>
          <c:showPercent val="0"/>
          <c:showBubbleSize val="0"/>
        </c:dLbls>
        <c:gapWidth val="150"/>
        <c:axId val="82760895"/>
        <c:axId val="82761375"/>
      </c:barChart>
      <c:valAx>
        <c:axId val="82761375"/>
        <c:scaling>
          <c:orientation val="minMax"/>
        </c:scaling>
        <c:delete val="0"/>
        <c:axPos val="l"/>
        <c:majorGridlines>
          <c:spPr>
            <a:ln w="9528" cap="flat">
              <a:solidFill>
                <a:srgbClr val="D9D9D9"/>
              </a:solidFill>
              <a:prstDash val="solid"/>
              <a:round/>
            </a:ln>
          </c:spPr>
        </c:majorGridlines>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Calibri"/>
              </a:defRPr>
            </a:pPr>
            <a:endParaRPr lang="en-US"/>
          </a:p>
        </c:txPr>
        <c:crossAx val="82760895"/>
        <c:crosses val="autoZero"/>
        <c:crossBetween val="between"/>
      </c:valAx>
      <c:catAx>
        <c:axId val="82760895"/>
        <c:scaling>
          <c:orientation val="minMax"/>
        </c:scaling>
        <c:delete val="0"/>
        <c:axPos val="b"/>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Calibri"/>
              </a:defRPr>
            </a:pPr>
            <a:endParaRPr lang="en-US"/>
          </a:p>
        </c:txPr>
        <c:crossAx val="82761375"/>
        <c:crosses val="autoZero"/>
        <c:auto val="1"/>
        <c:lblAlgn val="ctr"/>
        <c:lblOffset val="100"/>
        <c:noMultiLvlLbl val="0"/>
      </c:catAx>
      <c:spPr>
        <a:noFill/>
        <a:ln>
          <a:noFill/>
        </a:ln>
      </c:spPr>
    </c:plotArea>
    <c:legend>
      <c:legendPos val="r"/>
      <c:overlay val="0"/>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Calibri"/>
            </a:defRPr>
          </a:pPr>
          <a:endParaRPr lang="en-US"/>
        </a:p>
      </c:txPr>
    </c:legend>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000000"/>
          </a:solidFill>
          <a:latin typeface="Calibri"/>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id="{60CCDBCE-2E1A-BE92-1D3E-EFC7052F641A}"/>
              </a:ext>
            </a:extLst>
          </p:cNvPr>
          <p:cNvSpPr txBox="1">
            <a:spLocks noGrp="1"/>
          </p:cNvSpPr>
          <p:nvPr>
            <p:ph type="hdr" sz="quarter"/>
          </p:nvPr>
        </p:nvSpPr>
        <p:spPr>
          <a:xfrm>
            <a:off x="0" y="0"/>
            <a:ext cx="5283202" cy="3444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9" name="Date Placeholder 2">
            <a:extLst>
              <a:ext uri="{FF2B5EF4-FFF2-40B4-BE49-F238E27FC236}">
                <a16:creationId xmlns:a16="http://schemas.microsoft.com/office/drawing/2014/main" id="{488A6281-9D2E-4FAD-2A6F-DB868ADBA184}"/>
              </a:ext>
            </a:extLst>
          </p:cNvPr>
          <p:cNvSpPr txBox="1">
            <a:spLocks noGrp="1"/>
          </p:cNvSpPr>
          <p:nvPr>
            <p:ph type="dt" idx="1"/>
          </p:nvPr>
        </p:nvSpPr>
        <p:spPr>
          <a:xfrm>
            <a:off x="6905621" y="0"/>
            <a:ext cx="5283202" cy="3444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574C5D5A-1351-4614-BE03-12B199A416AD}" type="datetime1">
              <a:rPr lang="en-IN"/>
              <a:pPr lvl="0"/>
              <a:t>01-09-2024</a:t>
            </a:fld>
            <a:endParaRPr lang="en-IN"/>
          </a:p>
        </p:txBody>
      </p:sp>
      <p:sp>
        <p:nvSpPr>
          <p:cNvPr id="10" name="Slide Image Placeholder 3">
            <a:extLst>
              <a:ext uri="{FF2B5EF4-FFF2-40B4-BE49-F238E27FC236}">
                <a16:creationId xmlns:a16="http://schemas.microsoft.com/office/drawing/2014/main" id="{13AC864C-E771-F6EE-FBA4-F460172069B9}"/>
              </a:ext>
            </a:extLst>
          </p:cNvPr>
          <p:cNvSpPr>
            <a:spLocks noGrp="1" noRot="1" noChangeAspect="1"/>
          </p:cNvSpPr>
          <p:nvPr>
            <p:ph type="sldImg" idx="2"/>
          </p:nvPr>
        </p:nvSpPr>
        <p:spPr>
          <a:xfrm>
            <a:off x="4038603" y="857250"/>
            <a:ext cx="4114800" cy="2314574"/>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id="{FB2EC1E7-9AFA-911A-069B-E43370114193}"/>
              </a:ext>
            </a:extLst>
          </p:cNvPr>
          <p:cNvSpPr txBox="1">
            <a:spLocks noGrp="1"/>
          </p:cNvSpPr>
          <p:nvPr>
            <p:ph type="body" sz="quarter" idx="3"/>
          </p:nvPr>
        </p:nvSpPr>
        <p:spPr>
          <a:xfrm>
            <a:off x="1219196" y="3300417"/>
            <a:ext cx="9753603" cy="2700332"/>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Footer Placeholder 5">
            <a:extLst>
              <a:ext uri="{FF2B5EF4-FFF2-40B4-BE49-F238E27FC236}">
                <a16:creationId xmlns:a16="http://schemas.microsoft.com/office/drawing/2014/main" id="{418B9D4A-A228-B838-9CD7-4CB4219A1B6C}"/>
              </a:ext>
            </a:extLst>
          </p:cNvPr>
          <p:cNvSpPr txBox="1">
            <a:spLocks noGrp="1"/>
          </p:cNvSpPr>
          <p:nvPr>
            <p:ph type="ftr" sz="quarter" idx="4"/>
          </p:nvPr>
        </p:nvSpPr>
        <p:spPr>
          <a:xfrm>
            <a:off x="0"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13" name="Slide Number Placeholder 6">
            <a:extLst>
              <a:ext uri="{FF2B5EF4-FFF2-40B4-BE49-F238E27FC236}">
                <a16:creationId xmlns:a16="http://schemas.microsoft.com/office/drawing/2014/main" id="{9581CC57-0AFC-A3F1-A0EA-594A55CB9CD0}"/>
              </a:ext>
            </a:extLst>
          </p:cNvPr>
          <p:cNvSpPr txBox="1">
            <a:spLocks noGrp="1"/>
          </p:cNvSpPr>
          <p:nvPr>
            <p:ph type="sldNum" sz="quarter" idx="5"/>
          </p:nvPr>
        </p:nvSpPr>
        <p:spPr>
          <a:xfrm>
            <a:off x="6905621"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FF9ACD79-A6BC-4408-98E5-9BA0B3DBC053}" type="slidenum">
              <a:t>‹#›</a:t>
            </a:fld>
            <a:endParaRPr lang="en-IN"/>
          </a:p>
        </p:txBody>
      </p:sp>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EAE2039-72CF-4D75-AE47-9AC49FFACD5F}" type="datetimeFigureOut">
              <a:t>9/1/2024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2899159-CD4B-4087-868C-3808E5E0D211}" type="slidenum">
              <a:t>‹#›</a:t>
            </a:fld>
            <a:endParaRPr lang="en-US"/>
          </a:p>
        </p:txBody>
      </p:sp>
    </p:spTree>
    <p:extLst>
      <p:ext uri="{BB962C8B-B14F-4D97-AF65-F5344CB8AC3E}">
        <p14:creationId xmlns:p14="http://schemas.microsoft.com/office/powerpoint/2010/main" val="3983224555"/>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9185CD-EB04-5AFF-0937-E5ACAA67EB49}"/>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DA88E4E3-855B-60C2-9CC9-F8D44716D723}"/>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id="{DEFB6907-2C70-9164-06F3-063C3A73A145}"/>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F0E444-E2CA-4AB6-B65A-5ABB7679E643}"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2D857278-B0A9-6FCB-0931-6BF800164E7D}"/>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733628A2-7C7F-9EE1-52B2-58329FEBCC96}"/>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7902D73D-63E2-A6BC-87F0-387A5EBE1B89}"/>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AF02507C-2EF3-B7B1-7E6E-195A7A9BAA8E}"/>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889F5B00-B154-CACF-5686-A471574D5869}"/>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8FB877AF-EC14-FD04-745E-B5A370F30796}"/>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213BE6E7-456C-32AF-8E6E-50A6FB232070}"/>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6CC0CA43-8E0C-963C-BB01-4B3928DB759C}"/>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65A8E10D-0234-1AC6-654D-777840D55C0C}"/>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6024D1D1-8561-2D32-0F46-C782A7643BFD}"/>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73109101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47E33C1E-8769-5B27-8C32-BA0D198A7053}"/>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3AD5B774-C8DE-6D77-E451-4A137224F27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B76224CA-82AF-996F-BA20-650C5016DEB0}"/>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5BFFB1BB-FB20-7BF1-9E0C-F6566489ECF2}"/>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5CE36E67-1C0F-1261-C140-92E1534CBE34}"/>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A23F915E-91F7-5D47-8BDC-7A0F4136AA7D}"/>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5FAB72B2-1015-C7F8-953D-177428F8A05C}"/>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6D056799-ECBF-7F99-FE21-7A7B00FC6C06}"/>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04E16B09-7D3C-221F-4B7D-A9B0B7450214}"/>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0A8757C4-9207-247A-C141-EA80CCF99541}"/>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1730761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75CA3661-A486-FCF1-285C-DDCC59470CAD}"/>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D261CECC-723C-969C-D8A0-C7A323E55EE5}"/>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A1C9837D-1DD6-AEF4-8FD0-4613141D28DA}"/>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B4B57E4B-EB32-1E7C-FEDB-503A30B3D228}"/>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A739A8F4-7AB1-1363-7E90-24FE1D69119D}"/>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E04B3311-52A6-6229-8C32-77CF49F3B6EA}"/>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093A99FA-80F9-EAB7-A04C-DEC3D15A57E0}"/>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144B744C-7E32-EF30-E997-E3638362E4DB}"/>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C29C6BFE-90D3-2945-69F0-FD216B840C0D}"/>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1FB3382F-51A3-51B6-5740-C408AF68CB3A}"/>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974335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FBFC0F4F-0453-F6E2-3A13-BCCD0D02D354}"/>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2A02F0E5-31B3-3102-25DE-E57DDAFE9EB2}"/>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C3D90CFB-78E3-B720-0AC3-4A7FC243D51F}"/>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E693199B-FB82-71A0-3F49-BB1810307123}"/>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05AC2586-9C97-B885-F87F-DF9D91E5724D}"/>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282FE961-382D-CBA7-87D7-15A3AEE4CD0C}"/>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6FC7C6E4-2A83-3564-D6BF-1CD425A470D5}"/>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145A923F-6718-81C7-866D-E0850C01486D}"/>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97527AF6-9F4B-2287-2454-107FBD639FC7}"/>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B9C64E21-A61D-7528-8D83-7784D19C0377}"/>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08088928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19ABF66A-DC40-F408-17F9-2BD0E0106B20}"/>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F15288F2-37B4-C65D-1484-CA5AE8E798AA}"/>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EC829712-5888-0584-CAA6-C2CE993A16EC}"/>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6BC69FFF-6933-F852-A453-28C07880B129}"/>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0B65CAD1-2919-7CA8-F509-8D3F6C6595B3}"/>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9FAAA867-791B-3D0B-5D23-3D886CC96C97}"/>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220A03D9-C83C-D8CD-92DC-025E0C40424D}"/>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D5075C20-C8F7-95AA-F953-71CFB1DD0DBE}"/>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78DF16C6-0C88-B892-714F-912D0BA7DDF5}"/>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C854593F-F325-775E-A969-BE1A929F93E7}"/>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4005857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8A947CB7-90C4-592A-DF84-910AFE4CA6A7}"/>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1D67A218-9F28-A638-4610-ECC80712C821}"/>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1D41D8F6-E18C-1904-E4CC-E3C986E66882}"/>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E70FB251-47F4-BFB4-FD56-4AC8034FA7FD}"/>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2BC1F4A3-CB44-551F-0EC7-9FFE556C1CC4}"/>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D7C854E7-809F-7CAB-7E08-A281D422F4F6}"/>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B7546C5C-6DF5-FFDA-14B7-FF26A571C2CD}"/>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6CC42992-01D9-012A-CA62-FCB6398B516F}"/>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50626029-28F8-70D9-B739-27704B0359E5}"/>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22391570-D152-08B3-CB26-682F1E363120}"/>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Holder 2">
            <a:extLst>
              <a:ext uri="{FF2B5EF4-FFF2-40B4-BE49-F238E27FC236}">
                <a16:creationId xmlns:a16="http://schemas.microsoft.com/office/drawing/2014/main" id="{01D446E9-D9E8-5BD1-5393-5FDADDFA4959}"/>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endParaRPr lang="en-US"/>
          </a:p>
        </p:txBody>
      </p:sp>
      <p:sp>
        <p:nvSpPr>
          <p:cNvPr id="13" name="Holder 3">
            <a:extLst>
              <a:ext uri="{FF2B5EF4-FFF2-40B4-BE49-F238E27FC236}">
                <a16:creationId xmlns:a16="http://schemas.microsoft.com/office/drawing/2014/main" id="{87DFBD57-F0F7-5950-0DCA-D770ED53AE86}"/>
              </a:ext>
            </a:extLst>
          </p:cNvPr>
          <p:cNvSpPr txBox="1">
            <a:spLocks noGrp="1"/>
          </p:cNvSpPr>
          <p:nvPr>
            <p:ph type="body" idx="1"/>
          </p:nvPr>
        </p:nvSpPr>
        <p:spPr>
          <a:xfrm>
            <a:off x="609603" y="1577340"/>
            <a:ext cx="10972800" cy="4526280"/>
          </a:xfrm>
          <a:prstGeom prst="rect">
            <a:avLst/>
          </a:prstGeom>
          <a:noFill/>
          <a:ln>
            <a:noFill/>
          </a:ln>
        </p:spPr>
        <p:txBody>
          <a:bodyPr vert="horz" wrap="square" lIns="0" tIns="0" rIns="0" bIns="0" anchor="t" anchorCtr="0" compatLnSpc="1">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Holder 4">
            <a:extLst>
              <a:ext uri="{FF2B5EF4-FFF2-40B4-BE49-F238E27FC236}">
                <a16:creationId xmlns:a16="http://schemas.microsoft.com/office/drawing/2014/main" id="{0094E292-5ECA-62FB-FE4F-8B0495CBAB34}"/>
              </a:ext>
            </a:extLst>
          </p:cNvPr>
          <p:cNvSpPr txBox="1">
            <a:spLocks noGrp="1"/>
          </p:cNvSpPr>
          <p:nvPr>
            <p:ph type="ftr" sz="quarter" idx="3"/>
          </p:nvPr>
        </p:nvSpPr>
        <p:spPr>
          <a:xfrm>
            <a:off x="4145276" y="6377940"/>
            <a:ext cx="3901443" cy="342900"/>
          </a:xfrm>
          <a:prstGeom prst="rect">
            <a:avLst/>
          </a:prstGeom>
          <a:noFill/>
          <a:ln>
            <a:noFill/>
          </a:ln>
        </p:spPr>
        <p:txBody>
          <a:bodyPr vert="horz" wrap="square" lIns="0" tIns="0" rIns="0" bIns="0" anchor="t" anchorCtr="1" compatLnSpc="1">
            <a:spAutoFit/>
          </a:bodyPr>
          <a:lstStyle>
            <a:lvl1pPr marL="0" marR="0" lvl="0" indent="0" algn="ctr"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endParaRPr lang="en-US"/>
          </a:p>
        </p:txBody>
      </p:sp>
      <p:sp>
        <p:nvSpPr>
          <p:cNvPr id="15" name="Holder 5">
            <a:extLst>
              <a:ext uri="{FF2B5EF4-FFF2-40B4-BE49-F238E27FC236}">
                <a16:creationId xmlns:a16="http://schemas.microsoft.com/office/drawing/2014/main" id="{1F44D4A0-136A-D27F-EE8A-E5F935C60EF0}"/>
              </a:ext>
            </a:extLst>
          </p:cNvPr>
          <p:cNvSpPr txBox="1">
            <a:spLocks noGrp="1"/>
          </p:cNvSpPr>
          <p:nvPr>
            <p:ph type="dt" sz="half" idx="2"/>
          </p:nvPr>
        </p:nvSpPr>
        <p:spPr>
          <a:xfrm>
            <a:off x="609603" y="6377940"/>
            <a:ext cx="2804163" cy="342900"/>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fld id="{6B3D0A33-0FED-45B4-8D6A-5640AE064E4E}" type="datetime1">
              <a:rPr lang="en-US"/>
              <a:pPr lvl="0"/>
              <a:t>9/1/2024</a:t>
            </a:fld>
            <a:endParaRPr lang="en-US"/>
          </a:p>
        </p:txBody>
      </p:sp>
      <p:sp>
        <p:nvSpPr>
          <p:cNvPr id="16" name="Holder 6">
            <a:extLst>
              <a:ext uri="{FF2B5EF4-FFF2-40B4-BE49-F238E27FC236}">
                <a16:creationId xmlns:a16="http://schemas.microsoft.com/office/drawing/2014/main" id="{F1C0AD7F-C7A1-FB4D-4D5F-C1E7A42A4FB7}"/>
              </a:ext>
            </a:extLst>
          </p:cNvPr>
          <p:cNvSpPr txBox="1">
            <a:spLocks noGrp="1"/>
          </p:cNvSpPr>
          <p:nvPr>
            <p:ph type="sldNum" sz="quarter" idx="4"/>
          </p:nvPr>
        </p:nvSpPr>
        <p:spPr>
          <a:xfrm>
            <a:off x="11353419" y="6473339"/>
            <a:ext cx="151132" cy="191767"/>
          </a:xfrm>
          <a:prstGeom prst="rect">
            <a:avLst/>
          </a:prstGeom>
          <a:noFill/>
          <a:ln>
            <a:noFill/>
          </a:ln>
        </p:spPr>
        <p:txBody>
          <a:bodyPr vert="horz" wrap="square" lIns="0" tIns="0" rIns="0" bIns="0" anchor="t" anchorCtr="0" compatLnSpc="1">
            <a:spAutoFit/>
          </a:bodyPr>
          <a:lstStyle>
            <a:lvl1pPr marL="38103" marR="0" lvl="0" indent="0" algn="l" defTabSz="914400" rtl="0" fontAlgn="auto" hangingPunct="1">
              <a:lnSpc>
                <a:spcPct val="100000"/>
              </a:lnSpc>
              <a:spcBef>
                <a:spcPts val="55"/>
              </a:spcBef>
              <a:spcAft>
                <a:spcPts val="0"/>
              </a:spcAft>
              <a:buNone/>
              <a:tabLst/>
              <a:defRPr lang="en-US" sz="1100" b="0" i="0" u="none" strike="noStrike" kern="1200" cap="none" spc="10" baseline="0">
                <a:solidFill>
                  <a:srgbClr val="2D936B"/>
                </a:solidFill>
                <a:uFillTx/>
                <a:latin typeface="Trebuchet MS"/>
                <a:cs typeface="Trebuchet MS"/>
              </a:defRPr>
            </a:lvl1pPr>
          </a:lstStyle>
          <a:p>
            <a:pPr lvl="0"/>
            <a:fld id="{9661A54E-95F8-4A5F-936E-E1C34B0F4216}"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defTabSz="914400" rtl="0" fontAlgn="auto" hangingPunct="1">
        <a:lnSpc>
          <a:spcPct val="100000"/>
        </a:lnSpc>
        <a:spcBef>
          <a:spcPts val="0"/>
        </a:spcBef>
        <a:spcAft>
          <a:spcPts val="0"/>
        </a:spcAft>
        <a:buNone/>
        <a:tabLst/>
        <a:defRPr lang="en-US" sz="4800" b="1" i="0" u="none" strike="noStrike" kern="0" cap="none" spc="0" baseline="0">
          <a:solidFill>
            <a:srgbClr val="000000"/>
          </a:solidFill>
          <a:uFillTx/>
          <a:latin typeface="Trebuchet MS"/>
          <a:cs typeface="Trebuchet MS"/>
        </a:defRPr>
      </a:lvl1pPr>
    </p:titleStyle>
    <p:bodyStyle>
      <a:lvl1pPr marL="0" marR="0" lvl="0"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latin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0F0DC6AE-391C-A93E-8227-D573A08D257B}"/>
              </a:ext>
            </a:extLst>
          </p:cNvPr>
          <p:cNvGrpSpPr/>
          <p:nvPr/>
        </p:nvGrpSpPr>
        <p:grpSpPr>
          <a:xfrm>
            <a:off x="876296" y="990596"/>
            <a:ext cx="1743074" cy="1333507"/>
            <a:chOff x="876296" y="990596"/>
            <a:chExt cx="1743074" cy="1333507"/>
          </a:xfrm>
        </p:grpSpPr>
        <p:sp>
          <p:nvSpPr>
            <p:cNvPr id="3" name="object 3">
              <a:extLst>
                <a:ext uri="{FF2B5EF4-FFF2-40B4-BE49-F238E27FC236}">
                  <a16:creationId xmlns:a16="http://schemas.microsoft.com/office/drawing/2014/main" id="{4F302D12-57BB-2B7F-744D-97ABAA8095BD}"/>
                </a:ext>
              </a:extLst>
            </p:cNvPr>
            <p:cNvSpPr/>
            <p:nvPr/>
          </p:nvSpPr>
          <p:spPr>
            <a:xfrm>
              <a:off x="876296" y="1266828"/>
              <a:ext cx="1228725" cy="1057275"/>
            </a:xfrm>
            <a:custGeom>
              <a:avLst/>
              <a:gdLst>
                <a:gd name="f0" fmla="val w"/>
                <a:gd name="f1" fmla="val h"/>
                <a:gd name="f2" fmla="val 0"/>
                <a:gd name="f3" fmla="val 1228725"/>
                <a:gd name="f4" fmla="val 1057275"/>
                <a:gd name="f5" fmla="val 964438"/>
                <a:gd name="f6" fmla="val 264312"/>
                <a:gd name="f7" fmla="val 528701"/>
                <a:gd name="f8" fmla="*/ f0 1 1228725"/>
                <a:gd name="f9" fmla="*/ f1 1 1057275"/>
                <a:gd name="f10" fmla="val f2"/>
                <a:gd name="f11" fmla="val f3"/>
                <a:gd name="f12" fmla="val f4"/>
                <a:gd name="f13" fmla="+- f12 0 f10"/>
                <a:gd name="f14" fmla="+- f11 0 f10"/>
                <a:gd name="f15" fmla="*/ f14 1 1228725"/>
                <a:gd name="f16" fmla="*/ f13 1 1057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28725" h="1057275">
                  <a:moveTo>
                    <a:pt x="f5" y="f2"/>
                  </a:moveTo>
                  <a:lnTo>
                    <a:pt x="f6" y="f2"/>
                  </a:lnTo>
                  <a:lnTo>
                    <a:pt x="f2" y="f7"/>
                  </a:lnTo>
                  <a:lnTo>
                    <a:pt x="f6" y="f4"/>
                  </a:lnTo>
                  <a:lnTo>
                    <a:pt x="f5" y="f4"/>
                  </a:lnTo>
                  <a:lnTo>
                    <a:pt x="f3" y="f7"/>
                  </a:lnTo>
                  <a:lnTo>
                    <a:pt x="f5" y="f2"/>
                  </a:lnTo>
                  <a:close/>
                </a:path>
              </a:pathLst>
            </a:custGeom>
            <a:solidFill>
              <a:srgbClr val="5FCAE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91264A1B-9259-229F-7243-7C56CE70BE61}"/>
                </a:ext>
              </a:extLst>
            </p:cNvPr>
            <p:cNvSpPr/>
            <p:nvPr/>
          </p:nvSpPr>
          <p:spPr>
            <a:xfrm>
              <a:off x="1971674" y="990596"/>
              <a:ext cx="647696" cy="561971"/>
            </a:xfrm>
            <a:custGeom>
              <a:avLst/>
              <a:gdLst>
                <a:gd name="f0" fmla="val w"/>
                <a:gd name="f1" fmla="val h"/>
                <a:gd name="f2" fmla="val 0"/>
                <a:gd name="f3" fmla="val 647700"/>
                <a:gd name="f4" fmla="val 561975"/>
                <a:gd name="f5" fmla="val 507238"/>
                <a:gd name="f6" fmla="val 140462"/>
                <a:gd name="f7" fmla="val 280924"/>
                <a:gd name="f8" fmla="*/ f0 1 647700"/>
                <a:gd name="f9" fmla="*/ f1 1 561975"/>
                <a:gd name="f10" fmla="val f2"/>
                <a:gd name="f11" fmla="val f3"/>
                <a:gd name="f12" fmla="val f4"/>
                <a:gd name="f13" fmla="+- f12 0 f10"/>
                <a:gd name="f14" fmla="+- f11 0 f10"/>
                <a:gd name="f15" fmla="*/ f14 1 647700"/>
                <a:gd name="f16" fmla="*/ f13 1 5619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647700" h="561975">
                  <a:moveTo>
                    <a:pt x="f5" y="f2"/>
                  </a:moveTo>
                  <a:lnTo>
                    <a:pt x="f6" y="f2"/>
                  </a:lnTo>
                  <a:lnTo>
                    <a:pt x="f2" y="f7"/>
                  </a:lnTo>
                  <a:lnTo>
                    <a:pt x="f6" y="f4"/>
                  </a:lnTo>
                  <a:lnTo>
                    <a:pt x="f5" y="f4"/>
                  </a:lnTo>
                  <a:lnTo>
                    <a:pt x="f3" y="f7"/>
                  </a:lnTo>
                  <a:lnTo>
                    <a:pt x="f5"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5" name="object 5">
            <a:extLst>
              <a:ext uri="{FF2B5EF4-FFF2-40B4-BE49-F238E27FC236}">
                <a16:creationId xmlns:a16="http://schemas.microsoft.com/office/drawing/2014/main" id="{68AA0EDF-7EA7-A8BF-9470-6EC481C2109B}"/>
              </a:ext>
            </a:extLst>
          </p:cNvPr>
          <p:cNvSpPr/>
          <p:nvPr/>
        </p:nvSpPr>
        <p:spPr>
          <a:xfrm>
            <a:off x="3752853" y="1190621"/>
            <a:ext cx="1666878" cy="1438278"/>
          </a:xfrm>
          <a:custGeom>
            <a:avLst/>
            <a:gdLst>
              <a:gd name="f0" fmla="val w"/>
              <a:gd name="f1" fmla="val h"/>
              <a:gd name="f2" fmla="val 0"/>
              <a:gd name="f3" fmla="val 1666875"/>
              <a:gd name="f4" fmla="val 1438275"/>
              <a:gd name="f5" fmla="val 1307338"/>
              <a:gd name="f6" fmla="val 359537"/>
              <a:gd name="f7" fmla="val 719074"/>
              <a:gd name="f8" fmla="*/ f0 1 1666875"/>
              <a:gd name="f9" fmla="*/ f1 1 1438275"/>
              <a:gd name="f10" fmla="val f2"/>
              <a:gd name="f11" fmla="val f3"/>
              <a:gd name="f12" fmla="val f4"/>
              <a:gd name="f13" fmla="+- f12 0 f10"/>
              <a:gd name="f14" fmla="+- f11 0 f10"/>
              <a:gd name="f15" fmla="*/ f14 1 1666875"/>
              <a:gd name="f16" fmla="*/ f13 1 1438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666875" h="1438275">
                <a:moveTo>
                  <a:pt x="f5" y="f2"/>
                </a:moveTo>
                <a:lnTo>
                  <a:pt x="f6" y="f2"/>
                </a:lnTo>
                <a:lnTo>
                  <a:pt x="f2" y="f7"/>
                </a:lnTo>
                <a:lnTo>
                  <a:pt x="f6" y="f4"/>
                </a:lnTo>
                <a:lnTo>
                  <a:pt x="f5" y="f4"/>
                </a:lnTo>
                <a:lnTo>
                  <a:pt x="f3" y="f7"/>
                </a:lnTo>
                <a:lnTo>
                  <a:pt x="f5" y="f2"/>
                </a:lnTo>
                <a:close/>
              </a:path>
            </a:pathLst>
          </a:custGeom>
          <a:solidFill>
            <a:srgbClr val="42D0A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24693EDE-2DE0-054F-1C27-732D72B482DC}"/>
              </a:ext>
            </a:extLst>
          </p:cNvPr>
          <p:cNvSpPr/>
          <p:nvPr/>
        </p:nvSpPr>
        <p:spPr>
          <a:xfrm>
            <a:off x="3800475" y="5229225"/>
            <a:ext cx="723903" cy="619121"/>
          </a:xfrm>
          <a:custGeom>
            <a:avLst/>
            <a:gdLst>
              <a:gd name="f0" fmla="val w"/>
              <a:gd name="f1" fmla="val h"/>
              <a:gd name="f2" fmla="val 0"/>
              <a:gd name="f3" fmla="val 723900"/>
              <a:gd name="f4" fmla="val 619125"/>
              <a:gd name="f5" fmla="val 569087"/>
              <a:gd name="f6" fmla="val 154812"/>
              <a:gd name="f7" fmla="val 309625"/>
              <a:gd name="f8" fmla="*/ f0 1 723900"/>
              <a:gd name="f9" fmla="*/ f1 1 619125"/>
              <a:gd name="f10" fmla="val f2"/>
              <a:gd name="f11" fmla="val f3"/>
              <a:gd name="f12" fmla="val f4"/>
              <a:gd name="f13" fmla="+- f12 0 f10"/>
              <a:gd name="f14" fmla="+- f11 0 f10"/>
              <a:gd name="f15" fmla="*/ f14 1 723900"/>
              <a:gd name="f16" fmla="*/ f13 1 61912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723900" h="619125">
                <a:moveTo>
                  <a:pt x="f5" y="f2"/>
                </a:moveTo>
                <a:lnTo>
                  <a:pt x="f6" y="f2"/>
                </a:lnTo>
                <a:lnTo>
                  <a:pt x="f2" y="f7"/>
                </a:lnTo>
                <a:lnTo>
                  <a:pt x="f6" y="f4"/>
                </a:lnTo>
                <a:lnTo>
                  <a:pt x="f5" y="f4"/>
                </a:lnTo>
                <a:lnTo>
                  <a:pt x="f3" y="f7"/>
                </a:lnTo>
                <a:lnTo>
                  <a:pt x="f5"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46CEE146-084A-473C-F8B5-D532D4F57AAC}"/>
              </a:ext>
            </a:extLst>
          </p:cNvPr>
          <p:cNvSpPr txBox="1">
            <a:spLocks noGrp="1"/>
          </p:cNvSpPr>
          <p:nvPr>
            <p:ph type="title"/>
          </p:nvPr>
        </p:nvSpPr>
        <p:spPr>
          <a:xfrm>
            <a:off x="-828675" y="19668"/>
            <a:ext cx="9982203" cy="1001551"/>
          </a:xfrm>
          <a:prstGeom prst="rect">
            <a:avLst/>
          </a:prstGeom>
          <a:noFill/>
          <a:ln>
            <a:noFill/>
          </a:ln>
        </p:spPr>
        <p:txBody>
          <a:bodyPr vert="horz" wrap="square" lIns="0" tIns="16514" rIns="0" bIns="0" anchor="t" anchorCtr="0" compatLnSpc="1">
            <a:spAutoFit/>
          </a:bodyPr>
          <a:lstStyle/>
          <a:p>
            <a:pPr marL="3213731" lvl="0">
              <a:spcBef>
                <a:spcPts val="130"/>
              </a:spcBef>
            </a:pPr>
            <a:r>
              <a:rPr lang="en-US" sz="3200">
                <a:solidFill>
                  <a:srgbClr val="0F0F0F"/>
                </a:solidFill>
                <a:latin typeface="Times New Roman" pitchFamily="18"/>
                <a:cs typeface="Times New Roman" pitchFamily="18"/>
              </a:rPr>
              <a:t>Employee Data Analysis using Excel </a:t>
            </a:r>
            <a:br>
              <a:rPr lang="en-US" sz="3200">
                <a:solidFill>
                  <a:srgbClr val="0F0F0F"/>
                </a:solidFill>
                <a:latin typeface="Roboto" pitchFamily="2"/>
              </a:rPr>
            </a:br>
            <a:endParaRPr lang="en-US" sz="3200" b="0" spc="15"/>
          </a:p>
        </p:txBody>
      </p:sp>
      <p:pic>
        <p:nvPicPr>
          <p:cNvPr id="8" name="object 9">
            <a:extLst>
              <a:ext uri="{FF2B5EF4-FFF2-40B4-BE49-F238E27FC236}">
                <a16:creationId xmlns:a16="http://schemas.microsoft.com/office/drawing/2014/main" id="{A8A7345C-7348-ECC0-4446-A3F49943955B}"/>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1">
            <a:extLst>
              <a:ext uri="{FF2B5EF4-FFF2-40B4-BE49-F238E27FC236}">
                <a16:creationId xmlns:a16="http://schemas.microsoft.com/office/drawing/2014/main" id="{CF4B2879-49F8-1211-CA21-AB0DBA62E63B}"/>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F3824E96-C23A-4D8B-8C4A-D75F971ECB57}"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1</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3">
            <a:extLst>
              <a:ext uri="{FF2B5EF4-FFF2-40B4-BE49-F238E27FC236}">
                <a16:creationId xmlns:a16="http://schemas.microsoft.com/office/drawing/2014/main" id="{91989289-0979-8DE4-E206-5799F16D0CBB}"/>
              </a:ext>
            </a:extLst>
          </p:cNvPr>
          <p:cNvSpPr txBox="1"/>
          <p:nvPr/>
        </p:nvSpPr>
        <p:spPr>
          <a:xfrm>
            <a:off x="2105021" y="2774856"/>
            <a:ext cx="8950000" cy="193899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STUDENT NAME:</a:t>
            </a:r>
            <a:r>
              <a:rPr lang="en-GB" sz="2400" b="0" i="0" u="none" strike="noStrike" kern="1200" cap="none" spc="0" baseline="0">
                <a:solidFill>
                  <a:srgbClr val="000000"/>
                </a:solidFill>
                <a:uFillTx/>
                <a:latin typeface="Calibri"/>
              </a:rPr>
              <a:t> </a:t>
            </a:r>
            <a:r>
              <a:rPr lang="en-US" sz="2400" b="0" i="0" u="none" strike="noStrike" kern="1200" cap="none" spc="0" baseline="0">
                <a:solidFill>
                  <a:srgbClr val="000000"/>
                </a:solidFill>
                <a:uFillTx/>
                <a:latin typeface="Calibri"/>
              </a:rPr>
              <a:t>KIRUTHIKA.S</a:t>
            </a:r>
            <a:endParaRPr lang="en-GB"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REGISTER NO:</a:t>
            </a:r>
            <a:r>
              <a:rPr lang="en-GB" sz="2400" b="0" i="0" u="none" strike="noStrike" kern="1200" cap="none" spc="0" baseline="0">
                <a:solidFill>
                  <a:srgbClr val="000000"/>
                </a:solidFill>
                <a:uFillTx/>
                <a:latin typeface="Calibri"/>
              </a:rPr>
              <a:t> 3122003</a:t>
            </a:r>
            <a:r>
              <a:rPr lang="en-US" sz="2400" b="0" i="0" u="none" strike="noStrike" kern="1200" cap="none" spc="0" baseline="0">
                <a:solidFill>
                  <a:srgbClr val="000000"/>
                </a:solidFill>
                <a:uFillTx/>
                <a:latin typeface="Calibri"/>
              </a:rPr>
              <a:t>81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DEPARTMENT:</a:t>
            </a:r>
            <a:r>
              <a:rPr lang="en-GB" sz="2400" b="0" i="0" u="none" strike="noStrike" kern="1200" cap="none" spc="0" baseline="0">
                <a:solidFill>
                  <a:srgbClr val="000000"/>
                </a:solidFill>
                <a:uFillTx/>
                <a:latin typeface="Calibri"/>
              </a:rPr>
              <a:t> B.COM </a:t>
            </a:r>
            <a:endParaRPr lang="en-US"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COLLEGE</a:t>
            </a:r>
            <a:r>
              <a:rPr lang="en-GB" sz="2400" b="0" i="0" u="none" strike="noStrike" kern="1200" cap="none" spc="0" baseline="0">
                <a:solidFill>
                  <a:srgbClr val="000000"/>
                </a:solidFill>
                <a:uFillTx/>
                <a:latin typeface="Calibri"/>
              </a:rPr>
              <a:t>: S.I.V.E.T. COLLEGE</a:t>
            </a:r>
            <a:endParaRPr lang="en-US"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           </a:t>
            </a:r>
            <a:endParaRPr lang="en-IN" sz="2400" b="0" i="0" u="none" strike="noStrike" kern="1200" cap="none" spc="0" baseline="0">
              <a:solidFill>
                <a:srgbClr val="000000"/>
              </a:solidFill>
              <a:uFillTx/>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7E5BCC6F-562B-E214-F5BA-0E0DBB34A22E}"/>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3" name="object 6">
            <a:extLst>
              <a:ext uri="{FF2B5EF4-FFF2-40B4-BE49-F238E27FC236}">
                <a16:creationId xmlns:a16="http://schemas.microsoft.com/office/drawing/2014/main" id="{855E4C01-5E59-1324-0E70-B49DD1BAFE13}"/>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4" name="object 9">
            <a:extLst>
              <a:ext uri="{FF2B5EF4-FFF2-40B4-BE49-F238E27FC236}">
                <a16:creationId xmlns:a16="http://schemas.microsoft.com/office/drawing/2014/main" id="{582BC3A4-0CBF-4EB1-A320-9F2980D835EE}"/>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94572DEF-8728-4547-A6F6-4489B3F38872}" type="slidenum">
              <a:t>10</a:t>
            </a:fld>
            <a:endParaRPr lang="en-US" sz="1100" b="0" i="0" u="none" strike="noStrike" kern="1200" cap="none" spc="0" baseline="0">
              <a:solidFill>
                <a:srgbClr val="000000"/>
              </a:solidFill>
              <a:uFillTx/>
              <a:latin typeface="Trebuchet MS"/>
              <a:cs typeface="Trebuchet MS"/>
            </a:endParaRPr>
          </a:p>
        </p:txBody>
      </p:sp>
      <p:sp>
        <p:nvSpPr>
          <p:cNvPr id="5" name="object 8">
            <a:extLst>
              <a:ext uri="{FF2B5EF4-FFF2-40B4-BE49-F238E27FC236}">
                <a16:creationId xmlns:a16="http://schemas.microsoft.com/office/drawing/2014/main" id="{05F9E017-2ECF-3724-D34B-17C57644F8B1}"/>
              </a:ext>
            </a:extLst>
          </p:cNvPr>
          <p:cNvSpPr txBox="1"/>
          <p:nvPr/>
        </p:nvSpPr>
        <p:spPr>
          <a:xfrm>
            <a:off x="739777" y="291144"/>
            <a:ext cx="3303900" cy="758193"/>
          </a:xfrm>
          <a:prstGeom prst="rect">
            <a:avLst/>
          </a:prstGeom>
          <a:noFill/>
          <a:ln cap="flat">
            <a:noFill/>
          </a:ln>
        </p:spPr>
        <p:txBody>
          <a:bodyPr vert="horz" wrap="square" lIns="0" tIns="13331" rIns="0" bIns="0" anchor="t" anchorCtr="0" compatLnSpc="1">
            <a:spAutoFit/>
          </a:bodyPr>
          <a:lstStyle/>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4800" b="1" i="0" u="none" strike="noStrike" kern="1200" cap="none" spc="15" baseline="0">
                <a:solidFill>
                  <a:srgbClr val="000000"/>
                </a:solidFill>
                <a:uFillTx/>
                <a:latin typeface="Trebuchet MS"/>
                <a:cs typeface="Trebuchet MS"/>
              </a:rPr>
              <a:t>M</a:t>
            </a:r>
            <a:r>
              <a:rPr lang="en-US" sz="4800" b="1" i="0" u="none" strike="noStrike" kern="1200" cap="none" spc="0" baseline="0">
                <a:solidFill>
                  <a:srgbClr val="000000"/>
                </a:solidFill>
                <a:uFillTx/>
                <a:latin typeface="Trebuchet MS"/>
                <a:cs typeface="Trebuchet MS"/>
              </a:rPr>
              <a:t>O</a:t>
            </a:r>
            <a:r>
              <a:rPr lang="en-US" sz="4800" b="1" i="0" u="none" strike="noStrike" kern="1200" cap="none" spc="-15" baseline="0">
                <a:solidFill>
                  <a:srgbClr val="000000"/>
                </a:solidFill>
                <a:uFillTx/>
                <a:latin typeface="Trebuchet MS"/>
                <a:cs typeface="Trebuchet MS"/>
              </a:rPr>
              <a:t>D</a:t>
            </a:r>
            <a:r>
              <a:rPr lang="en-US" sz="4800" b="1" i="0" u="none" strike="noStrike" kern="1200" cap="none" spc="-35" baseline="0">
                <a:solidFill>
                  <a:srgbClr val="000000"/>
                </a:solidFill>
                <a:uFillTx/>
                <a:latin typeface="Trebuchet MS"/>
                <a:cs typeface="Trebuchet MS"/>
              </a:rPr>
              <a:t>E</a:t>
            </a:r>
            <a:r>
              <a:rPr lang="en-US" sz="4800" b="1" i="0" u="none" strike="noStrike" kern="1200" cap="none" spc="-30" baseline="0">
                <a:solidFill>
                  <a:srgbClr val="000000"/>
                </a:solidFill>
                <a:uFillTx/>
                <a:latin typeface="Trebuchet MS"/>
                <a:cs typeface="Trebuchet MS"/>
              </a:rPr>
              <a:t>LL</a:t>
            </a:r>
            <a:r>
              <a:rPr lang="en-US" sz="4800" b="1" i="0" u="none" strike="noStrike" kern="1200" cap="none" spc="-5" baseline="0">
                <a:solidFill>
                  <a:srgbClr val="000000"/>
                </a:solidFill>
                <a:uFillTx/>
                <a:latin typeface="Trebuchet MS"/>
                <a:cs typeface="Trebuchet MS"/>
              </a:rPr>
              <a:t>I</a:t>
            </a:r>
            <a:r>
              <a:rPr lang="en-US" sz="4800" b="1" i="0" u="none" strike="noStrike" kern="1200" cap="none" spc="30" baseline="0">
                <a:solidFill>
                  <a:srgbClr val="000000"/>
                </a:solidFill>
                <a:uFillTx/>
                <a:latin typeface="Trebuchet MS"/>
                <a:cs typeface="Trebuchet MS"/>
              </a:rPr>
              <a:t>N</a:t>
            </a:r>
            <a:r>
              <a:rPr lang="en-US" sz="4800" b="1" i="0" u="none" strike="noStrike" kern="1200" cap="none" spc="5" baseline="0">
                <a:solidFill>
                  <a:srgbClr val="000000"/>
                </a:solidFill>
                <a:uFillTx/>
                <a:latin typeface="Trebuchet MS"/>
                <a:cs typeface="Trebuchet MS"/>
              </a:rPr>
              <a:t>G</a:t>
            </a:r>
            <a:endParaRPr lang="en-US" sz="4800" b="0" i="0" u="none" strike="noStrike" kern="1200" cap="none" spc="0" baseline="0">
              <a:solidFill>
                <a:srgbClr val="000000"/>
              </a:solidFill>
              <a:uFillTx/>
              <a:latin typeface="Trebuchet MS"/>
              <a:cs typeface="Trebuchet MS"/>
            </a:endParaRPr>
          </a:p>
        </p:txBody>
      </p:sp>
      <p:sp>
        <p:nvSpPr>
          <p:cNvPr id="6" name="object 3">
            <a:extLst>
              <a:ext uri="{FF2B5EF4-FFF2-40B4-BE49-F238E27FC236}">
                <a16:creationId xmlns:a16="http://schemas.microsoft.com/office/drawing/2014/main" id="{4ACB66C7-92BC-4061-F26A-8FF84D605A64}"/>
              </a:ext>
            </a:extLst>
          </p:cNvPr>
          <p:cNvSpPr/>
          <p:nvPr/>
        </p:nvSpPr>
        <p:spPr>
          <a:xfrm>
            <a:off x="10058400" y="525139"/>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Text Placeholder 2">
            <a:extLst>
              <a:ext uri="{FF2B5EF4-FFF2-40B4-BE49-F238E27FC236}">
                <a16:creationId xmlns:a16="http://schemas.microsoft.com/office/drawing/2014/main" id="{A1FA1682-BFF2-4037-3DB8-16E9E6125DEE}"/>
              </a:ext>
            </a:extLst>
          </p:cNvPr>
          <p:cNvSpPr txBox="1">
            <a:spLocks noGrp="1"/>
          </p:cNvSpPr>
          <p:nvPr>
            <p:ph idx="1"/>
          </p:nvPr>
        </p:nvSpPr>
        <p:spPr>
          <a:xfrm>
            <a:off x="739777" y="1577340"/>
            <a:ext cx="9278115" cy="4154987"/>
          </a:xfrm>
          <a:prstGeom prst="rect">
            <a:avLst/>
          </a:prstGeom>
          <a:noFill/>
          <a:ln>
            <a:noFill/>
          </a:ln>
        </p:spPr>
        <p:txBody>
          <a:bodyPr vert="horz" wrap="square" lIns="0" tIns="0" rIns="0" bIns="0" anchor="t" anchorCtr="0" compatLnSpc="1">
            <a:spAutoFit/>
          </a:bodyPr>
          <a:lstStyle/>
          <a:p>
            <a:pPr lvl="0"/>
            <a:r>
              <a:rPr lang="en-GB" b="1"/>
              <a:t>Data Collection</a:t>
            </a:r>
            <a:r>
              <a:rPr lang="en-GB"/>
              <a:t> Gather data from various sources such as performance reviews, KPIs, attendance records, and employee surveys.</a:t>
            </a:r>
          </a:p>
          <a:p>
            <a:pPr lvl="0"/>
            <a:r>
              <a:rPr lang="en-GB" b="1"/>
              <a:t>Data Preparation</a:t>
            </a:r>
            <a:r>
              <a:rPr lang="en-GB"/>
              <a:t> Ensure that data is accurate and complete. Address any inconsistencies or missing values. Combine data from different sources to get a comprehensive view of performance.</a:t>
            </a:r>
          </a:p>
          <a:p>
            <a:pPr lvl="0"/>
            <a:endParaRPr lang="en-GB" b="1"/>
          </a:p>
          <a:p>
            <a:pPr lvl="0"/>
            <a:r>
              <a:rPr lang="en-GB" b="1"/>
              <a:t>Visualization and Reporting</a:t>
            </a:r>
            <a:r>
              <a:rPr lang="en-GB"/>
              <a:t> Create interactive dashboards to visualize performance metrics and trends. Generate detailed reports highlighting key insights, trends, and recommendations.</a:t>
            </a:r>
          </a:p>
          <a:p>
            <a:pPr lvl="0"/>
            <a:r>
              <a:rPr lang="en-GB" b="1"/>
              <a:t>Analysis and Interpretation</a:t>
            </a:r>
            <a:r>
              <a:rPr lang="en-GB"/>
              <a:t> Look for patterns in the data that might indicate high or low performance. Compare performance across different teams, departments, or time periods.</a:t>
            </a:r>
          </a:p>
          <a:p>
            <a:pPr lvl="0"/>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1AC18E7A-7EE8-25EB-4932-FB62FCD9B338}"/>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4">
            <a:extLst>
              <a:ext uri="{FF2B5EF4-FFF2-40B4-BE49-F238E27FC236}">
                <a16:creationId xmlns:a16="http://schemas.microsoft.com/office/drawing/2014/main" id="{A2D97559-C4D3-FB2E-340E-8779011AC2FF}"/>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5">
            <a:extLst>
              <a:ext uri="{FF2B5EF4-FFF2-40B4-BE49-F238E27FC236}">
                <a16:creationId xmlns:a16="http://schemas.microsoft.com/office/drawing/2014/main" id="{B7F422EB-87A4-EE6A-0F02-AA47549B503E}"/>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6">
            <a:extLst>
              <a:ext uri="{FF2B5EF4-FFF2-40B4-BE49-F238E27FC236}">
                <a16:creationId xmlns:a16="http://schemas.microsoft.com/office/drawing/2014/main" id="{03E2FC32-3832-09D6-B7EE-5583DF6A1181}"/>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6" name="object 7">
            <a:extLst>
              <a:ext uri="{FF2B5EF4-FFF2-40B4-BE49-F238E27FC236}">
                <a16:creationId xmlns:a16="http://schemas.microsoft.com/office/drawing/2014/main" id="{3226CBFA-CDC6-D1E8-6E41-5A4BB3BC0C78}"/>
              </a:ext>
            </a:extLst>
          </p:cNvPr>
          <p:cNvSpPr txBox="1">
            <a:spLocks noGrp="1"/>
          </p:cNvSpPr>
          <p:nvPr>
            <p:ph type="title"/>
          </p:nvPr>
        </p:nvSpPr>
        <p:spPr>
          <a:xfrm>
            <a:off x="755330" y="385447"/>
            <a:ext cx="10681334"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a:t>R</a:t>
            </a:r>
            <a:r>
              <a:rPr lang="en-US" spc="-40"/>
              <a:t>E</a:t>
            </a:r>
            <a:r>
              <a:rPr lang="en-US" spc="15"/>
              <a:t>S</a:t>
            </a:r>
            <a:r>
              <a:rPr lang="en-US" spc="-30"/>
              <a:t>U</a:t>
            </a:r>
            <a:r>
              <a:rPr lang="en-US" spc="-405"/>
              <a:t>L</a:t>
            </a:r>
            <a:r>
              <a:rPr lang="en-US"/>
              <a:t>TS</a:t>
            </a:r>
          </a:p>
        </p:txBody>
      </p:sp>
      <p:sp>
        <p:nvSpPr>
          <p:cNvPr id="7" name="object 9">
            <a:extLst>
              <a:ext uri="{FF2B5EF4-FFF2-40B4-BE49-F238E27FC236}">
                <a16:creationId xmlns:a16="http://schemas.microsoft.com/office/drawing/2014/main" id="{1266D6F9-19E6-9D85-2C02-12A79E616441}"/>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9C90FF8C-A391-4AC6-B4C4-D98FFB4590EC}" type="slidenum">
              <a:t>11</a:t>
            </a:fld>
            <a:endParaRPr lang="en-US" sz="1100" b="0" i="0" u="none" strike="noStrike" kern="1200" cap="none" spc="0" baseline="0">
              <a:solidFill>
                <a:srgbClr val="000000"/>
              </a:solidFill>
              <a:uFillTx/>
              <a:latin typeface="Trebuchet MS"/>
              <a:cs typeface="Trebuchet MS"/>
            </a:endParaRPr>
          </a:p>
        </p:txBody>
      </p:sp>
      <p:graphicFrame>
        <p:nvGraphicFramePr>
          <p:cNvPr id="8" name="Chart 10">
            <a:extLst>
              <a:ext uri="{FF2B5EF4-FFF2-40B4-BE49-F238E27FC236}">
                <a16:creationId xmlns:a16="http://schemas.microsoft.com/office/drawing/2014/main" id="{C7CB79C0-C0A0-5A5E-6439-50E897DA561A}"/>
              </a:ext>
            </a:extLst>
          </p:cNvPr>
          <p:cNvGraphicFramePr/>
          <p:nvPr/>
        </p:nvGraphicFramePr>
        <p:xfrm>
          <a:off x="755330" y="1592820"/>
          <a:ext cx="7705721" cy="47348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DE9E-7DCC-B504-23C1-BB13E456831B}"/>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US">
                <a:latin typeface="Times New Roman" pitchFamily="18"/>
                <a:cs typeface="Times New Roman" pitchFamily="18"/>
              </a:rPr>
              <a:t>conclusion</a:t>
            </a:r>
            <a:endParaRPr lang="en-IN">
              <a:latin typeface="Times New Roman" pitchFamily="18"/>
              <a:cs typeface="Times New Roman" pitchFamily="18"/>
            </a:endParaRPr>
          </a:p>
        </p:txBody>
      </p:sp>
      <p:sp>
        <p:nvSpPr>
          <p:cNvPr id="3" name="Text Placeholder 2">
            <a:extLst>
              <a:ext uri="{FF2B5EF4-FFF2-40B4-BE49-F238E27FC236}">
                <a16:creationId xmlns:a16="http://schemas.microsoft.com/office/drawing/2014/main" id="{CC5C1244-EBC5-7F19-E76F-EF62021FF7AB}"/>
              </a:ext>
            </a:extLst>
          </p:cNvPr>
          <p:cNvSpPr txBox="1">
            <a:spLocks noGrp="1"/>
          </p:cNvSpPr>
          <p:nvPr>
            <p:ph idx="1"/>
          </p:nvPr>
        </p:nvSpPr>
        <p:spPr>
          <a:xfrm>
            <a:off x="609603" y="1577340"/>
            <a:ext cx="7985756" cy="4062651"/>
          </a:xfrm>
          <a:prstGeom prst="rect">
            <a:avLst/>
          </a:prstGeom>
          <a:noFill/>
          <a:ln>
            <a:noFill/>
          </a:ln>
        </p:spPr>
        <p:txBody>
          <a:bodyPr vert="horz" wrap="square" lIns="0" tIns="0" rIns="0" bIns="0" anchor="t" anchorCtr="0" compatLnSpc="1">
            <a:spAutoFit/>
          </a:bodyPr>
          <a:lstStyle/>
          <a:p>
            <a:pPr lvl="0"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B62AE00-A08B-7204-6A09-478F1F8480B5}"/>
              </a:ext>
            </a:extLst>
          </p:cNvPr>
          <p:cNvSpPr/>
          <p:nvPr/>
        </p:nvSpPr>
        <p:spPr>
          <a:xfrm>
            <a:off x="0" y="0"/>
            <a:ext cx="12191996"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imes New Roman" pitchFamily="18"/>
              <a:cs typeface="Times New Roman" pitchFamily="18"/>
            </a:endParaRPr>
          </a:p>
        </p:txBody>
      </p:sp>
      <p:grpSp>
        <p:nvGrpSpPr>
          <p:cNvPr id="3" name="object 3">
            <a:extLst>
              <a:ext uri="{FF2B5EF4-FFF2-40B4-BE49-F238E27FC236}">
                <a16:creationId xmlns:a16="http://schemas.microsoft.com/office/drawing/2014/main" id="{EBAE6535-E8FF-8277-A21B-A7E5A5DEA8EC}"/>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1D852B4F-EC88-F45F-3938-7A5E3EB7ED79}"/>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EF544AE5-FDE8-0C0D-9BC9-33F69BF51CEE}"/>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841B21BE-6BD1-2E4D-B428-B143C47B9104}"/>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DAE8FAE2-4BA9-7E1C-8BB2-AE94AC24A8CC}"/>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1E3C30BF-C87A-AB33-4998-279726AA645F}"/>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2B018F73-234E-E886-31B9-F8695EC5FEFF}"/>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DE57496E-E58F-3197-02EB-299743385352}"/>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3D2CD957-239E-2FE3-B5B2-E0913319AD91}"/>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FCBC34C3-0CCD-CE77-9245-9ADA0ED7A373}"/>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5C9F29DB-3096-FA26-BCDF-BA5EF8D70CF3}"/>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602EB0D3-9535-F993-42E4-3FCBEB5F6976}"/>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5" name="object 15">
            <a:extLst>
              <a:ext uri="{FF2B5EF4-FFF2-40B4-BE49-F238E27FC236}">
                <a16:creationId xmlns:a16="http://schemas.microsoft.com/office/drawing/2014/main" id="{3849589C-B0D9-9F7B-B390-4324D2F1D6AF}"/>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C6927F33-D2DF-92D4-CE6B-B4DC11C18836}"/>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7" name="object 17">
            <a:extLst>
              <a:ext uri="{FF2B5EF4-FFF2-40B4-BE49-F238E27FC236}">
                <a16:creationId xmlns:a16="http://schemas.microsoft.com/office/drawing/2014/main" id="{B5E57D31-8F8B-28CB-52E0-A4E12087578D}"/>
              </a:ext>
            </a:extLst>
          </p:cNvPr>
          <p:cNvSpPr txBox="1">
            <a:spLocks noGrp="1"/>
          </p:cNvSpPr>
          <p:nvPr>
            <p:ph type="title"/>
          </p:nvPr>
        </p:nvSpPr>
        <p:spPr>
          <a:xfrm>
            <a:off x="739777" y="829625"/>
            <a:ext cx="3909690" cy="678183"/>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5"/>
              <a:t>PROJECT</a:t>
            </a:r>
            <a:r>
              <a:rPr lang="en-US" sz="4250" spc="-85"/>
              <a:t> </a:t>
            </a:r>
            <a:r>
              <a:rPr lang="en-US" sz="4250" spc="25"/>
              <a:t>TITLE</a:t>
            </a:r>
            <a:endParaRPr lang="en-US" sz="4250"/>
          </a:p>
        </p:txBody>
      </p:sp>
      <p:grpSp>
        <p:nvGrpSpPr>
          <p:cNvPr id="18" name="object 18">
            <a:extLst>
              <a:ext uri="{FF2B5EF4-FFF2-40B4-BE49-F238E27FC236}">
                <a16:creationId xmlns:a16="http://schemas.microsoft.com/office/drawing/2014/main" id="{A05C89EF-5AAC-0A38-0ED5-CAFD4567C10C}"/>
              </a:ext>
            </a:extLst>
          </p:cNvPr>
          <p:cNvGrpSpPr/>
          <p:nvPr/>
        </p:nvGrpSpPr>
        <p:grpSpPr>
          <a:xfrm>
            <a:off x="466728" y="6410328"/>
            <a:ext cx="3705221" cy="295278"/>
            <a:chOff x="466728" y="6410328"/>
            <a:chExt cx="3705221" cy="295278"/>
          </a:xfrm>
        </p:grpSpPr>
        <p:pic>
          <p:nvPicPr>
            <p:cNvPr id="19" name="object 19">
              <a:extLst>
                <a:ext uri="{FF2B5EF4-FFF2-40B4-BE49-F238E27FC236}">
                  <a16:creationId xmlns:a16="http://schemas.microsoft.com/office/drawing/2014/main" id="{B8C0FF73-5129-7068-B055-72581036AA60}"/>
                </a:ext>
              </a:extLst>
            </p:cNvPr>
            <p:cNvPicPr>
              <a:picLocks noChangeAspect="1"/>
            </p:cNvPicPr>
            <p:nvPr/>
          </p:nvPicPr>
          <p:blipFill>
            <a:blip r:embed="rId2"/>
            <a:stretch>
              <a:fillRect/>
            </a:stretch>
          </p:blipFill>
          <p:spPr>
            <a:xfrm>
              <a:off x="676271" y="6467478"/>
              <a:ext cx="2143125" cy="200025"/>
            </a:xfrm>
            <a:prstGeom prst="rect">
              <a:avLst/>
            </a:prstGeom>
            <a:noFill/>
            <a:ln cap="flat">
              <a:noFill/>
            </a:ln>
          </p:spPr>
        </p:pic>
        <p:pic>
          <p:nvPicPr>
            <p:cNvPr id="20" name="object 20">
              <a:extLst>
                <a:ext uri="{FF2B5EF4-FFF2-40B4-BE49-F238E27FC236}">
                  <a16:creationId xmlns:a16="http://schemas.microsoft.com/office/drawing/2014/main" id="{2027F8FE-FE15-6914-4F15-068EA2ED1BEB}"/>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grpSp>
      <p:sp>
        <p:nvSpPr>
          <p:cNvPr id="21" name="object 22">
            <a:extLst>
              <a:ext uri="{FF2B5EF4-FFF2-40B4-BE49-F238E27FC236}">
                <a16:creationId xmlns:a16="http://schemas.microsoft.com/office/drawing/2014/main" id="{07CBEEBE-3AC6-4ED0-B1E6-760F81511BF8}"/>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AD99B8BF-0CBC-48F3-A47F-6ABDEA7CC914}"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2</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2" name="TextBox 22">
            <a:extLst>
              <a:ext uri="{FF2B5EF4-FFF2-40B4-BE49-F238E27FC236}">
                <a16:creationId xmlns:a16="http://schemas.microsoft.com/office/drawing/2014/main" id="{948F1E3C-FE52-D758-B0E4-285B02177375}"/>
              </a:ext>
            </a:extLst>
          </p:cNvPr>
          <p:cNvSpPr txBox="1"/>
          <p:nvPr/>
        </p:nvSpPr>
        <p:spPr>
          <a:xfrm>
            <a:off x="1217523" y="2123273"/>
            <a:ext cx="8593229" cy="144655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1" i="0" u="none" strike="noStrike" kern="1200" cap="none" spc="0" baseline="0">
                <a:solidFill>
                  <a:srgbClr val="0F0F0F"/>
                </a:solidFill>
                <a:uFillTx/>
                <a:latin typeface="Times New Roman" pitchFamily="18"/>
                <a:cs typeface="Times New Roman" pitchFamily="18"/>
              </a:rPr>
              <a:t>Employee </a:t>
            </a:r>
            <a:r>
              <a:rPr lang="en-GB" sz="4400" b="1" i="0" u="none" strike="noStrike" kern="1200" cap="none" spc="0" baseline="0">
                <a:solidFill>
                  <a:srgbClr val="0F0F0F"/>
                </a:solidFill>
                <a:uFillTx/>
                <a:latin typeface="Times New Roman" pitchFamily="18"/>
                <a:cs typeface="Times New Roman" pitchFamily="18"/>
              </a:rPr>
              <a:t>Performance </a:t>
            </a:r>
            <a:r>
              <a:rPr lang="en-US" sz="4400" b="1" i="0" u="none" strike="noStrike" kern="1200" cap="none" spc="0" baseline="0">
                <a:solidFill>
                  <a:srgbClr val="0F0F0F"/>
                </a:solidFill>
                <a:uFillTx/>
                <a:latin typeface="Times New Roman" pitchFamily="18"/>
                <a:cs typeface="Times New Roman" pitchFamily="18"/>
              </a:rPr>
              <a:t>Analysis using Excel</a:t>
            </a:r>
            <a:endParaRPr lang="en-IN" sz="2800" b="0" i="0" u="none" strike="noStrike" kern="1200" cap="none" spc="0" baseline="0">
              <a:solidFill>
                <a:srgbClr val="7030A0"/>
              </a:solidFill>
              <a:uFillTx/>
              <a:latin typeface="Times New Roman" pitchFamily="18"/>
              <a:cs typeface="Times New Roman"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C68E28F-BA1A-59F0-9697-6B588D7DB5CA}"/>
              </a:ext>
            </a:extLst>
          </p:cNvPr>
          <p:cNvSpPr/>
          <p:nvPr/>
        </p:nvSpPr>
        <p:spPr>
          <a:xfrm>
            <a:off x="-76196" y="28575"/>
            <a:ext cx="12481715"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nvGrpSpPr>
          <p:cNvPr id="3" name="object 3">
            <a:extLst>
              <a:ext uri="{FF2B5EF4-FFF2-40B4-BE49-F238E27FC236}">
                <a16:creationId xmlns:a16="http://schemas.microsoft.com/office/drawing/2014/main" id="{E0933DF3-D011-5C0E-4133-5306F123168A}"/>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F10728CC-49D0-0213-89C3-BE56BC19FE9D}"/>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B9B041AB-436D-C879-7D1A-C752908F78AC}"/>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99A34A4C-4669-93E4-40C0-519086CE9C82}"/>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CD75B81C-85F3-CF93-0FFE-1100F693420C}"/>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84D32A66-F03C-A38D-388A-91F19B1C6235}"/>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ECBFC65A-4F51-DD6C-5D6E-5AD4555A4AF2}"/>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F24FFCB4-2302-FA1D-818B-1DE89006A9A2}"/>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BC9674CF-6023-80EA-4D60-F703A7837082}"/>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B6310687-4F76-29C0-79C6-3257B1E86231}"/>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5D25198B-84BC-9809-BD45-B6E0C10C816B}"/>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31485EE9-7C3D-4404-0A4B-3A44255C7D61}"/>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15" name="object 15">
            <a:extLst>
              <a:ext uri="{FF2B5EF4-FFF2-40B4-BE49-F238E27FC236}">
                <a16:creationId xmlns:a16="http://schemas.microsoft.com/office/drawing/2014/main" id="{4D7A3157-1438-958C-5CFF-2F6F24A83DAB}"/>
              </a:ext>
            </a:extLst>
          </p:cNvPr>
          <p:cNvSpPr/>
          <p:nvPr/>
        </p:nvSpPr>
        <p:spPr>
          <a:xfrm>
            <a:off x="7362821" y="447671"/>
            <a:ext cx="361946" cy="361946"/>
          </a:xfrm>
          <a:custGeom>
            <a:avLst/>
            <a:gdLst>
              <a:gd name="f0" fmla="val w"/>
              <a:gd name="f1" fmla="val h"/>
              <a:gd name="f2" fmla="val 0"/>
              <a:gd name="f3" fmla="val 361950"/>
              <a:gd name="f4" fmla="val 180975"/>
              <a:gd name="f5" fmla="val 132864"/>
              <a:gd name="f6" fmla="val 6464"/>
              <a:gd name="f7" fmla="val 89633"/>
              <a:gd name="f8" fmla="val 24708"/>
              <a:gd name="f9" fmla="val 53006"/>
              <a:gd name="f10" fmla="val 229085"/>
              <a:gd name="f11" fmla="val 272316"/>
              <a:gd name="f12" fmla="val 308943"/>
              <a:gd name="f13" fmla="val 337241"/>
              <a:gd name="f14" fmla="val 355485"/>
              <a:gd name="f15" fmla="*/ f0 1 361950"/>
              <a:gd name="f16" fmla="*/ f1 1 361950"/>
              <a:gd name="f17" fmla="val f2"/>
              <a:gd name="f18" fmla="val f3"/>
              <a:gd name="f19" fmla="+- f18 0 f17"/>
              <a:gd name="f20" fmla="*/ f19 1 361950"/>
              <a:gd name="f21" fmla="*/ f17 1 f20"/>
              <a:gd name="f22" fmla="*/ f18 1 f20"/>
              <a:gd name="f23" fmla="*/ f21 f15 1"/>
              <a:gd name="f24" fmla="*/ f22 f15 1"/>
              <a:gd name="f25" fmla="*/ f22 f16 1"/>
              <a:gd name="f26" fmla="*/ f21 f16 1"/>
            </a:gdLst>
            <a:ahLst/>
            <a:cxnLst>
              <a:cxn ang="3cd4">
                <a:pos x="hc" y="t"/>
              </a:cxn>
              <a:cxn ang="0">
                <a:pos x="r" y="vc"/>
              </a:cxn>
              <a:cxn ang="cd4">
                <a:pos x="hc" y="b"/>
              </a:cxn>
              <a:cxn ang="cd2">
                <a:pos x="l" y="vc"/>
              </a:cxn>
            </a:cxnLst>
            <a:rect l="f23" t="f26" r="f24" b="f25"/>
            <a:pathLst>
              <a:path w="361950" h="361950">
                <a:moveTo>
                  <a:pt x="f4" y="f2"/>
                </a:moveTo>
                <a:lnTo>
                  <a:pt x="f5" y="f6"/>
                </a:lnTo>
                <a:lnTo>
                  <a:pt x="f7" y="f8"/>
                </a:lnTo>
                <a:lnTo>
                  <a:pt x="f9" y="f9"/>
                </a:lnTo>
                <a:lnTo>
                  <a:pt x="f8" y="f7"/>
                </a:lnTo>
                <a:lnTo>
                  <a:pt x="f6" y="f5"/>
                </a:lnTo>
                <a:lnTo>
                  <a:pt x="f2" y="f4"/>
                </a:lnTo>
                <a:lnTo>
                  <a:pt x="f6" y="f10"/>
                </a:lnTo>
                <a:lnTo>
                  <a:pt x="f8" y="f11"/>
                </a:lnTo>
                <a:lnTo>
                  <a:pt x="f9" y="f12"/>
                </a:lnTo>
                <a:lnTo>
                  <a:pt x="f7" y="f13"/>
                </a:lnTo>
                <a:lnTo>
                  <a:pt x="f5" y="f14"/>
                </a:lnTo>
                <a:lnTo>
                  <a:pt x="f4" y="f3"/>
                </a:lnTo>
                <a:lnTo>
                  <a:pt x="f10" y="f14"/>
                </a:lnTo>
                <a:lnTo>
                  <a:pt x="f11" y="f13"/>
                </a:lnTo>
                <a:lnTo>
                  <a:pt x="f12" y="f12"/>
                </a:lnTo>
                <a:lnTo>
                  <a:pt x="f13" y="f11"/>
                </a:lnTo>
                <a:lnTo>
                  <a:pt x="f14" y="f10"/>
                </a:lnTo>
                <a:lnTo>
                  <a:pt x="f3" y="f4"/>
                </a:lnTo>
                <a:lnTo>
                  <a:pt x="f14" y="f5"/>
                </a:lnTo>
                <a:lnTo>
                  <a:pt x="f13" y="f7"/>
                </a:lnTo>
                <a:lnTo>
                  <a:pt x="f12" y="f9"/>
                </a:lnTo>
                <a:lnTo>
                  <a:pt x="f11" y="f8"/>
                </a:lnTo>
                <a:lnTo>
                  <a:pt x="f10" y="f6"/>
                </a:lnTo>
                <a:lnTo>
                  <a:pt x="f4" y="f2"/>
                </a:lnTo>
                <a:close/>
              </a:path>
            </a:pathLst>
          </a:custGeom>
          <a:solidFill>
            <a:srgbClr val="EBEBE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EAA34C4D-36DB-4970-5B65-32521DBDC057}"/>
              </a:ext>
            </a:extLst>
          </p:cNvPr>
          <p:cNvSpPr/>
          <p:nvPr/>
        </p:nvSpPr>
        <p:spPr>
          <a:xfrm>
            <a:off x="11010903" y="5610228"/>
            <a:ext cx="647696" cy="647696"/>
          </a:xfrm>
          <a:custGeom>
            <a:avLst/>
            <a:gdLst>
              <a:gd name="f0" fmla="val w"/>
              <a:gd name="f1" fmla="val h"/>
              <a:gd name="f2" fmla="val 0"/>
              <a:gd name="f3" fmla="val 647700"/>
              <a:gd name="f4" fmla="val 323850"/>
              <a:gd name="f5" fmla="val 276003"/>
              <a:gd name="f6" fmla="val 3511"/>
              <a:gd name="f7" fmla="val 230332"/>
              <a:gd name="f8" fmla="val 13711"/>
              <a:gd name="f9" fmla="val 187340"/>
              <a:gd name="f10" fmla="val 30099"/>
              <a:gd name="f11" fmla="val 147528"/>
              <a:gd name="f12" fmla="val 52175"/>
              <a:gd name="f13" fmla="val 111397"/>
              <a:gd name="f14" fmla="val 79436"/>
              <a:gd name="f15" fmla="val 79448"/>
              <a:gd name="f16" fmla="val 111381"/>
              <a:gd name="f17" fmla="val 52184"/>
              <a:gd name="f18" fmla="val 147511"/>
              <a:gd name="f19" fmla="val 30106"/>
              <a:gd name="f20" fmla="val 187324"/>
              <a:gd name="f21" fmla="val 13714"/>
              <a:gd name="f22" fmla="val 230319"/>
              <a:gd name="f23" fmla="val 3512"/>
              <a:gd name="f24" fmla="val 275994"/>
              <a:gd name="f25" fmla="val 371705"/>
              <a:gd name="f26" fmla="val 417380"/>
              <a:gd name="f27" fmla="val 460375"/>
              <a:gd name="f28" fmla="val 500188"/>
              <a:gd name="f29" fmla="val 536318"/>
              <a:gd name="f30" fmla="val 568263"/>
              <a:gd name="f31" fmla="val 595524"/>
              <a:gd name="f32" fmla="val 617600"/>
              <a:gd name="f33" fmla="val 633988"/>
              <a:gd name="f34" fmla="val 644188"/>
              <a:gd name="f35" fmla="val 371696"/>
              <a:gd name="f36" fmla="val 417367"/>
              <a:gd name="f37" fmla="val 460359"/>
              <a:gd name="f38" fmla="val 500171"/>
              <a:gd name="f39" fmla="val 536302"/>
              <a:gd name="f40" fmla="val 568251"/>
              <a:gd name="f41" fmla="val 595515"/>
              <a:gd name="f42" fmla="val 617593"/>
              <a:gd name="f43" fmla="val 633985"/>
              <a:gd name="f44" fmla="val 644187"/>
              <a:gd name="f45" fmla="*/ f0 1 647700"/>
              <a:gd name="f46" fmla="*/ f1 1 647700"/>
              <a:gd name="f47" fmla="val f2"/>
              <a:gd name="f48" fmla="val f3"/>
              <a:gd name="f49" fmla="+- f48 0 f47"/>
              <a:gd name="f50" fmla="*/ f49 1 647700"/>
              <a:gd name="f51" fmla="*/ f47 1 f50"/>
              <a:gd name="f52" fmla="*/ f48 1 f50"/>
              <a:gd name="f53" fmla="*/ f51 f45 1"/>
              <a:gd name="f54" fmla="*/ f52 f45 1"/>
              <a:gd name="f55" fmla="*/ f52 f46 1"/>
              <a:gd name="f56" fmla="*/ f51 f46 1"/>
            </a:gdLst>
            <a:ahLst/>
            <a:cxnLst>
              <a:cxn ang="3cd4">
                <a:pos x="hc" y="t"/>
              </a:cxn>
              <a:cxn ang="0">
                <a:pos x="r" y="vc"/>
              </a:cxn>
              <a:cxn ang="cd4">
                <a:pos x="hc" y="b"/>
              </a:cxn>
              <a:cxn ang="cd2">
                <a:pos x="l" y="vc"/>
              </a:cxn>
            </a:cxnLst>
            <a:rect l="f53" t="f56" r="f54" b="f55"/>
            <a:pathLst>
              <a:path w="647700" h="647700">
                <a:moveTo>
                  <a:pt x="f4" y="f2"/>
                </a:moveTo>
                <a:lnTo>
                  <a:pt x="f5" y="f6"/>
                </a:lnTo>
                <a:lnTo>
                  <a:pt x="f7" y="f8"/>
                </a:lnTo>
                <a:lnTo>
                  <a:pt x="f9" y="f10"/>
                </a:lnTo>
                <a:lnTo>
                  <a:pt x="f11" y="f12"/>
                </a:lnTo>
                <a:lnTo>
                  <a:pt x="f13" y="f14"/>
                </a:lnTo>
                <a:lnTo>
                  <a:pt x="f15" y="f16"/>
                </a:lnTo>
                <a:lnTo>
                  <a:pt x="f17" y="f18"/>
                </a:lnTo>
                <a:lnTo>
                  <a:pt x="f19" y="f20"/>
                </a:lnTo>
                <a:lnTo>
                  <a:pt x="f21" y="f22"/>
                </a:lnTo>
                <a:lnTo>
                  <a:pt x="f23" y="f24"/>
                </a:lnTo>
                <a:lnTo>
                  <a:pt x="f2" y="f4"/>
                </a:lnTo>
                <a:lnTo>
                  <a:pt x="f23" y="f25"/>
                </a:lnTo>
                <a:lnTo>
                  <a:pt x="f21" y="f26"/>
                </a:lnTo>
                <a:lnTo>
                  <a:pt x="f19" y="f27"/>
                </a:lnTo>
                <a:lnTo>
                  <a:pt x="f17" y="f28"/>
                </a:lnTo>
                <a:lnTo>
                  <a:pt x="f15" y="f29"/>
                </a:lnTo>
                <a:lnTo>
                  <a:pt x="f13" y="f30"/>
                </a:lnTo>
                <a:lnTo>
                  <a:pt x="f11" y="f31"/>
                </a:lnTo>
                <a:lnTo>
                  <a:pt x="f9" y="f32"/>
                </a:lnTo>
                <a:lnTo>
                  <a:pt x="f7" y="f33"/>
                </a:lnTo>
                <a:lnTo>
                  <a:pt x="f5" y="f34"/>
                </a:lnTo>
                <a:lnTo>
                  <a:pt x="f4" y="f3"/>
                </a:lnTo>
                <a:lnTo>
                  <a:pt x="f35" y="f34"/>
                </a:lnTo>
                <a:lnTo>
                  <a:pt x="f36" y="f33"/>
                </a:lnTo>
                <a:lnTo>
                  <a:pt x="f37" y="f32"/>
                </a:lnTo>
                <a:lnTo>
                  <a:pt x="f38" y="f31"/>
                </a:lnTo>
                <a:lnTo>
                  <a:pt x="f39" y="f30"/>
                </a:lnTo>
                <a:lnTo>
                  <a:pt x="f40" y="f29"/>
                </a:lnTo>
                <a:lnTo>
                  <a:pt x="f41" y="f28"/>
                </a:lnTo>
                <a:lnTo>
                  <a:pt x="f42" y="f27"/>
                </a:lnTo>
                <a:lnTo>
                  <a:pt x="f43" y="f26"/>
                </a:lnTo>
                <a:lnTo>
                  <a:pt x="f44" y="f25"/>
                </a:lnTo>
                <a:lnTo>
                  <a:pt x="f3" y="f4"/>
                </a:lnTo>
                <a:lnTo>
                  <a:pt x="f44" y="f24"/>
                </a:lnTo>
                <a:lnTo>
                  <a:pt x="f43" y="f22"/>
                </a:lnTo>
                <a:lnTo>
                  <a:pt x="f42" y="f20"/>
                </a:lnTo>
                <a:lnTo>
                  <a:pt x="f41" y="f18"/>
                </a:lnTo>
                <a:lnTo>
                  <a:pt x="f40" y="f16"/>
                </a:lnTo>
                <a:lnTo>
                  <a:pt x="f39" y="f14"/>
                </a:lnTo>
                <a:lnTo>
                  <a:pt x="f38" y="f12"/>
                </a:lnTo>
                <a:lnTo>
                  <a:pt x="f37" y="f10"/>
                </a:lnTo>
                <a:lnTo>
                  <a:pt x="f36" y="f8"/>
                </a:lnTo>
                <a:lnTo>
                  <a:pt x="f35" y="f6"/>
                </a:lnTo>
                <a:lnTo>
                  <a:pt x="f4"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17" name="object 17">
            <a:extLst>
              <a:ext uri="{FF2B5EF4-FFF2-40B4-BE49-F238E27FC236}">
                <a16:creationId xmlns:a16="http://schemas.microsoft.com/office/drawing/2014/main" id="{6DF6A09B-E857-84FB-ED28-97D83998DC6E}"/>
              </a:ext>
            </a:extLst>
          </p:cNvPr>
          <p:cNvPicPr>
            <a:picLocks noChangeAspect="1"/>
          </p:cNvPicPr>
          <p:nvPr/>
        </p:nvPicPr>
        <p:blipFill>
          <a:blip r:embed="rId2"/>
          <a:stretch>
            <a:fillRect/>
          </a:stretch>
        </p:blipFill>
        <p:spPr>
          <a:xfrm>
            <a:off x="10687050" y="6134096"/>
            <a:ext cx="247646" cy="247646"/>
          </a:xfrm>
          <a:prstGeom prst="rect">
            <a:avLst/>
          </a:prstGeom>
          <a:noFill/>
          <a:ln cap="flat">
            <a:noFill/>
          </a:ln>
        </p:spPr>
      </p:pic>
      <p:grpSp>
        <p:nvGrpSpPr>
          <p:cNvPr id="18" name="object 18">
            <a:extLst>
              <a:ext uri="{FF2B5EF4-FFF2-40B4-BE49-F238E27FC236}">
                <a16:creationId xmlns:a16="http://schemas.microsoft.com/office/drawing/2014/main" id="{FD4B357D-4AC6-9F1A-AA08-22B084964235}"/>
              </a:ext>
            </a:extLst>
          </p:cNvPr>
          <p:cNvGrpSpPr/>
          <p:nvPr/>
        </p:nvGrpSpPr>
        <p:grpSpPr>
          <a:xfrm>
            <a:off x="47621" y="3819521"/>
            <a:ext cx="4124328" cy="3009893"/>
            <a:chOff x="47621" y="3819521"/>
            <a:chExt cx="4124328" cy="3009893"/>
          </a:xfrm>
        </p:grpSpPr>
        <p:pic>
          <p:nvPicPr>
            <p:cNvPr id="19" name="object 19">
              <a:extLst>
                <a:ext uri="{FF2B5EF4-FFF2-40B4-BE49-F238E27FC236}">
                  <a16:creationId xmlns:a16="http://schemas.microsoft.com/office/drawing/2014/main" id="{18AC5772-D4D2-9F65-B70B-D5AB623AD8E7}"/>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pic>
          <p:nvPicPr>
            <p:cNvPr id="20" name="object 20">
              <a:extLst>
                <a:ext uri="{FF2B5EF4-FFF2-40B4-BE49-F238E27FC236}">
                  <a16:creationId xmlns:a16="http://schemas.microsoft.com/office/drawing/2014/main" id="{585D193B-4DC0-7935-B7DE-52F67C2C9673}"/>
                </a:ext>
              </a:extLst>
            </p:cNvPr>
            <p:cNvPicPr>
              <a:picLocks noChangeAspect="1"/>
            </p:cNvPicPr>
            <p:nvPr/>
          </p:nvPicPr>
          <p:blipFill>
            <a:blip r:embed="rId4"/>
            <a:stretch>
              <a:fillRect/>
            </a:stretch>
          </p:blipFill>
          <p:spPr>
            <a:xfrm>
              <a:off x="47621" y="3819521"/>
              <a:ext cx="1733546" cy="3009893"/>
            </a:xfrm>
            <a:prstGeom prst="rect">
              <a:avLst/>
            </a:prstGeom>
            <a:noFill/>
            <a:ln cap="flat">
              <a:noFill/>
            </a:ln>
          </p:spPr>
        </p:pic>
      </p:grpSp>
      <p:sp>
        <p:nvSpPr>
          <p:cNvPr id="21" name="object 21">
            <a:extLst>
              <a:ext uri="{FF2B5EF4-FFF2-40B4-BE49-F238E27FC236}">
                <a16:creationId xmlns:a16="http://schemas.microsoft.com/office/drawing/2014/main" id="{1410A3D6-3BAC-03A1-C623-7CCA7FBF44E8}"/>
              </a:ext>
            </a:extLst>
          </p:cNvPr>
          <p:cNvSpPr txBox="1">
            <a:spLocks noGrp="1"/>
          </p:cNvSpPr>
          <p:nvPr>
            <p:ph type="title"/>
          </p:nvPr>
        </p:nvSpPr>
        <p:spPr>
          <a:xfrm>
            <a:off x="739777" y="445385"/>
            <a:ext cx="235712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spc="25"/>
              <a:t>A</a:t>
            </a:r>
            <a:r>
              <a:rPr lang="en-US" spc="-5"/>
              <a:t>G</a:t>
            </a:r>
            <a:r>
              <a:rPr lang="en-US" spc="-35"/>
              <a:t>E</a:t>
            </a:r>
            <a:r>
              <a:rPr lang="en-US" spc="15"/>
              <a:t>N</a:t>
            </a:r>
            <a:r>
              <a:rPr lang="en-US"/>
              <a:t>DA</a:t>
            </a:r>
          </a:p>
        </p:txBody>
      </p:sp>
      <p:sp>
        <p:nvSpPr>
          <p:cNvPr id="22" name="object 22">
            <a:extLst>
              <a:ext uri="{FF2B5EF4-FFF2-40B4-BE49-F238E27FC236}">
                <a16:creationId xmlns:a16="http://schemas.microsoft.com/office/drawing/2014/main" id="{97AFD966-BF22-23CD-268E-E7A1707F0029}"/>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E251D5F9-F89C-490B-BB8B-5D26EAEE5F13}"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3</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3" name="TextBox 22">
            <a:extLst>
              <a:ext uri="{FF2B5EF4-FFF2-40B4-BE49-F238E27FC236}">
                <a16:creationId xmlns:a16="http://schemas.microsoft.com/office/drawing/2014/main" id="{9BD49D06-49D1-CD1B-2070-54DEAE2552FC}"/>
              </a:ext>
            </a:extLst>
          </p:cNvPr>
          <p:cNvSpPr txBox="1"/>
          <p:nvPr/>
        </p:nvSpPr>
        <p:spPr>
          <a:xfrm>
            <a:off x="2509808" y="1041529"/>
            <a:ext cx="5029200" cy="44012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Problem Statement</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Project Overview</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End Users</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Our Solution and Proposition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Dataset Description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Modelling Approach</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Results and Discussion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Conclusion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FA4297BE-ECAC-9896-E08A-1F5993E3B87C}"/>
              </a:ext>
            </a:extLst>
          </p:cNvPr>
          <p:cNvGrpSpPr/>
          <p:nvPr/>
        </p:nvGrpSpPr>
        <p:grpSpPr>
          <a:xfrm>
            <a:off x="7991471" y="2933696"/>
            <a:ext cx="2762246" cy="3257550"/>
            <a:chOff x="7991471" y="2933696"/>
            <a:chExt cx="2762246" cy="3257550"/>
          </a:xfrm>
        </p:grpSpPr>
        <p:sp>
          <p:nvSpPr>
            <p:cNvPr id="3" name="object 3">
              <a:extLst>
                <a:ext uri="{FF2B5EF4-FFF2-40B4-BE49-F238E27FC236}">
                  <a16:creationId xmlns:a16="http://schemas.microsoft.com/office/drawing/2014/main" id="{F95A73F7-FE6C-EAFC-19F1-27141D924E26}"/>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F5D16525-C81D-00B0-306C-101632945C7F}"/>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1580B22C-C105-26A3-8B24-3FE6B6C23F8A}"/>
                </a:ext>
              </a:extLst>
            </p:cNvPr>
            <p:cNvPicPr>
              <a:picLocks noChangeAspect="1"/>
            </p:cNvPicPr>
            <p:nvPr/>
          </p:nvPicPr>
          <p:blipFill>
            <a:blip r:embed="rId2"/>
            <a:stretch>
              <a:fillRect/>
            </a:stretch>
          </p:blipFill>
          <p:spPr>
            <a:xfrm>
              <a:off x="7991471" y="2933696"/>
              <a:ext cx="2762246" cy="3257550"/>
            </a:xfrm>
            <a:prstGeom prst="rect">
              <a:avLst/>
            </a:prstGeom>
            <a:noFill/>
            <a:ln cap="flat">
              <a:noFill/>
            </a:ln>
          </p:spPr>
        </p:pic>
      </p:grpSp>
      <p:sp>
        <p:nvSpPr>
          <p:cNvPr id="6" name="object 6">
            <a:extLst>
              <a:ext uri="{FF2B5EF4-FFF2-40B4-BE49-F238E27FC236}">
                <a16:creationId xmlns:a16="http://schemas.microsoft.com/office/drawing/2014/main" id="{5A6105E2-C8E0-675B-C0B4-77BBED8D2ADF}"/>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B79EF99D-5999-C4E4-F3BA-F5B57A5ED548}"/>
              </a:ext>
            </a:extLst>
          </p:cNvPr>
          <p:cNvSpPr txBox="1">
            <a:spLocks noGrp="1"/>
          </p:cNvSpPr>
          <p:nvPr>
            <p:ph type="title"/>
          </p:nvPr>
        </p:nvSpPr>
        <p:spPr>
          <a:xfrm>
            <a:off x="755330" y="385447"/>
            <a:ext cx="10681334" cy="758193"/>
          </a:xfrm>
          <a:prstGeom prst="rect">
            <a:avLst/>
          </a:prstGeom>
          <a:noFill/>
          <a:ln>
            <a:noFill/>
          </a:ln>
        </p:spPr>
        <p:txBody>
          <a:bodyPr vert="horz" wrap="square" lIns="0" tIns="16514" rIns="0" bIns="0" anchor="t" anchorCtr="0" compatLnSpc="1">
            <a:spAutoFit/>
          </a:bodyPr>
          <a:lstStyle/>
          <a:p>
            <a:pPr marL="12701" lvl="0">
              <a:spcBef>
                <a:spcPts val="130"/>
              </a:spcBef>
              <a:tabLst>
                <a:tab pos="2727956" algn="l"/>
              </a:tabLst>
            </a:pPr>
            <a:r>
              <a:rPr lang="en-US" sz="4250" spc="-20"/>
              <a:t>P</a:t>
            </a:r>
            <a:r>
              <a:rPr lang="en-US" sz="4250" spc="15"/>
              <a:t>ROB</a:t>
            </a:r>
            <a:r>
              <a:rPr lang="en-US" sz="4250" spc="55"/>
              <a:t>L</a:t>
            </a:r>
            <a:r>
              <a:rPr lang="en-US" sz="4250" spc="-20"/>
              <a:t>E</a:t>
            </a:r>
            <a:r>
              <a:rPr lang="en-US" sz="4250" spc="20"/>
              <a:t>M</a:t>
            </a:r>
            <a:r>
              <a:rPr lang="en-US" sz="4250"/>
              <a:t>	</a:t>
            </a:r>
            <a:r>
              <a:rPr lang="en-US" sz="4250" spc="10"/>
              <a:t>S</a:t>
            </a:r>
            <a:r>
              <a:rPr lang="en-US" sz="4250" spc="-370"/>
              <a:t>T</a:t>
            </a:r>
            <a:r>
              <a:rPr lang="en-US" sz="4250" spc="-375"/>
              <a:t>A</a:t>
            </a:r>
            <a:r>
              <a:rPr lang="en-US" sz="4250" spc="15"/>
              <a:t>T</a:t>
            </a:r>
            <a:r>
              <a:rPr lang="en-US" sz="4250" spc="-10"/>
              <a:t>E</a:t>
            </a:r>
            <a:r>
              <a:rPr lang="en-US" sz="4250" spc="-20"/>
              <a:t>ME</a:t>
            </a:r>
            <a:r>
              <a:rPr lang="en-US" sz="4250" spc="10"/>
              <a:t>NT</a:t>
            </a:r>
            <a:endParaRPr lang="en-US" sz="4250"/>
          </a:p>
        </p:txBody>
      </p:sp>
      <p:sp>
        <p:nvSpPr>
          <p:cNvPr id="8" name="object 10">
            <a:extLst>
              <a:ext uri="{FF2B5EF4-FFF2-40B4-BE49-F238E27FC236}">
                <a16:creationId xmlns:a16="http://schemas.microsoft.com/office/drawing/2014/main" id="{CEBA137C-48A3-7656-5EE6-EE4346E2C6EC}"/>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0AE28E1E-E602-444D-8F2C-91728E83BBCB}"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4</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pic>
        <p:nvPicPr>
          <p:cNvPr id="9" name="object 8">
            <a:extLst>
              <a:ext uri="{FF2B5EF4-FFF2-40B4-BE49-F238E27FC236}">
                <a16:creationId xmlns:a16="http://schemas.microsoft.com/office/drawing/2014/main" id="{2187B7CC-9D81-48B8-FDA4-768423AD62CC}"/>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10" name="Text Placeholder 11">
            <a:extLst>
              <a:ext uri="{FF2B5EF4-FFF2-40B4-BE49-F238E27FC236}">
                <a16:creationId xmlns:a16="http://schemas.microsoft.com/office/drawing/2014/main" id="{4917F50F-17A3-18B3-8948-0C45DF3C738E}"/>
              </a:ext>
            </a:extLst>
          </p:cNvPr>
          <p:cNvSpPr txBox="1">
            <a:spLocks noGrp="1"/>
          </p:cNvSpPr>
          <p:nvPr>
            <p:ph idx="1"/>
          </p:nvPr>
        </p:nvSpPr>
        <p:spPr>
          <a:xfrm>
            <a:off x="609603" y="1577340"/>
            <a:ext cx="5852160" cy="3693316"/>
          </a:xfrm>
          <a:prstGeom prst="rect">
            <a:avLst/>
          </a:prstGeom>
          <a:noFill/>
          <a:ln>
            <a:noFill/>
          </a:ln>
        </p:spPr>
        <p:txBody>
          <a:bodyPr vert="horz" wrap="square" lIns="0" tIns="0" rIns="0" bIns="0" anchor="t" anchorCtr="0" compatLnSpc="1">
            <a:spAutoFit/>
          </a:bodyPr>
          <a:lstStyle/>
          <a:p>
            <a:pPr lvl="0" algn="just"/>
            <a:r>
              <a:rPr lang="en-GB" sz="240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27E7E0EF-BCE8-7479-46F2-5DE304086A20}"/>
              </a:ext>
            </a:extLst>
          </p:cNvPr>
          <p:cNvGrpSpPr/>
          <p:nvPr/>
        </p:nvGrpSpPr>
        <p:grpSpPr>
          <a:xfrm>
            <a:off x="8658225" y="2647946"/>
            <a:ext cx="3533771" cy="3810003"/>
            <a:chOff x="8658225" y="2647946"/>
            <a:chExt cx="3533771" cy="3810003"/>
          </a:xfrm>
        </p:grpSpPr>
        <p:sp>
          <p:nvSpPr>
            <p:cNvPr id="3" name="object 3">
              <a:extLst>
                <a:ext uri="{FF2B5EF4-FFF2-40B4-BE49-F238E27FC236}">
                  <a16:creationId xmlns:a16="http://schemas.microsoft.com/office/drawing/2014/main" id="{26BBB63B-30A8-47BE-AB2D-C5A1177FE8A4}"/>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168AF7BB-B470-3912-D0DE-96E3E94B4B7A}"/>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A3C3046D-065C-CB01-551F-8431BC4C19BE}"/>
                </a:ext>
              </a:extLst>
            </p:cNvPr>
            <p:cNvPicPr>
              <a:picLocks noChangeAspect="1"/>
            </p:cNvPicPr>
            <p:nvPr/>
          </p:nvPicPr>
          <p:blipFill>
            <a:blip r:embed="rId2"/>
            <a:stretch>
              <a:fillRect/>
            </a:stretch>
          </p:blipFill>
          <p:spPr>
            <a:xfrm>
              <a:off x="8658225" y="2647946"/>
              <a:ext cx="3533771" cy="3810003"/>
            </a:xfrm>
            <a:prstGeom prst="rect">
              <a:avLst/>
            </a:prstGeom>
            <a:noFill/>
            <a:ln cap="flat">
              <a:noFill/>
            </a:ln>
          </p:spPr>
        </p:pic>
      </p:grpSp>
      <p:sp>
        <p:nvSpPr>
          <p:cNvPr id="6" name="object 6">
            <a:extLst>
              <a:ext uri="{FF2B5EF4-FFF2-40B4-BE49-F238E27FC236}">
                <a16:creationId xmlns:a16="http://schemas.microsoft.com/office/drawing/2014/main" id="{93A74D8A-FB89-3558-D784-ADF814A01113}"/>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FA8E1F4F-8C88-9FBA-D2CA-903BB0BBAD96}"/>
              </a:ext>
            </a:extLst>
          </p:cNvPr>
          <p:cNvSpPr txBox="1">
            <a:spLocks noGrp="1"/>
          </p:cNvSpPr>
          <p:nvPr>
            <p:ph type="title"/>
          </p:nvPr>
        </p:nvSpPr>
        <p:spPr>
          <a:xfrm>
            <a:off x="755330" y="385447"/>
            <a:ext cx="10681334" cy="758193"/>
          </a:xfrm>
          <a:prstGeom prst="rect">
            <a:avLst/>
          </a:prstGeom>
          <a:noFill/>
          <a:ln>
            <a:noFill/>
          </a:ln>
        </p:spPr>
        <p:txBody>
          <a:bodyPr vert="horz" wrap="square" lIns="0" tIns="16514" rIns="0" bIns="0" anchor="t" anchorCtr="0" compatLnSpc="1">
            <a:spAutoFit/>
          </a:bodyPr>
          <a:lstStyle/>
          <a:p>
            <a:pPr marL="12701" lvl="0">
              <a:spcBef>
                <a:spcPts val="130"/>
              </a:spcBef>
              <a:tabLst>
                <a:tab pos="2642872" algn="l"/>
              </a:tabLst>
            </a:pPr>
            <a:r>
              <a:rPr lang="en-US" sz="4250" spc="5"/>
              <a:t>PROJECT	</a:t>
            </a:r>
            <a:r>
              <a:rPr lang="en-US" sz="4250" spc="-20"/>
              <a:t>OVERVIEW</a:t>
            </a:r>
            <a:endParaRPr lang="en-US" sz="4250"/>
          </a:p>
        </p:txBody>
      </p:sp>
      <p:sp>
        <p:nvSpPr>
          <p:cNvPr id="8" name="object 10">
            <a:extLst>
              <a:ext uri="{FF2B5EF4-FFF2-40B4-BE49-F238E27FC236}">
                <a16:creationId xmlns:a16="http://schemas.microsoft.com/office/drawing/2014/main" id="{3C63244F-AB77-C5C7-A7F9-C6E2BFFBB215}"/>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B3609659-550D-4250-84F0-0D488D78268A}"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5</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pic>
        <p:nvPicPr>
          <p:cNvPr id="9" name="object 8">
            <a:extLst>
              <a:ext uri="{FF2B5EF4-FFF2-40B4-BE49-F238E27FC236}">
                <a16:creationId xmlns:a16="http://schemas.microsoft.com/office/drawing/2014/main" id="{1AF2027B-DAEA-55C2-F074-6E217DF2D652}"/>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10" name="Text Placeholder 12">
            <a:extLst>
              <a:ext uri="{FF2B5EF4-FFF2-40B4-BE49-F238E27FC236}">
                <a16:creationId xmlns:a16="http://schemas.microsoft.com/office/drawing/2014/main" id="{3F46B251-8806-C6B6-03A7-04C2784FEB34}"/>
              </a:ext>
            </a:extLst>
          </p:cNvPr>
          <p:cNvSpPr txBox="1">
            <a:spLocks noGrp="1"/>
          </p:cNvSpPr>
          <p:nvPr>
            <p:ph idx="1"/>
          </p:nvPr>
        </p:nvSpPr>
        <p:spPr>
          <a:xfrm>
            <a:off x="609603" y="1577340"/>
            <a:ext cx="5900924" cy="4431987"/>
          </a:xfrm>
          <a:prstGeom prst="rect">
            <a:avLst/>
          </a:prstGeom>
          <a:noFill/>
          <a:ln>
            <a:noFill/>
          </a:ln>
        </p:spPr>
        <p:txBody>
          <a:bodyPr vert="horz" wrap="square" lIns="0" tIns="0" rIns="0" bIns="0" anchor="t" anchorCtr="0" compatLnSpc="1">
            <a:spAutoFit/>
          </a:bodyPr>
          <a:lstStyle/>
          <a:p>
            <a:pPr lvl="0" algn="just"/>
            <a:r>
              <a:rPr lang="en-GB" sz="2400"/>
              <a:t>The project aims to evaluate employee performance by collecting and analyzing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4466158-BB68-8EE8-BC38-82E7BC006BB6}"/>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3">
            <a:extLst>
              <a:ext uri="{FF2B5EF4-FFF2-40B4-BE49-F238E27FC236}">
                <a16:creationId xmlns:a16="http://schemas.microsoft.com/office/drawing/2014/main" id="{A336771C-370F-5F76-F6D8-247938D759E3}"/>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44DD3931-4867-53AE-4D6D-51B5FD5CFDFB}"/>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1B7D947F-9D46-7DBB-7CA3-92EC6873800C}"/>
              </a:ext>
            </a:extLst>
          </p:cNvPr>
          <p:cNvSpPr txBox="1">
            <a:spLocks noGrp="1"/>
          </p:cNvSpPr>
          <p:nvPr>
            <p:ph type="title"/>
          </p:nvPr>
        </p:nvSpPr>
        <p:spPr>
          <a:xfrm>
            <a:off x="755330" y="385447"/>
            <a:ext cx="10681334" cy="758193"/>
          </a:xfrm>
          <a:prstGeom prst="rect">
            <a:avLst/>
          </a:prstGeom>
          <a:noFill/>
          <a:ln>
            <a:noFill/>
          </a:ln>
        </p:spPr>
        <p:txBody>
          <a:bodyPr vert="horz" wrap="square" lIns="0" tIns="16514" rIns="0" bIns="0" anchor="t" anchorCtr="0" compatLnSpc="1">
            <a:spAutoFit/>
          </a:bodyPr>
          <a:lstStyle/>
          <a:p>
            <a:pPr marL="12701" lvl="0">
              <a:spcBef>
                <a:spcPts val="130"/>
              </a:spcBef>
            </a:pPr>
            <a:r>
              <a:rPr lang="en-US" sz="3200" spc="25"/>
              <a:t>W</a:t>
            </a:r>
            <a:r>
              <a:rPr lang="en-US" sz="3200" spc="-20"/>
              <a:t>H</a:t>
            </a:r>
            <a:r>
              <a:rPr lang="en-US" sz="3200" spc="20"/>
              <a:t>O</a:t>
            </a:r>
            <a:r>
              <a:rPr lang="en-US" sz="3200" spc="-235"/>
              <a:t> </a:t>
            </a:r>
            <a:r>
              <a:rPr lang="en-US" sz="3200" spc="-10"/>
              <a:t>AR</a:t>
            </a:r>
            <a:r>
              <a:rPr lang="en-US" sz="3200" spc="15"/>
              <a:t>E</a:t>
            </a:r>
            <a:r>
              <a:rPr lang="en-US" sz="3200" spc="-35"/>
              <a:t> </a:t>
            </a:r>
            <a:r>
              <a:rPr lang="en-US" sz="3200" spc="-10"/>
              <a:t>T</a:t>
            </a:r>
            <a:r>
              <a:rPr lang="en-US" sz="3200" spc="-15"/>
              <a:t>H</a:t>
            </a:r>
            <a:r>
              <a:rPr lang="en-US" sz="3200" spc="15"/>
              <a:t>E</a:t>
            </a:r>
            <a:r>
              <a:rPr lang="en-US" sz="3200" spc="-35"/>
              <a:t> </a:t>
            </a:r>
            <a:r>
              <a:rPr lang="en-US" sz="3200" spc="-20"/>
              <a:t>E</a:t>
            </a:r>
            <a:r>
              <a:rPr lang="en-US" sz="3200" spc="30"/>
              <a:t>N</a:t>
            </a:r>
            <a:r>
              <a:rPr lang="en-US" sz="3200" spc="15"/>
              <a:t>D</a:t>
            </a:r>
            <a:r>
              <a:rPr lang="en-US" sz="3200" spc="-45"/>
              <a:t> </a:t>
            </a:r>
            <a:r>
              <a:rPr lang="en-US" sz="3200"/>
              <a:t>U</a:t>
            </a:r>
            <a:r>
              <a:rPr lang="en-US" sz="3200" spc="10"/>
              <a:t>S</a:t>
            </a:r>
            <a:r>
              <a:rPr lang="en-US" sz="3200" spc="-25"/>
              <a:t>E</a:t>
            </a:r>
            <a:r>
              <a:rPr lang="en-US" sz="3200" spc="-10"/>
              <a:t>R</a:t>
            </a:r>
            <a:r>
              <a:rPr lang="en-US" sz="3200" spc="5"/>
              <a:t>S?</a:t>
            </a:r>
            <a:endParaRPr lang="en-US" sz="3200"/>
          </a:p>
        </p:txBody>
      </p:sp>
      <p:sp>
        <p:nvSpPr>
          <p:cNvPr id="6" name="object 8">
            <a:extLst>
              <a:ext uri="{FF2B5EF4-FFF2-40B4-BE49-F238E27FC236}">
                <a16:creationId xmlns:a16="http://schemas.microsoft.com/office/drawing/2014/main" id="{5E528840-6B80-4B9F-8848-2A9AECC69347}"/>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919C2533-8D7C-4DA3-B29A-644F1AE8932B}"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6</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pic>
        <p:nvPicPr>
          <p:cNvPr id="7" name="object 6">
            <a:extLst>
              <a:ext uri="{FF2B5EF4-FFF2-40B4-BE49-F238E27FC236}">
                <a16:creationId xmlns:a16="http://schemas.microsoft.com/office/drawing/2014/main" id="{51B0F034-55BE-D9C4-0CD7-EBB1ED82D46B}"/>
              </a:ext>
            </a:extLst>
          </p:cNvPr>
          <p:cNvPicPr>
            <a:picLocks noChangeAspect="1"/>
          </p:cNvPicPr>
          <p:nvPr/>
        </p:nvPicPr>
        <p:blipFill>
          <a:blip r:embed="rId2"/>
          <a:stretch>
            <a:fillRect/>
          </a:stretch>
        </p:blipFill>
        <p:spPr>
          <a:xfrm>
            <a:off x="723903" y="6172200"/>
            <a:ext cx="2181228" cy="485775"/>
          </a:xfrm>
          <a:prstGeom prst="rect">
            <a:avLst/>
          </a:prstGeom>
          <a:noFill/>
          <a:ln cap="flat">
            <a:noFill/>
          </a:ln>
        </p:spPr>
      </p:pic>
      <p:sp>
        <p:nvSpPr>
          <p:cNvPr id="8" name="Text Placeholder 9">
            <a:extLst>
              <a:ext uri="{FF2B5EF4-FFF2-40B4-BE49-F238E27FC236}">
                <a16:creationId xmlns:a16="http://schemas.microsoft.com/office/drawing/2014/main" id="{5E2BE624-0046-A523-D9C6-4D6C6C47F437}"/>
              </a:ext>
            </a:extLst>
          </p:cNvPr>
          <p:cNvSpPr txBox="1">
            <a:spLocks noGrp="1"/>
          </p:cNvSpPr>
          <p:nvPr>
            <p:ph idx="1"/>
          </p:nvPr>
        </p:nvSpPr>
        <p:spPr>
          <a:xfrm>
            <a:off x="609603" y="1577340"/>
            <a:ext cx="10972800" cy="1723552"/>
          </a:xfrm>
          <a:prstGeom prst="rect">
            <a:avLst/>
          </a:prstGeom>
          <a:noFill/>
          <a:ln>
            <a:noFill/>
          </a:ln>
        </p:spPr>
        <p:txBody>
          <a:bodyPr vert="horz" wrap="square" lIns="0" tIns="0" rIns="0" bIns="0" anchor="t" anchorCtr="0" compatLnSpc="1">
            <a:spAutoFit/>
          </a:bodyPr>
          <a:lstStyle/>
          <a:p>
            <a:pPr marL="285750" lvl="0" indent="-285750">
              <a:buSzPct val="100000"/>
              <a:buFont typeface="Arial" pitchFamily="34"/>
              <a:buChar char="•"/>
            </a:pPr>
            <a:r>
              <a:rPr lang="en-GB" sz="2800"/>
              <a:t>HR Managers</a:t>
            </a:r>
          </a:p>
          <a:p>
            <a:pPr marL="285750" lvl="0" indent="-285750">
              <a:buSzPct val="100000"/>
              <a:buFont typeface="Arial" pitchFamily="34"/>
              <a:buChar char="•"/>
            </a:pPr>
            <a:r>
              <a:rPr lang="en-GB" sz="2800"/>
              <a:t>Team Leaders/Managers</a:t>
            </a:r>
          </a:p>
          <a:p>
            <a:pPr marL="285750" lvl="0" indent="-285750">
              <a:buSzPct val="100000"/>
              <a:buFont typeface="Arial" pitchFamily="34"/>
              <a:buChar char="•"/>
            </a:pPr>
            <a:r>
              <a:rPr lang="en-GB" sz="2800"/>
              <a:t>Senior Management/Executives</a:t>
            </a:r>
          </a:p>
          <a:p>
            <a:pPr marL="285750" lvl="0" indent="-285750">
              <a:buSzPct val="100000"/>
              <a:buFont typeface="Arial" pitchFamily="34"/>
              <a:buChar char="•"/>
            </a:pPr>
            <a:r>
              <a:rPr lang="en-GB" sz="2800"/>
              <a:t>Employees</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BF41B076-298D-CCD3-570C-64C67ED96603}"/>
              </a:ext>
            </a:extLst>
          </p:cNvPr>
          <p:cNvPicPr>
            <a:picLocks noChangeAspect="1"/>
          </p:cNvPicPr>
          <p:nvPr/>
        </p:nvPicPr>
        <p:blipFill>
          <a:blip r:embed="rId2"/>
          <a:stretch>
            <a:fillRect/>
          </a:stretch>
        </p:blipFill>
        <p:spPr>
          <a:xfrm>
            <a:off x="0" y="1476371"/>
            <a:ext cx="2695578" cy="3248021"/>
          </a:xfrm>
          <a:prstGeom prst="rect">
            <a:avLst/>
          </a:prstGeom>
          <a:noFill/>
          <a:ln cap="flat">
            <a:noFill/>
          </a:ln>
        </p:spPr>
      </p:pic>
      <p:sp>
        <p:nvSpPr>
          <p:cNvPr id="3" name="object 3">
            <a:extLst>
              <a:ext uri="{FF2B5EF4-FFF2-40B4-BE49-F238E27FC236}">
                <a16:creationId xmlns:a16="http://schemas.microsoft.com/office/drawing/2014/main" id="{86F6F332-5A13-4F68-FB71-03D4B51B0574}"/>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B9E7A5E-DE99-4080-FCB0-8908935E618B}"/>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CD935F9B-901D-0DAF-03B0-ED24A712A987}"/>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0B6153C0-740E-8FB0-3C07-F1E260AED735}"/>
              </a:ext>
            </a:extLst>
          </p:cNvPr>
          <p:cNvSpPr txBox="1">
            <a:spLocks noGrp="1"/>
          </p:cNvSpPr>
          <p:nvPr>
            <p:ph type="title"/>
          </p:nvPr>
        </p:nvSpPr>
        <p:spPr>
          <a:xfrm>
            <a:off x="755330" y="385447"/>
            <a:ext cx="10681334"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sz="3600" spc="10"/>
              <a:t>O</a:t>
            </a:r>
            <a:r>
              <a:rPr lang="en-US" sz="3600" spc="25"/>
              <a:t>U</a:t>
            </a:r>
            <a:r>
              <a:rPr lang="en-US" sz="3600"/>
              <a:t>R</a:t>
            </a:r>
            <a:r>
              <a:rPr lang="en-US" sz="3600" spc="5"/>
              <a:t> </a:t>
            </a:r>
            <a:r>
              <a:rPr lang="en-US" sz="3600" spc="25"/>
              <a:t>S</a:t>
            </a:r>
            <a:r>
              <a:rPr lang="en-US" sz="3600" spc="10"/>
              <a:t>O</a:t>
            </a:r>
            <a:r>
              <a:rPr lang="en-US" sz="3600" spc="25"/>
              <a:t>LU</a:t>
            </a:r>
            <a:r>
              <a:rPr lang="en-US" sz="3600" spc="-35"/>
              <a:t>T</a:t>
            </a:r>
            <a:r>
              <a:rPr lang="en-US" sz="3600" spc="-30"/>
              <a:t>I</a:t>
            </a:r>
            <a:r>
              <a:rPr lang="en-US" sz="3600" spc="10"/>
              <a:t>O</a:t>
            </a:r>
            <a:r>
              <a:rPr lang="en-US" sz="3600"/>
              <a:t>N</a:t>
            </a:r>
            <a:r>
              <a:rPr lang="en-US" sz="3600" spc="-345"/>
              <a:t> </a:t>
            </a:r>
            <a:r>
              <a:rPr lang="en-US" sz="3600" spc="-35"/>
              <a:t>A</a:t>
            </a:r>
            <a:r>
              <a:rPr lang="en-US" sz="3600" spc="-5"/>
              <a:t>N</a:t>
            </a:r>
            <a:r>
              <a:rPr lang="en-US" sz="3600"/>
              <a:t>D</a:t>
            </a:r>
            <a:r>
              <a:rPr lang="en-US" sz="3600" spc="35"/>
              <a:t> </a:t>
            </a:r>
            <a:r>
              <a:rPr lang="en-US" sz="3600" spc="-30"/>
              <a:t>I</a:t>
            </a:r>
            <a:r>
              <a:rPr lang="en-US" sz="3600" spc="-35"/>
              <a:t>T</a:t>
            </a:r>
            <a:r>
              <a:rPr lang="en-US" sz="3600"/>
              <a:t>S</a:t>
            </a:r>
            <a:r>
              <a:rPr lang="en-US" sz="3600" spc="60"/>
              <a:t> </a:t>
            </a:r>
            <a:r>
              <a:rPr lang="en-US" sz="3600" spc="-295"/>
              <a:t>V</a:t>
            </a:r>
            <a:r>
              <a:rPr lang="en-US" sz="3600" spc="-35"/>
              <a:t>A</a:t>
            </a:r>
            <a:r>
              <a:rPr lang="en-US" sz="3600" spc="25"/>
              <a:t>LU</a:t>
            </a:r>
            <a:r>
              <a:rPr lang="en-US" sz="3600"/>
              <a:t>E</a:t>
            </a:r>
            <a:r>
              <a:rPr lang="en-US" sz="3600" spc="-65"/>
              <a:t> </a:t>
            </a:r>
            <a:r>
              <a:rPr lang="en-US" sz="3600" spc="-15"/>
              <a:t>P</a:t>
            </a:r>
            <a:r>
              <a:rPr lang="en-US" sz="3600" spc="-30"/>
              <a:t>R</a:t>
            </a:r>
            <a:r>
              <a:rPr lang="en-US" sz="3600" spc="10"/>
              <a:t>O</a:t>
            </a:r>
            <a:r>
              <a:rPr lang="en-US" sz="3600" spc="-15"/>
              <a:t>P</a:t>
            </a:r>
            <a:r>
              <a:rPr lang="en-US" sz="3600" spc="10"/>
              <a:t>O</a:t>
            </a:r>
            <a:r>
              <a:rPr lang="en-US" sz="3600" spc="25"/>
              <a:t>S</a:t>
            </a:r>
            <a:r>
              <a:rPr lang="en-US" sz="3600" spc="-30"/>
              <a:t>I</a:t>
            </a:r>
            <a:r>
              <a:rPr lang="en-US" sz="3600" spc="-35"/>
              <a:t>T</a:t>
            </a:r>
            <a:r>
              <a:rPr lang="en-US" sz="3600" spc="-30"/>
              <a:t>I</a:t>
            </a:r>
            <a:r>
              <a:rPr lang="en-US" sz="3600" spc="10"/>
              <a:t>O</a:t>
            </a:r>
            <a:r>
              <a:rPr lang="en-US" sz="3600"/>
              <a:t>N</a:t>
            </a:r>
          </a:p>
        </p:txBody>
      </p:sp>
      <p:sp>
        <p:nvSpPr>
          <p:cNvPr id="7" name="object 9">
            <a:extLst>
              <a:ext uri="{FF2B5EF4-FFF2-40B4-BE49-F238E27FC236}">
                <a16:creationId xmlns:a16="http://schemas.microsoft.com/office/drawing/2014/main" id="{9A856E8A-6FD3-8E66-3EA2-31431120FDB0}"/>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7AB915E7-EDAF-4C38-893B-20F4C72BAAA9}"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7</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pic>
        <p:nvPicPr>
          <p:cNvPr id="8" name="object 7">
            <a:extLst>
              <a:ext uri="{FF2B5EF4-FFF2-40B4-BE49-F238E27FC236}">
                <a16:creationId xmlns:a16="http://schemas.microsoft.com/office/drawing/2014/main" id="{A8196225-36F6-B1C5-0F77-280E30055B45}"/>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Text Placeholder 10">
            <a:extLst>
              <a:ext uri="{FF2B5EF4-FFF2-40B4-BE49-F238E27FC236}">
                <a16:creationId xmlns:a16="http://schemas.microsoft.com/office/drawing/2014/main" id="{03276E1A-681A-D886-2A33-2C97AF6AF820}"/>
              </a:ext>
            </a:extLst>
          </p:cNvPr>
          <p:cNvSpPr txBox="1">
            <a:spLocks noGrp="1"/>
          </p:cNvSpPr>
          <p:nvPr>
            <p:ph idx="1"/>
          </p:nvPr>
        </p:nvSpPr>
        <p:spPr>
          <a:xfrm>
            <a:off x="2999232" y="2422675"/>
            <a:ext cx="8668512" cy="2215993"/>
          </a:xfrm>
          <a:prstGeom prst="rect">
            <a:avLst/>
          </a:prstGeom>
          <a:noFill/>
          <a:ln>
            <a:noFill/>
          </a:ln>
        </p:spPr>
        <p:txBody>
          <a:bodyPr vert="horz" wrap="square" lIns="0" tIns="0" rIns="0" bIns="0" anchor="t" anchorCtr="0" compatLnSpc="1">
            <a:spAutoFit/>
          </a:bodyPr>
          <a:lstStyle/>
          <a:p>
            <a:pPr marL="342900" lvl="0" indent="-342900">
              <a:buSzPct val="100000"/>
              <a:buFont typeface="Arial" pitchFamily="34"/>
              <a:buChar char="•"/>
            </a:pPr>
            <a:r>
              <a:rPr lang="en-GB" sz="2400"/>
              <a:t>Conditional Formatting: Missing Filter: Remove Formula: Performance Pivot: Summary Graph: Data Visualization</a:t>
            </a:r>
          </a:p>
          <a:p>
            <a:pPr lvl="0"/>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2BBF1-6317-615F-3D6B-92E5691FC08E}"/>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IN"/>
              <a:t>Dataset Description</a:t>
            </a:r>
          </a:p>
        </p:txBody>
      </p:sp>
      <p:sp>
        <p:nvSpPr>
          <p:cNvPr id="3" name="Text Placeholder 2">
            <a:extLst>
              <a:ext uri="{FF2B5EF4-FFF2-40B4-BE49-F238E27FC236}">
                <a16:creationId xmlns:a16="http://schemas.microsoft.com/office/drawing/2014/main" id="{96B589DB-5DF4-9BFA-2249-C1ABE80F2952}"/>
              </a:ext>
            </a:extLst>
          </p:cNvPr>
          <p:cNvSpPr txBox="1">
            <a:spLocks noGrp="1"/>
          </p:cNvSpPr>
          <p:nvPr>
            <p:ph idx="1"/>
          </p:nvPr>
        </p:nvSpPr>
        <p:spPr>
          <a:xfrm>
            <a:off x="755330" y="1425037"/>
            <a:ext cx="10972800" cy="4431987"/>
          </a:xfrm>
          <a:prstGeom prst="rect">
            <a:avLst/>
          </a:prstGeom>
          <a:noFill/>
          <a:ln>
            <a:noFill/>
          </a:ln>
        </p:spPr>
        <p:txBody>
          <a:bodyPr vert="horz" wrap="square" lIns="0" tIns="0" rIns="0" bIns="0" anchor="t" anchorCtr="0" compatLnSpc="1">
            <a:spAutoFit/>
          </a:bodyPr>
          <a:lstStyle/>
          <a:p>
            <a:pPr marL="285750" lvl="0" indent="-285750">
              <a:buSzPct val="100000"/>
              <a:buFont typeface="Arial" pitchFamily="34"/>
              <a:buChar char="•"/>
            </a:pPr>
            <a:r>
              <a:rPr lang="en-GB" sz="3200"/>
              <a:t>Employee: Naan Mudhalvan Portal</a:t>
            </a:r>
          </a:p>
          <a:p>
            <a:pPr marL="285750" lvl="0" indent="-285750">
              <a:buSzPct val="100000"/>
              <a:buFont typeface="Arial" pitchFamily="34"/>
              <a:buChar char="•"/>
            </a:pPr>
            <a:r>
              <a:rPr lang="en-GB" sz="3200"/>
              <a:t>26 features</a:t>
            </a:r>
          </a:p>
          <a:p>
            <a:pPr marL="285750" lvl="0" indent="-285750">
              <a:buSzPct val="100000"/>
              <a:buFont typeface="Arial" pitchFamily="34"/>
              <a:buChar char="•"/>
            </a:pPr>
            <a:r>
              <a:rPr lang="en-GB" sz="3200"/>
              <a:t>9 features</a:t>
            </a:r>
          </a:p>
          <a:p>
            <a:pPr marL="285750" lvl="0" indent="-285750">
              <a:buSzPct val="100000"/>
              <a:buFont typeface="Arial" pitchFamily="34"/>
              <a:buChar char="•"/>
            </a:pPr>
            <a:r>
              <a:rPr lang="en-GB" sz="3200"/>
              <a:t>Employee ID: Numerical Values</a:t>
            </a:r>
          </a:p>
          <a:p>
            <a:pPr marL="285750" lvl="0" indent="-285750">
              <a:buSzPct val="100000"/>
              <a:buFont typeface="Arial" pitchFamily="34"/>
              <a:buChar char="•"/>
            </a:pPr>
            <a:r>
              <a:rPr lang="en-GB" sz="3200"/>
              <a:t>Name: Text</a:t>
            </a:r>
          </a:p>
          <a:p>
            <a:pPr marL="285750" lvl="0" indent="-285750">
              <a:buSzPct val="100000"/>
              <a:buFont typeface="Arial" pitchFamily="34"/>
              <a:buChar char="•"/>
            </a:pPr>
            <a:r>
              <a:rPr lang="en-GB" sz="3200"/>
              <a:t>Employee Type</a:t>
            </a:r>
          </a:p>
          <a:p>
            <a:pPr marL="285750" lvl="0" indent="-285750">
              <a:buSzPct val="100000"/>
              <a:buFont typeface="Arial" pitchFamily="34"/>
              <a:buChar char="•"/>
            </a:pPr>
            <a:r>
              <a:rPr lang="en-GB" sz="3200"/>
              <a:t>Performance level</a:t>
            </a:r>
          </a:p>
          <a:p>
            <a:pPr marL="285750" lvl="0" indent="-285750">
              <a:buSzPct val="100000"/>
              <a:buFont typeface="Arial" pitchFamily="34"/>
              <a:buChar char="•"/>
            </a:pPr>
            <a:r>
              <a:rPr lang="en-GB" sz="3200"/>
              <a:t>Gender: Male and Female</a:t>
            </a:r>
          </a:p>
          <a:p>
            <a:pPr marL="285750" lvl="0" indent="-285750">
              <a:buSzPct val="100000"/>
              <a:buFont typeface="Arial" pitchFamily="34"/>
              <a:buChar char="•"/>
            </a:pPr>
            <a:r>
              <a:rPr lang="en-GB" sz="3200"/>
              <a:t>Employee Rating: Numerical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99FCC34-A69B-4DBC-0F09-9557431A654C}"/>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3" name="object 3">
            <a:extLst>
              <a:ext uri="{FF2B5EF4-FFF2-40B4-BE49-F238E27FC236}">
                <a16:creationId xmlns:a16="http://schemas.microsoft.com/office/drawing/2014/main" id="{4D534372-6AF7-4CA3-A3A3-4655381546AE}"/>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6FA617C7-6448-2335-5ED2-2A8897D2E846}"/>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179454CA-2B95-E608-3C6E-498F525E25A4}"/>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6" name="object 6">
            <a:extLst>
              <a:ext uri="{FF2B5EF4-FFF2-40B4-BE49-F238E27FC236}">
                <a16:creationId xmlns:a16="http://schemas.microsoft.com/office/drawing/2014/main" id="{0C80075F-023C-54A0-F2A4-28EC4624922C}"/>
              </a:ext>
            </a:extLst>
          </p:cNvPr>
          <p:cNvPicPr>
            <a:picLocks noChangeAspect="1"/>
          </p:cNvPicPr>
          <p:nvPr/>
        </p:nvPicPr>
        <p:blipFill>
          <a:blip r:embed="rId2"/>
          <a:stretch>
            <a:fillRect/>
          </a:stretch>
        </p:blipFill>
        <p:spPr>
          <a:xfrm>
            <a:off x="66678" y="3381368"/>
            <a:ext cx="2466978" cy="3419471"/>
          </a:xfrm>
          <a:prstGeom prst="rect">
            <a:avLst/>
          </a:prstGeom>
          <a:noFill/>
          <a:ln cap="flat">
            <a:noFill/>
          </a:ln>
        </p:spPr>
      </p:pic>
      <p:sp>
        <p:nvSpPr>
          <p:cNvPr id="7" name="object 7">
            <a:extLst>
              <a:ext uri="{FF2B5EF4-FFF2-40B4-BE49-F238E27FC236}">
                <a16:creationId xmlns:a16="http://schemas.microsoft.com/office/drawing/2014/main" id="{A734D067-8F98-9C3F-F76D-E8942011FB36}"/>
              </a:ext>
            </a:extLst>
          </p:cNvPr>
          <p:cNvSpPr txBox="1">
            <a:spLocks noGrp="1"/>
          </p:cNvSpPr>
          <p:nvPr>
            <p:ph type="title"/>
          </p:nvPr>
        </p:nvSpPr>
        <p:spPr>
          <a:xfrm>
            <a:off x="755330" y="385447"/>
            <a:ext cx="10681334" cy="758193"/>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15"/>
              <a:t>THE</a:t>
            </a:r>
            <a:r>
              <a:rPr lang="en-US" sz="4250" spc="20"/>
              <a:t> "</a:t>
            </a:r>
            <a:r>
              <a:rPr lang="en-US" sz="4250" spc="10"/>
              <a:t>WOW"</a:t>
            </a:r>
            <a:r>
              <a:rPr lang="en-US" sz="4250" spc="85"/>
              <a:t> </a:t>
            </a:r>
            <a:r>
              <a:rPr lang="en-US" sz="4250" spc="10"/>
              <a:t>IN</a:t>
            </a:r>
            <a:r>
              <a:rPr lang="en-US" sz="4250" spc="-5"/>
              <a:t> </a:t>
            </a:r>
            <a:r>
              <a:rPr lang="en-US" sz="4250" spc="15"/>
              <a:t>OUR</a:t>
            </a:r>
            <a:r>
              <a:rPr lang="en-US" sz="4250" spc="-10"/>
              <a:t> </a:t>
            </a:r>
            <a:r>
              <a:rPr lang="en-US" sz="4250" spc="20"/>
              <a:t>SOLUTION</a:t>
            </a:r>
            <a:endParaRPr lang="en-US" sz="4250"/>
          </a:p>
        </p:txBody>
      </p:sp>
      <p:sp>
        <p:nvSpPr>
          <p:cNvPr id="8" name="object 8">
            <a:extLst>
              <a:ext uri="{FF2B5EF4-FFF2-40B4-BE49-F238E27FC236}">
                <a16:creationId xmlns:a16="http://schemas.microsoft.com/office/drawing/2014/main" id="{752960CC-18FC-E4B5-09C9-1739CDC3706A}"/>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C93E8FE7-19F6-492F-A556-4191B002AEF7}" type="slidenum">
              <a:t>9</a:t>
            </a:fld>
            <a:endParaRPr lang="en-US" sz="1100" b="0" i="0" u="none" strike="noStrike" kern="1200" cap="none" spc="0" baseline="0">
              <a:solidFill>
                <a:srgbClr val="000000"/>
              </a:solidFill>
              <a:uFillTx/>
              <a:latin typeface="Trebuchet MS"/>
              <a:cs typeface="Trebuchet MS"/>
            </a:endParaRPr>
          </a:p>
        </p:txBody>
      </p:sp>
      <p:sp>
        <p:nvSpPr>
          <p:cNvPr id="9" name="Text Placeholder 10">
            <a:extLst>
              <a:ext uri="{FF2B5EF4-FFF2-40B4-BE49-F238E27FC236}">
                <a16:creationId xmlns:a16="http://schemas.microsoft.com/office/drawing/2014/main" id="{664CD207-58BF-13DB-FC23-A165A13861F8}"/>
              </a:ext>
            </a:extLst>
          </p:cNvPr>
          <p:cNvSpPr txBox="1">
            <a:spLocks noGrp="1"/>
          </p:cNvSpPr>
          <p:nvPr>
            <p:ph idx="1"/>
          </p:nvPr>
        </p:nvSpPr>
        <p:spPr>
          <a:xfrm>
            <a:off x="2526030" y="2392289"/>
            <a:ext cx="8741664" cy="2255020"/>
          </a:xfrm>
          <a:prstGeom prst="rect">
            <a:avLst/>
          </a:prstGeom>
          <a:noFill/>
          <a:ln>
            <a:noFill/>
          </a:ln>
        </p:spPr>
        <p:txBody>
          <a:bodyPr vert="horz" wrap="square" lIns="0" tIns="0" rIns="0" bIns="0" anchor="t" anchorCtr="0" compatLnSpc="1">
            <a:spAutoFit/>
          </a:bodyPr>
          <a:lstStyle/>
          <a:p>
            <a:pPr lvl="0" algn="just"/>
            <a:r>
              <a:rPr lang="en-GB" sz="2800"/>
              <a:t>=IFS(Z9&gt;=5,”VERY HIGH”,Z9&gt;=4,”HIGH”,Z9&gt;=3,”MED”,TRUE,”LOW”)</a:t>
            </a:r>
          </a:p>
          <a:p>
            <a:pPr lvl="0" algn="just"/>
            <a:endParaRPr 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nandhani.s19@gmail.com</cp:lastModifiedBy>
  <cp:revision>28</cp:revision>
  <dcterms:created xsi:type="dcterms:W3CDTF">2024-03-29T15:07:22Z</dcterms:created>
  <dcterms:modified xsi:type="dcterms:W3CDTF">2024-09-01T12:38:13Z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