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C533-B867-4BD5-B4DF-3B5C4B095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67ADD-4EC0-4B02-B706-7C000D846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35B96-BB4E-4395-946A-F59F4493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8C0A-7566-421D-B865-561258B0A6D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06C71-B313-4A98-B546-A626F471F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8FB02-7E46-4211-8CBE-C8DE52F4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8659-1F76-4EE1-9000-5D9F02937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5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9CED2-1F9A-43A7-8863-A31F2AFA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DF17F-F513-4580-9D18-3C50E8FD2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1D687-02CA-44BA-8615-30332DD3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8C0A-7566-421D-B865-561258B0A6D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BCD31-7D21-4F59-A936-88E09F12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590C3-C7E3-4466-AF15-8DF502D2F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8659-1F76-4EE1-9000-5D9F02937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3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3D901-A6E0-4A54-A390-BCA1417B9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9F96B-3D6C-4DFB-B678-81F6C658B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10912-3601-49E6-B807-77271BC7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8C0A-7566-421D-B865-561258B0A6D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CAE3E-7787-4993-8E33-23BCA8F5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2E387-828D-45F4-BD0A-129193EC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8659-1F76-4EE1-9000-5D9F02937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4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4E9A-CFFC-4345-849A-F2C812B64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A4D83-8839-43CD-A0DD-FDF6EBCEF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30856-21A1-4948-A150-4617659A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8C0A-7566-421D-B865-561258B0A6D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2D643-0B57-4297-9F3F-B8973CD9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78BA9-6418-474D-AF17-D2074621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8659-1F76-4EE1-9000-5D9F02937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5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07F3-7A8B-4CF7-B996-2E6480CE7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915C9-BE6F-4D65-9F3E-FD6B0D46B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57789-5B74-4EE6-9ED4-F567F10E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8C0A-7566-421D-B865-561258B0A6D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EC4EB-9F48-4E6B-B120-6649E695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469A6-4B37-4DC1-B8E6-058B393F9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8659-1F76-4EE1-9000-5D9F02937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11912-8A85-43EF-9D9B-08240901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B9ED5-DFBA-4698-8CD8-388C94D4D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1D00D-659B-4937-B859-CB60316EF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CC7A0-7747-4852-8F4A-059EBFC5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8C0A-7566-421D-B865-561258B0A6D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7C830-0AD4-4B7D-BE98-CDA57637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9EFCD-81DE-4D4B-A9FE-E6BBBC52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8659-1F76-4EE1-9000-5D9F02937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6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FA89-158B-4045-9CD9-174659076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222C0-A8DD-47FD-B59A-2685F3279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D9EF4-3BCD-4748-AA75-86AE9A08C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2AC750-2D91-40DF-84D1-6307F4FF2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21A887-DF56-422D-A662-F028D291E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FB52D-4B2F-42C9-B81D-2FB08D62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8C0A-7566-421D-B865-561258B0A6D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6A898-C9AA-47A1-AC56-0BAA95802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50ED68-BEFB-432C-A0D6-A2BF0E4D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8659-1F76-4EE1-9000-5D9F02937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6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EB6AF-CDC8-4EF4-B634-00D35F9FB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D8EF1-25C6-4744-BE66-343A0E7A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8C0A-7566-421D-B865-561258B0A6D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FB3BB-FAF4-4EFE-A894-EF0D3CBD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A8DFB-EFDC-40DF-A972-9EA86F9B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8659-1F76-4EE1-9000-5D9F02937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2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1E8624-4FE3-481B-8A63-BB41D9C5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8C0A-7566-421D-B865-561258B0A6D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0B75CA-B777-43D7-A087-AE788A83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C1918-C42E-45C2-A233-4B51D19D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8659-1F76-4EE1-9000-5D9F02937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9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4841-321A-419F-BA7C-D1FCA30F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5494A-F99D-409F-803D-96378F044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06E92-57BF-4175-92B4-B8DF83412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6A18F-163E-4E25-B877-CA96BD0F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8C0A-7566-421D-B865-561258B0A6D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576E8-A8E6-40A7-A78C-A4E41146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A2B03-A6D5-4601-BC35-E42F633CE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8659-1F76-4EE1-9000-5D9F02937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6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58CDC-55D3-443F-86A4-AE14D043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AA0385-A4BC-4464-9DE4-3DE2955A3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0C22B-A3C7-41EB-8D71-499EE8A13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3BC5D-8C72-429D-8886-A73480F82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8C0A-7566-421D-B865-561258B0A6D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8B7B1-01B8-4C3D-AEC9-C47B61A3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BB513-C19D-40D5-91F7-757EA6152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8659-1F76-4EE1-9000-5D9F02937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2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D2950A-C10D-481B-B963-E3F8F6FA2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14007-E790-4ECD-BA7A-6C8F8236B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E83F4-E534-4233-A625-4FA0922E7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E8C0A-7566-421D-B865-561258B0A6D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010DF-14EE-49DF-ADA9-2847AC5AC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91791-54A8-4AC0-85A1-A5107F3D0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28659-1F76-4EE1-9000-5D9F02937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9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1B9D4-A3CF-4B8B-B90E-E95161198D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Streamlining Service Request Dispatches using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F9DE9-4786-4CB9-A9F6-49DAB8A811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Kiruthika Varatharajan</a:t>
            </a:r>
          </a:p>
          <a:p>
            <a:r>
              <a:rPr lang="en-US" dirty="0"/>
              <a:t>Subash Shankar</a:t>
            </a:r>
          </a:p>
        </p:txBody>
      </p:sp>
    </p:spTree>
    <p:extLst>
      <p:ext uri="{BB962C8B-B14F-4D97-AF65-F5344CB8AC3E}">
        <p14:creationId xmlns:p14="http://schemas.microsoft.com/office/powerpoint/2010/main" val="30320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BCE8-A14B-45CE-A009-F1BF84EB9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ED8D2-12E8-4D7E-96CE-6269053C7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Everyday, hundreds of service request dispatches are being scheduled by broadband companies depending upon the issue raised by the customer.</a:t>
            </a:r>
          </a:p>
          <a:p>
            <a:r>
              <a:rPr lang="en-US" dirty="0"/>
              <a:t>In the telecommunication world, a dispatch usually means the process between attending a call for a service request from a customer, analyzing the issue and then assigning it to a technician.</a:t>
            </a:r>
          </a:p>
          <a:p>
            <a:r>
              <a:rPr lang="en-US" dirty="0"/>
              <a:t>While analyzing historical data, we found that over 50% of the dispatch calls can be solved remotely or the issue could be because of some external factors which gets solved by itself overtime.</a:t>
            </a:r>
          </a:p>
        </p:txBody>
      </p:sp>
    </p:spTree>
    <p:extLst>
      <p:ext uri="{BB962C8B-B14F-4D97-AF65-F5344CB8AC3E}">
        <p14:creationId xmlns:p14="http://schemas.microsoft.com/office/powerpoint/2010/main" val="26877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210F-2C15-446A-B136-93521FE1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537D1-FCBC-435D-9F66-8DDEC20E7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broadband company spends a lot of money scheduling these dispatch requests. And when a dispatch gets cancelled the company loses a lot of money.</a:t>
            </a:r>
          </a:p>
          <a:p>
            <a:r>
              <a:rPr lang="en-US" dirty="0"/>
              <a:t>The neural network model is learning to decide whether a dispatch would be required for this particular issue based on the available metrics.</a:t>
            </a:r>
          </a:p>
          <a:p>
            <a:r>
              <a:rPr lang="en-US" dirty="0"/>
              <a:t>So, it is important to build a model that can detect these unwanted dispatches and in turn save millions of dollars for the company.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57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710A-E5A0-4714-8ACB-8DABFD30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1201F-AEE7-4BC0-8167-A72D59A06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calculating the performance metrics using model accuracy and number of False Positives in the confusion matrix.</a:t>
            </a:r>
          </a:p>
        </p:txBody>
      </p:sp>
    </p:spTree>
    <p:extLst>
      <p:ext uri="{BB962C8B-B14F-4D97-AF65-F5344CB8AC3E}">
        <p14:creationId xmlns:p14="http://schemas.microsoft.com/office/powerpoint/2010/main" val="3591906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256B-4FFD-4636-8DB9-8DB90F24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solve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E0CC7-0871-4C29-BC17-808C119B7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two datasets. One has the required line metrics and other has the cancelled and non-cancelled dispatch data.</a:t>
            </a:r>
          </a:p>
          <a:p>
            <a:r>
              <a:rPr lang="en-US" dirty="0"/>
              <a:t>Initial data preprocessing and cleaning was performed</a:t>
            </a:r>
          </a:p>
          <a:p>
            <a:r>
              <a:rPr lang="en-US" dirty="0"/>
              <a:t>Converted the dataset into two-time frames AM and PM and grouped the data.</a:t>
            </a:r>
          </a:p>
          <a:p>
            <a:r>
              <a:rPr lang="en-US" dirty="0"/>
              <a:t>The labelling is done using cancelled and non-cancelled dispatch data.</a:t>
            </a:r>
          </a:p>
          <a:p>
            <a:r>
              <a:rPr lang="en-US" dirty="0"/>
              <a:t>The dataset has been split into train-test data and fed it to the model.</a:t>
            </a:r>
          </a:p>
        </p:txBody>
      </p:sp>
    </p:spTree>
    <p:extLst>
      <p:ext uri="{BB962C8B-B14F-4D97-AF65-F5344CB8AC3E}">
        <p14:creationId xmlns:p14="http://schemas.microsoft.com/office/powerpoint/2010/main" val="223647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18DB-BB08-4E72-AD00-8AE148890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58109E-1CF2-473B-80BD-0CD1C2003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1738" y="1721644"/>
            <a:ext cx="5834062" cy="35948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09C55A-8380-4A5B-8273-B0E740F5A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6" y="1651793"/>
            <a:ext cx="5834062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92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2E17-F581-4D6B-8E50-06BC09AE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9AC44-F06A-46C5-9291-39C26BA2F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got a test accuracy of 87 % so, the model was able to correctly predict whether dispatch would be required or not.</a:t>
            </a:r>
          </a:p>
          <a:p>
            <a:r>
              <a:rPr lang="en-US" dirty="0"/>
              <a:t>We learned data preprocessing, data cleaning and how to use neural networks to train the model.</a:t>
            </a:r>
          </a:p>
          <a:p>
            <a:r>
              <a:rPr lang="en-US" dirty="0"/>
              <a:t>Lack of elaborate knowledge in networking concepts and we do not have a well-balanced dataset, the dataset is poorly distributed, and we can clearly see some overlapping between the two datasets so, mis classification is occurring during prediction.</a:t>
            </a:r>
          </a:p>
        </p:txBody>
      </p:sp>
    </p:spTree>
    <p:extLst>
      <p:ext uri="{BB962C8B-B14F-4D97-AF65-F5344CB8AC3E}">
        <p14:creationId xmlns:p14="http://schemas.microsoft.com/office/powerpoint/2010/main" val="260376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F6CF6-EF3F-4E6A-B389-4D0385C5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9716B-FAC0-48AA-BAC3-E2CDBC52C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plan to add more features like weather patterns and other external factors that may influence the model to make better predictions.</a:t>
            </a:r>
          </a:p>
        </p:txBody>
      </p:sp>
    </p:spTree>
    <p:extLst>
      <p:ext uri="{BB962C8B-B14F-4D97-AF65-F5344CB8AC3E}">
        <p14:creationId xmlns:p14="http://schemas.microsoft.com/office/powerpoint/2010/main" val="200683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1BB25-07FA-4FF4-B32C-BB5B748C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CEF1B-DF22-48CC-AB6E-2D25B5ED9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Questions???</a:t>
            </a:r>
          </a:p>
        </p:txBody>
      </p:sp>
    </p:spTree>
    <p:extLst>
      <p:ext uri="{BB962C8B-B14F-4D97-AF65-F5344CB8AC3E}">
        <p14:creationId xmlns:p14="http://schemas.microsoft.com/office/powerpoint/2010/main" val="419563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396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Streamlining Service Request Dispatches using Neural Networks</vt:lpstr>
      <vt:lpstr>Problem Statement</vt:lpstr>
      <vt:lpstr>Benefits</vt:lpstr>
      <vt:lpstr>Performance Metrics</vt:lpstr>
      <vt:lpstr>How did we solve it?</vt:lpstr>
      <vt:lpstr>Results</vt:lpstr>
      <vt:lpstr>Conclusion and Limitations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Streamlining Service Request Dispatches using Neural Networks</dc:title>
  <dc:creator>Varatharajan, Kiruthika</dc:creator>
  <cp:lastModifiedBy>Varatharajan, Kiruthika</cp:lastModifiedBy>
  <cp:revision>13</cp:revision>
  <dcterms:created xsi:type="dcterms:W3CDTF">2021-05-10T23:54:38Z</dcterms:created>
  <dcterms:modified xsi:type="dcterms:W3CDTF">2021-05-11T05:06:58Z</dcterms:modified>
</cp:coreProperties>
</file>