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9" r:id="rId11"/>
    <p:sldId id="263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7773F6-11BF-BC50-1E85-B0607E906720}"/>
              </a:ext>
            </a:extLst>
          </p:cNvPr>
          <p:cNvSpPr txBox="1"/>
          <p:nvPr/>
        </p:nvSpPr>
        <p:spPr>
          <a:xfrm>
            <a:off x="2171050" y="764539"/>
            <a:ext cx="610749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/>
          </a:p>
          <a:p>
            <a:pPr>
              <a:buFont typeface="+mj-lt"/>
              <a:buAutoNum type="arabicPeriod"/>
            </a:pPr>
            <a:r>
              <a:rPr lang="en-US" b="1"/>
              <a:t>About Section</a:t>
            </a:r>
            <a:endParaRPr lang="en-US"/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Profile photo + short bio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Contact info and social media links</a:t>
            </a:r>
          </a:p>
          <a:p>
            <a:pPr>
              <a:buFont typeface="+mj-lt"/>
              <a:buAutoNum type="arabicPeriod"/>
            </a:pPr>
            <a:r>
              <a:rPr lang="en-US" b="1"/>
              <a:t>Skills Showcase</a:t>
            </a:r>
            <a:endParaRPr lang="en-US"/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Visual skill bars, icons, or charts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Categorized (technical, creative, soft skills)</a:t>
            </a:r>
          </a:p>
          <a:p>
            <a:pPr>
              <a:buFont typeface="+mj-lt"/>
              <a:buAutoNum type="arabicPeriod"/>
            </a:pPr>
            <a:r>
              <a:rPr lang="en-US" b="1"/>
              <a:t>Projects / Work Gallery</a:t>
            </a:r>
            <a:endParaRPr lang="en-US"/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Grid or card layout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Each project clickable → opens details (description, tools used, images, links)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Filter/sort option (e.g., </a:t>
            </a:r>
            <a:r>
              <a:rPr lang="en-US" i="1"/>
              <a:t>Web Apps</a:t>
            </a:r>
            <a:r>
              <a:rPr lang="en-US"/>
              <a:t>, </a:t>
            </a:r>
            <a:r>
              <a:rPr lang="en-US" i="1"/>
              <a:t>UI Design</a:t>
            </a:r>
            <a:r>
              <a:rPr lang="en-US"/>
              <a:t>, </a:t>
            </a:r>
            <a:r>
              <a:rPr lang="en-US" i="1"/>
              <a:t>Research</a:t>
            </a:r>
            <a:r>
              <a:rPr lang="en-US"/>
              <a:t>)</a:t>
            </a:r>
          </a:p>
          <a:p>
            <a:pPr>
              <a:buNone/>
            </a:pPr>
            <a:r>
              <a:rPr lang="en-US" b="1"/>
              <a:t>⚙️ Functionality</a:t>
            </a:r>
          </a:p>
          <a:p>
            <a:pPr>
              <a:buFont typeface="+mj-lt"/>
              <a:buAutoNum type="arabicPeriod"/>
            </a:pPr>
            <a:r>
              <a:rPr lang="en-US" b="1"/>
              <a:t>Navigation</a:t>
            </a:r>
            <a:endParaRPr lang="en-US"/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Sticky header / sidebar menu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Smooth scrolling and page transitions</a:t>
            </a:r>
          </a:p>
          <a:p>
            <a:pPr>
              <a:buFont typeface="+mj-lt"/>
              <a:buAutoNum type="arabicPeriod"/>
            </a:pPr>
            <a:r>
              <a:rPr lang="en-US" b="1"/>
              <a:t>Responsiveness</a:t>
            </a:r>
            <a:endParaRPr lang="en-US"/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Works seamlessly on mobile, tablet, and desktop</a:t>
            </a:r>
          </a:p>
          <a:p>
            <a:pPr>
              <a:buFont typeface="+mj-lt"/>
              <a:buAutoNum type="arabicPeriod"/>
            </a:pPr>
            <a:r>
              <a:rPr lang="en-US" b="1"/>
              <a:t>Interactivity</a:t>
            </a:r>
            <a:endParaRPr lang="en-US"/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Hover effects on project cards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Click to expand images/details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Light/dark mode toggle (modern touch)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 flipH="1">
            <a:off x="4827916" y="5362574"/>
            <a:ext cx="4525634" cy="1438273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3269C-4C83-44A2-0879-83AFC72D16F9}"/>
              </a:ext>
            </a:extLst>
          </p:cNvPr>
          <p:cNvSpPr txBox="1"/>
          <p:nvPr/>
        </p:nvSpPr>
        <p:spPr>
          <a:xfrm>
            <a:off x="2178250" y="1857375"/>
            <a:ext cx="39177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To-Do List </a:t>
            </a:r>
            <a:r>
              <a:rPr lang="en-US" dirty="0" err="1"/>
              <a:t>ConclusionToday’s</a:t>
            </a:r>
            <a:r>
              <a:rPr lang="en-US" dirty="0"/>
              <a:t> tasks are mapped out, and each one brings you a step closer to your goals. Whether you checked off every box or just made progress, that’s a win. Remember:- Progress &gt; Perfection  - Small steps lead to big changes  - Rest is productive too  Take a moment to reflect on what went well, what could improve, and what you’ll carry forward tomorrow. You’ve got this—and I’m here whenever you need a boost or a fresh plan.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E475-06A5-1307-FEFE-94EE2127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83D5C-07CB-5D50-8BF2-7679693ED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1D724B-7FEF-8EC9-C7F7-D47F5B58A83F}"/>
              </a:ext>
            </a:extLst>
          </p:cNvPr>
          <p:cNvSpPr txBox="1"/>
          <p:nvPr/>
        </p:nvSpPr>
        <p:spPr>
          <a:xfrm>
            <a:off x="1242693" y="1857376"/>
            <a:ext cx="50190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 b="1"/>
              <a:t>school/college project</a:t>
            </a:r>
            <a:r>
              <a:rPr lang="en-US"/>
              <a:t> (software, research, engineering,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 b="1"/>
              <a:t>coding/programming question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 b="1"/>
              <a:t>real-world issue</a:t>
            </a:r>
            <a:r>
              <a:rPr lang="en-US"/>
              <a:t> you want to frame as a problem statement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9DD976-954A-79E7-3CB1-0086B5467098}"/>
              </a:ext>
            </a:extLst>
          </p:cNvPr>
          <p:cNvSpPr txBox="1"/>
          <p:nvPr/>
        </p:nvSpPr>
        <p:spPr>
          <a:xfrm>
            <a:off x="1535798" y="1679317"/>
            <a:ext cx="44674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/>
          </a:p>
          <a:p>
            <a:pPr>
              <a:buFont typeface="+mj-lt"/>
              <a:buAutoNum type="arabicPeriod"/>
            </a:pPr>
            <a:r>
              <a:rPr lang="en-US" b="1"/>
              <a:t>Project Title</a:t>
            </a:r>
            <a:r>
              <a:rPr lang="en-US"/>
              <a:t> – Name of your project.</a:t>
            </a:r>
          </a:p>
          <a:p>
            <a:pPr>
              <a:buFont typeface="+mj-lt"/>
              <a:buAutoNum type="arabicPeriod"/>
            </a:pPr>
            <a:r>
              <a:rPr lang="en-US" b="1"/>
              <a:t>Background/Context</a:t>
            </a:r>
            <a:r>
              <a:rPr lang="en-US"/>
              <a:t> – Why this project is important.</a:t>
            </a:r>
          </a:p>
          <a:p>
            <a:pPr>
              <a:buFont typeface="+mj-lt"/>
              <a:buAutoNum type="arabicPeriod"/>
            </a:pPr>
            <a:r>
              <a:rPr lang="en-US" b="1"/>
              <a:t>Problem Statement</a:t>
            </a:r>
            <a:r>
              <a:rPr lang="en-US"/>
              <a:t> – The issue or gap your project will address.</a:t>
            </a:r>
          </a:p>
          <a:p>
            <a:pPr>
              <a:buFont typeface="+mj-lt"/>
              <a:buAutoNum type="arabicPeriod"/>
            </a:pPr>
            <a:r>
              <a:rPr lang="en-US" b="1"/>
              <a:t>Objectives</a:t>
            </a:r>
            <a:r>
              <a:rPr lang="en-US"/>
              <a:t> – What you want to achieve.</a:t>
            </a:r>
          </a:p>
          <a:p>
            <a:pPr>
              <a:buFont typeface="+mj-lt"/>
              <a:buAutoNum type="arabicPeriod"/>
            </a:pPr>
            <a:r>
              <a:rPr lang="en-US" b="1"/>
              <a:t>Scope</a:t>
            </a:r>
            <a:r>
              <a:rPr lang="en-US"/>
              <a:t> – What is included (and sometimes excluded).</a:t>
            </a:r>
          </a:p>
          <a:p>
            <a:pPr>
              <a:buFont typeface="+mj-lt"/>
              <a:buAutoNum type="arabicPeriod"/>
            </a:pPr>
            <a:r>
              <a:rPr lang="en-US" b="1"/>
              <a:t>Expected Outcome</a:t>
            </a:r>
            <a:r>
              <a:rPr lang="en-US"/>
              <a:t> – The final result or benefit.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7B171-669D-F4BA-4497-EB3A2AD4C4DA}"/>
              </a:ext>
            </a:extLst>
          </p:cNvPr>
          <p:cNvSpPr txBox="1"/>
          <p:nvPr/>
        </p:nvSpPr>
        <p:spPr>
          <a:xfrm>
            <a:off x="1720544" y="1695450"/>
            <a:ext cx="588757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Project: Smart Attendance System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End users → Students, Teachers, School/College Admins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Project: Online Food Delivery App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End users → Customers, Delivery Personnel, Restaurant Owners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Project: Hospital Management System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End users → Patients, Doctors, Nurses, Administrative Staff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25F216-54CE-2F72-5A67-903A36B1740F}"/>
              </a:ext>
            </a:extLst>
          </p:cNvPr>
          <p:cNvSpPr txBox="1"/>
          <p:nvPr/>
        </p:nvSpPr>
        <p:spPr>
          <a:xfrm>
            <a:off x="3124622" y="755797"/>
            <a:ext cx="537574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/>
          </a:p>
          <a:p>
            <a:pPr>
              <a:buNone/>
            </a:pPr>
            <a:br>
              <a:rPr lang="en-US"/>
            </a:br>
            <a:endParaRPr lang="en-US"/>
          </a:p>
          <a:p>
            <a:pPr>
              <a:buNone/>
            </a:pPr>
            <a:r>
              <a:rPr lang="en-US" b="1"/>
              <a:t>🔧 Tools (Technology/Software/Hardware)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Programming Languages (e.g., Java, Python, C++)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Frameworks (e.g., React, Angular, Django, Spring Boot)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Database (e.g., MySQL, MongoDB, Oracle)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Development Tools (e.g., Visual Studio Code, Eclipse, Android Studio)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Project Management Tools (e.g., Trello, Jira, MS Project)</a:t>
            </a:r>
          </a:p>
          <a:p>
            <a:pPr>
              <a:buNone/>
            </a:pPr>
            <a:r>
              <a:rPr lang="en-US" b="1"/>
              <a:t>🛠 Techniques (Approaches/Methods)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Software Development Life Cycle (SDLC) – Agile, Scrum, Waterfall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Design Techniques – UML Diagrams, ER Diagrams, Wireframes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Testing Techniques – Unit Testing, Integration Testing, Black-box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Data Analysis Techniques – Machine Learning models, Data Mining, Statistical Analysis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4FF46-66F1-B6D9-A333-89438462264D}"/>
              </a:ext>
            </a:extLst>
          </p:cNvPr>
          <p:cNvSpPr txBox="1"/>
          <p:nvPr/>
        </p:nvSpPr>
        <p:spPr>
          <a:xfrm>
            <a:off x="2237582" y="671691"/>
            <a:ext cx="610749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Frameworks:</a:t>
            </a:r>
            <a:r>
              <a:rPr lang="en-US"/>
              <a:t> Django, React, Angular, Spring Boot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Database:</a:t>
            </a:r>
            <a:r>
              <a:rPr lang="en-US"/>
              <a:t> MySQL, MongoDB, Oracle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Development Tools / IDEs:</a:t>
            </a:r>
            <a:r>
              <a:rPr lang="en-US"/>
              <a:t> Visual Studio Code, Eclipse, PyCharm, Android Studio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Project Management Tools:</a:t>
            </a:r>
            <a:r>
              <a:rPr lang="en-US"/>
              <a:t> Trello, Jira, MS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Version Control:</a:t>
            </a:r>
            <a:r>
              <a:rPr lang="en-US"/>
              <a:t> Git, GitHub, GitLab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Hardware (if required):</a:t>
            </a:r>
            <a:r>
              <a:rPr lang="en-US"/>
              <a:t> Raspberry Pi, Arduino, Sensors, IoT Devices</a:t>
            </a:r>
          </a:p>
          <a:p>
            <a:pPr>
              <a:buNone/>
            </a:pPr>
            <a:r>
              <a:rPr lang="en-US" b="1"/>
              <a:t>🛠 Techniques (Approaches/Methods)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Development Methodology:</a:t>
            </a:r>
            <a:r>
              <a:rPr lang="en-US"/>
              <a:t> Agile, Scrum, or Waterfall (based on project scope)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Design Techniques:</a:t>
            </a:r>
            <a:r>
              <a:rPr lang="en-US"/>
              <a:t> UML Diagrams, ER Diagrams, Flowcharts, Wireframes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Testing Techniques:</a:t>
            </a:r>
            <a:r>
              <a:rPr lang="en-US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Unit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Integration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System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Black-box &amp; White-box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Data Analysis Techniques:</a:t>
            </a:r>
            <a:r>
              <a:rPr lang="en-US"/>
              <a:t> Machine Learning Models, Data Mining, Statistical Analysis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Krithika P</cp:lastModifiedBy>
  <cp:revision>25</cp:revision>
  <dcterms:created xsi:type="dcterms:W3CDTF">2024-03-29T15:07:22Z</dcterms:created>
  <dcterms:modified xsi:type="dcterms:W3CDTF">2025-09-09T09:51:40Z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