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1" r:id="rId6"/>
    <p:sldId id="260" r:id="rId7"/>
    <p:sldId id="262" r:id="rId8"/>
    <p:sldId id="280" r:id="rId9"/>
    <p:sldId id="267" r:id="rId10"/>
    <p:sldId id="293" r:id="rId11"/>
    <p:sldId id="263" r:id="rId12"/>
    <p:sldId id="271" r:id="rId13"/>
    <p:sldId id="268" r:id="rId14"/>
    <p:sldId id="272" r:id="rId15"/>
    <p:sldId id="289" r:id="rId16"/>
    <p:sldId id="290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64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6CB91-FE28-46DB-A557-70DF1FF0F673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5FDE7-039F-481C-B106-3984204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86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9705-0C5B-4D6D-82EF-5C7CDAF51FB0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1A4C-E310-4840-BF8E-2E049ECC94AA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3D4B-B7A0-41C4-AD30-7E2EB1BCB334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2896-9354-4549-99BE-19965C622BD3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9778-D541-4DCD-8AFA-18707B4FA6E7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6BBC-584A-46D3-AF89-583C3987CA99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1E11-F915-4BDA-BFE6-121F706C17F9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3AE-0F1A-4E6F-BC60-D795C2CD030B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D69-D32C-46EB-8B58-897BE1F0D2E6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E294-E034-438C-8C1B-7EC0A25FDEF7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BFF1-64BC-43D6-8786-847009F5D5D5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3D2A16-8AC3-46E4-80B7-E1DD897F1BEC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833E01-100D-404E-B9AF-3B47CB98A7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CLOUD ARMOUR:SUPPORTING REPUTATION BASED TRUST MANAGEMENT FOR PRIVATE CLOUD 			SERVICES</a:t>
            </a:r>
            <a:endParaRPr lang="en-US" sz="31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900" b="1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19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GUIDANCE </a:t>
            </a:r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endParaRPr lang="en-US" sz="19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MRS.R.DEVI </a:t>
            </a:r>
          </a:p>
          <a:p>
            <a:pPr algn="l"/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PROFESSOR/IT,</a:t>
            </a:r>
          </a:p>
          <a:p>
            <a:pPr algn="l"/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GOVERNMENT COLLEGE OF TECHNOLOGY.</a:t>
            </a:r>
          </a:p>
          <a:p>
            <a:pPr algn="l"/>
            <a:endParaRPr lang="en-US" sz="19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BY,</a:t>
            </a:r>
          </a:p>
          <a:p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S.V.ANAMIGA(1318102)</a:t>
            </a:r>
          </a:p>
          <a:p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R.JAYACHITRA(1318119)</a:t>
            </a:r>
          </a:p>
          <a:p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S.KIRUTHIKA(1318124)</a:t>
            </a:r>
          </a:p>
          <a:p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B.ROJA(1318136)</a:t>
            </a:r>
            <a:endParaRPr lang="en-US" sz="14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2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Trust as a service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core module in this project.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Here the system will be comes under a security zone for user monitoring.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three types of trust methods are used in this module namely IP synchronization, Data Synchronization and Time Synchronization.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mentioned above these process will generate warning to the admin in case of any misbehaving activates of the employee.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method will increase the trust level of the employee between the companies.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time monitoring methods will be used here.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Trust Routing Framework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implement the trust routing framework, customized SMTP is needed.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here customization options of the ESMTP server will take place for providing the user rights.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After creating the user by the admin, admin can provide customized user rights to the users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customizations are customizing compose option, inbox, outbox, sent items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These rights can be given to all the users of this mail server.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3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TRUST ROUTING 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752600"/>
            <a:ext cx="89916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7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Implementing aware routing framework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implement the aware routing framework here we are introducing IDS (Instruction detection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intrusion detection system (IDS) is a device or software application that monitors network or system activities for malicious activities or policy violations and produces reports to a management station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Intrusion detection and prevention systems (IDPS) are primarily focused on identifying possible incidents, logging information about them, and reporting attempts.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6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AWARE ROUTING FRAMEWORK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8" y="2285992"/>
            <a:ext cx="8429652" cy="5029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7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ALGORITHM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ARMOUR  ALGORITHM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INITIALIZATION: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IP – Internet protocol synchronization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DT - Date synchronization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TM – Time Synchronization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 – Mail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 – Trust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ALGORITHM PROCESS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Start Process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User login from SMTP</a:t>
            </a:r>
          </a:p>
          <a:p>
            <a:pPr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DateTimeDiff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(Mail M)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Get system date/time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SysDT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if (Received Filed is present in M) do 		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=0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while (IP,DT, TM (M)) do  (On condition)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5860"/>
          </a:xfrm>
        </p:spPr>
        <p:txBody>
          <a:bodyPr>
            <a:normAutofit/>
          </a:bodyPr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Get date/time from Received Field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then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Calculate IP,DT, TM difference between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RecentRecDT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DTDiff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DTDiff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else if (Resent Filed is present in M) do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=0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while (EOF (M)) do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Get date/time from Resent Field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then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Calculate date/time difference between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SysDTand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RecentResDT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DTDiff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DTDiff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else Get date/time from Send Date Filed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SenDT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Calculate date/time difference between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SenDT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DTDiff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DTDiff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Suggest trust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Stop Process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RESULTS 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HOME PAGE:</a:t>
            </a: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17799"/>
            <a:ext cx="8215370" cy="50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 rot="10800000" flipV="1">
            <a:off x="0" y="738663"/>
            <a:ext cx="8907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COMPANY CREATION WITH DATA: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17799"/>
            <a:ext cx="8286808" cy="50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85641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COMPANY CREATED ACKNOWLEDMENT: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1"/>
            <a:ext cx="814393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OBJECTIVE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Primary objective of this project is to develop a trust aware routing environment using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ESMTP server.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email environment is developed for 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organization.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special security purpose here we introducing a latest method called as IDS (Intruder detection system), which identifies the third party intruder or hacker from other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2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 rot="10800000" flipV="1">
            <a:off x="0" y="446276"/>
            <a:ext cx="925234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COMPANY LOGIN WITH INVALID USERNAME AND PASSWORD:</a:t>
            </a:r>
            <a:endParaRPr kumimoji="0" 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7"/>
            <a:ext cx="814393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428604"/>
            <a:ext cx="83813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HACKERS   ATTACKED ACKNOWLEDGEMENT: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5"/>
            <a:ext cx="814393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428604"/>
            <a:ext cx="56390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COMPANY HOME PAGE: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7"/>
            <a:ext cx="821537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282" y="1"/>
            <a:ext cx="6643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CREATE EMPLOYEE PAGE WITH THEIR DETAILS: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923" y="1214423"/>
            <a:ext cx="82236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428604"/>
            <a:ext cx="60256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AVAILABLE USER LIST: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58246" cy="475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500042"/>
            <a:ext cx="85815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APPLYING  RIGHTS FOR THE USER WITH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ACKNOWLEDGEMENT: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17799"/>
            <a:ext cx="8286808" cy="475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500042"/>
            <a:ext cx="7156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TRUST AS A SERVICE PAGE: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429684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 SYNCHRONIZATION</a:t>
            </a:r>
            <a:endParaRPr lang="en-IN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7" y="1500174"/>
            <a:ext cx="8047030" cy="52149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HACKERS LIST</a:t>
            </a:r>
            <a:endParaRPr lang="en-IN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43051"/>
            <a:ext cx="8429683" cy="46815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745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CHARTS</a:t>
            </a:r>
            <a:endParaRPr lang="en-IN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142985"/>
            <a:ext cx="8501121" cy="51816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EXISTING SYSTEM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Guaranteeing availability of trust management service is a difficult problem.</a:t>
            </a:r>
          </a:p>
          <a:p>
            <a:r>
              <a:rPr lang="en-US" dirty="0" smtClean="0"/>
              <a:t>Wrong </a:t>
            </a:r>
            <a:r>
              <a:rPr lang="en-US" dirty="0"/>
              <a:t>type of service may be </a:t>
            </a:r>
            <a:r>
              <a:rPr lang="en-US" dirty="0" smtClean="0"/>
              <a:t>cho0sed.</a:t>
            </a:r>
            <a:endParaRPr lang="en-US" dirty="0"/>
          </a:p>
          <a:p>
            <a:r>
              <a:rPr lang="en-US" dirty="0" smtClean="0"/>
              <a:t>collusion </a:t>
            </a:r>
            <a:r>
              <a:rPr lang="en-US" dirty="0"/>
              <a:t>Attack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This type of attacks occurs when several users collaborate together to increase or  to decrease the trust result of cloud services. </a:t>
            </a:r>
          </a:p>
          <a:p>
            <a:r>
              <a:rPr lang="en-US" dirty="0" smtClean="0"/>
              <a:t>Sybil </a:t>
            </a:r>
            <a:r>
              <a:rPr lang="en-US" dirty="0"/>
              <a:t>Attack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This </a:t>
            </a:r>
            <a:r>
              <a:rPr lang="en-US" dirty="0"/>
              <a:t>type of attacks occurs when malicious users exploit multiple identities to give numerous misleading feedbacks for a self-promoting or slandering attack.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8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REFERENCES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Talal</a:t>
            </a:r>
            <a:r>
              <a:rPr lang="en-US" dirty="0" smtClean="0"/>
              <a:t> </a:t>
            </a:r>
            <a:r>
              <a:rPr lang="en-US" dirty="0"/>
              <a:t>H. Noor, </a:t>
            </a:r>
            <a:r>
              <a:rPr lang="en-US" dirty="0" err="1"/>
              <a:t>Quan</a:t>
            </a:r>
            <a:r>
              <a:rPr lang="en-US" dirty="0"/>
              <a:t> Z. Sheng, </a:t>
            </a:r>
            <a:r>
              <a:rPr lang="en-US" i="1" dirty="0"/>
              <a:t>Member, IEEE, </a:t>
            </a:r>
            <a:r>
              <a:rPr lang="en-US" dirty="0" err="1"/>
              <a:t>Lina</a:t>
            </a:r>
            <a:r>
              <a:rPr lang="en-US" dirty="0"/>
              <a:t> Yao, </a:t>
            </a:r>
            <a:r>
              <a:rPr lang="en-US" dirty="0" err="1"/>
              <a:t>Schahram</a:t>
            </a:r>
            <a:r>
              <a:rPr lang="en-US" dirty="0"/>
              <a:t> </a:t>
            </a:r>
            <a:r>
              <a:rPr lang="en-US" dirty="0" err="1"/>
              <a:t>Dustdar</a:t>
            </a:r>
            <a:r>
              <a:rPr lang="en-US" dirty="0"/>
              <a:t>, </a:t>
            </a:r>
            <a:r>
              <a:rPr lang="en-US" i="1" dirty="0"/>
              <a:t>Senior Member, IEEE, </a:t>
            </a:r>
            <a:r>
              <a:rPr lang="en-US" dirty="0"/>
              <a:t>and Anne H.H. </a:t>
            </a:r>
            <a:r>
              <a:rPr lang="en-US" dirty="0" err="1"/>
              <a:t>Ngu</a:t>
            </a:r>
            <a:r>
              <a:rPr lang="en-US" dirty="0"/>
              <a:t>, “</a:t>
            </a:r>
            <a:r>
              <a:rPr lang="en-US" dirty="0" err="1"/>
              <a:t>CloudArmor</a:t>
            </a:r>
            <a:r>
              <a:rPr lang="en-US" dirty="0"/>
              <a:t>: Supporting Reputation-based Trust Management for Cloud Services”,  </a:t>
            </a:r>
            <a:r>
              <a:rPr lang="en-US" b="1" dirty="0"/>
              <a:t>IEEE Transactions on Parallel and Distributed Systems, 2015.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8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011680" lvl="7" indent="0">
              <a:buNone/>
            </a:pPr>
            <a:endParaRPr lang="en-US" dirty="0" smtClean="0"/>
          </a:p>
          <a:p>
            <a:pPr marL="2011680" lvl="7" indent="0">
              <a:buNone/>
            </a:pPr>
            <a:r>
              <a:rPr lang="en-US" sz="6600" i="1" dirty="0" smtClean="0">
                <a:solidFill>
                  <a:srgbClr val="FF0000"/>
                </a:solidFill>
              </a:rPr>
              <a:t>THANK YOU</a:t>
            </a:r>
            <a:endParaRPr lang="en-US" sz="66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4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4088"/>
            <a:ext cx="7924800" cy="74371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PROPOSED SYSTEM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secure cloud armor based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organization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mail server using trust and aware routing.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Credibility and trust worthy of the users can be calculated according to the user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behavior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whole architecture has been implemented in a mail server.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User's feedback will taken as the suggestion model and user's confidential level can be calculated.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Intruder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Detection System has been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implemented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result will prove that and enhanced cloud armor has been implemented.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Trust aware routing framework has been implemented for Privacy purpose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Aware routing framework has been implemented for Preservation purpose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8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BLOCK DIAGRAM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643050"/>
            <a:ext cx="8382000" cy="49137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4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 IMPLEMENTATION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Cloud Organization Environment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Configuring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ESMTP.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 As A Service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Implementing Trust routing framework – For Privacy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Implementing Aware routing framework –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Preservation.</a:t>
            </a:r>
          </a:p>
          <a:p>
            <a:pPr marL="0" lv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1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organization Environment: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initial module of this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consists of creating a cloud based organization for the trust aware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is only enabled for admin those who creates the company.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creating company all the basic company details should be entered, along with the DNS and ID of the mail server.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5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CREATION OF COMPANY ORGANIZATION ENVIRONMENT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981200"/>
            <a:ext cx="7849078" cy="46202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0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Configuring ESMTP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 users are the configuring components of the ESMTP.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because the object of this thesis to protect the ESMTP by the dual wall protection methods.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organization admin can create various users for their company, as well as they can able to share the group mails inside the group of companies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mails will not be stored in the junk mails, because these all are confidential mails handling in the ESMTP architecture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Whenever the organization is created the default ESMTP will be assigned for both user and the company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3E01-100D-404E-B9AF-3B47CB98A7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79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1203</TotalTime>
  <Words>981</Words>
  <Application>Microsoft Office PowerPoint</Application>
  <PresentationFormat>On-screen Show (4:3)</PresentationFormat>
  <Paragraphs>164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CLOUD ARMOUR:SUPPORTING REPUTATION BASED TRUST MANAGEMENT FOR PRIVATE CLOUD    SERVICES</vt:lpstr>
      <vt:lpstr>         OBJECTIVE</vt:lpstr>
      <vt:lpstr>    EXISTING SYSTEM</vt:lpstr>
      <vt:lpstr> PROPOSED SYSTEM</vt:lpstr>
      <vt:lpstr> BLOCK DIAGRAM</vt:lpstr>
      <vt:lpstr> MODULE IMPLEMENTATION</vt:lpstr>
      <vt:lpstr>CONTINUED</vt:lpstr>
      <vt:lpstr>CREATION OF COMPANY ORGANIZATION ENVIRONMENT</vt:lpstr>
      <vt:lpstr>CONTINUED</vt:lpstr>
      <vt:lpstr>CONTINUED</vt:lpstr>
      <vt:lpstr>CONTINUED</vt:lpstr>
      <vt:lpstr>IMPLEMENTING TRUST ROUTING FRAMEWORK</vt:lpstr>
      <vt:lpstr>CONTINUED</vt:lpstr>
      <vt:lpstr>IMPLEMENTING AWARE ROUTING FRAMEWORK </vt:lpstr>
      <vt:lpstr>  ALGORITHM</vt:lpstr>
      <vt:lpstr>CONTINUED…</vt:lpstr>
      <vt:lpstr>   RESULTS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IP SYNCHRONIZATION</vt:lpstr>
      <vt:lpstr>  HACKERS LIST</vt:lpstr>
      <vt:lpstr>   CHARTS</vt:lpstr>
      <vt:lpstr>  REFERENCES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ARMOUR:SUPPORTING REPUTATION BASED TRUST MANAGEMENT FOR CLOUD SERVICES</dc:title>
  <dc:creator>Roja</dc:creator>
  <cp:lastModifiedBy>Roja</cp:lastModifiedBy>
  <cp:revision>78</cp:revision>
  <dcterms:created xsi:type="dcterms:W3CDTF">2016-11-02T14:38:16Z</dcterms:created>
  <dcterms:modified xsi:type="dcterms:W3CDTF">2017-04-17T04:45:41Z</dcterms:modified>
</cp:coreProperties>
</file>