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10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89D3-B840-E7D2-7951-9EC63A8AD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CC3E3B-9BCF-9B4B-6B32-1A4F0F1E6F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70F05-322C-B75D-AC92-2690F6243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5EBB-F7DF-425B-8D03-6E5BFF2D2FAD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2D6B9-8C97-F8A0-4557-090B76B66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DED6A-E769-6F52-C6F6-F9750F181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5E03-352F-49FA-880C-CD555700C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8212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CBE73-5241-7B4C-119B-D79B84857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FEFA5A-AB53-4310-E4FB-A26FB0E93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16312-2C7F-AFD4-8E9D-C2BEE3187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5EBB-F7DF-425B-8D03-6E5BFF2D2FAD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55399-A038-EA87-6A87-FFDE3304F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03DA0-FB61-53A1-52DF-EBE1B19B0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5E03-352F-49FA-880C-CD555700C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8729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20FB62-F680-D9FB-0307-2590E566E0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FBCCF9-1D50-40A5-346E-9CC0C31699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F67C1-CE77-04B3-3889-6577B4F6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5EBB-F7DF-425B-8D03-6E5BFF2D2FAD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16634-91F4-56B4-5830-2E615E698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C334E-625A-BE82-3365-36CCA0337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5E03-352F-49FA-880C-CD555700C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293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B9453-C4D2-F200-D860-254024A2B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42E4D-A179-5560-F6E2-E93C8276B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7A177-E87D-EB3E-65D1-5171E46CA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5EBB-F7DF-425B-8D03-6E5BFF2D2FAD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87B69-8037-2D66-A086-814094CBE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9B532-3BA2-A74A-06E8-89B93A148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5E03-352F-49FA-880C-CD555700C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893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1177F-9C75-C3E0-EBD4-277DC95D0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1DB9D3-E699-7CF1-4EB5-437C69A75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DAD8E-B905-A1CA-CE7E-2A6648E5D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5EBB-F7DF-425B-8D03-6E5BFF2D2FAD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9E52C-1319-D6BD-0CD6-A548285D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F94A4-97BC-A9C1-5D91-366B2DB51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5E03-352F-49FA-880C-CD555700C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720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AACA3-039B-0C69-A150-8A2E6C23F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1A621-A894-CE1F-5285-E02157A971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745567-FC90-74FE-B38A-A0BB1769F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40EB2-4224-B520-6AD7-4CA82C128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5EBB-F7DF-425B-8D03-6E5BFF2D2FAD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0E0398-FFC1-6988-A23A-CAAB7EEC7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16FE9-D153-D814-7BBB-E1557D853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5E03-352F-49FA-880C-CD555700C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9182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C56C7-C3B6-4E2B-2C35-2064C167B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1753C-B8AF-16A8-7325-74209D481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469915-C1B0-67FF-F742-06E493D30B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7DE96A-B2B0-BF71-2F16-4EBB4896C4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F22161-B61E-F272-1CBB-9ED9E01AD4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7A3E40-5480-8553-D4C7-D907C08E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5EBB-F7DF-425B-8D03-6E5BFF2D2FAD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E5E3C6-3916-6BBA-8812-A430570A8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D9B12D-7BC7-1971-AB4D-EF0829106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5E03-352F-49FA-880C-CD555700C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0085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353D8-0FEE-7444-F6FA-68EDF0B8D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C82A0-13E4-5F2E-39E1-95276E8E4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5EBB-F7DF-425B-8D03-6E5BFF2D2FAD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FB553-3804-EB33-0211-98F71BE40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93DAF5-93F9-BF34-B3C9-E08B9385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5E03-352F-49FA-880C-CD555700C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321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4E0B4B-A06D-BD0A-4C71-3D5E8157E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5EBB-F7DF-425B-8D03-6E5BFF2D2FAD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F11539-DE68-2AB1-BEDD-EF5477058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51DF5F-68EB-4382-9DE9-ACCF1860B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5E03-352F-49FA-880C-CD555700C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359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85CEF-F633-DA87-EF09-7EA1E49F6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EFD4C-2252-4F1D-4D70-584595BDF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C5C9A0-234D-B2CE-08AD-FF85ACE30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51045-DD5A-A9CC-8A35-B1FBD8E36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5EBB-F7DF-425B-8D03-6E5BFF2D2FAD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B7C899-F6A3-F220-2C3C-D2432EA29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974DCE-0144-9901-B028-6F5EFC477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5E03-352F-49FA-880C-CD555700C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3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786DB-3000-6E81-E50F-30B3236A4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3F28F1-6BDD-01E6-1FA1-66906D6457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98B3F0-BA7E-010D-4266-DBF425D04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B08F8B-6F98-7A1F-09DA-5FC595E62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D5EBB-F7DF-425B-8D03-6E5BFF2D2FAD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83941C-F588-1269-A3D0-AA44452A5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F0078-87ED-AED8-FF55-7FC187276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55E03-352F-49FA-880C-CD555700C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119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545C22-7FEA-E947-35F8-7EF9507AF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6BAAF-4C0A-B013-2491-294303712F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70441A-58CB-D6B0-5E24-33F9D753A2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D5EBB-F7DF-425B-8D03-6E5BFF2D2FAD}" type="datetimeFigureOut">
              <a:rPr lang="en-IN" smtClean="0"/>
              <a:t>26-02-2024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6F1FE-DD93-B143-DD06-8DE4816E71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923E6-ED40-B214-21E5-37C745C7DD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55E03-352F-49FA-880C-CD555700C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750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BA781-5A80-9A58-4C8B-D5966651E0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Pounds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820C22-A0C6-7695-6203-C2F8DE6CF5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48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B4B28-FE82-244D-6805-4F76FE0A0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Home Page: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E1D7F-0BA6-EC81-DA13-F97E7F0B9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Main Menu Bar:	</a:t>
            </a:r>
          </a:p>
          <a:p>
            <a:pPr lvl="2"/>
            <a:r>
              <a:rPr lang="en-IN" dirty="0"/>
              <a:t>Women</a:t>
            </a:r>
          </a:p>
          <a:p>
            <a:pPr lvl="2"/>
            <a:r>
              <a:rPr lang="en-IN" dirty="0"/>
              <a:t>Men 	</a:t>
            </a:r>
          </a:p>
          <a:p>
            <a:pPr lvl="2"/>
            <a:r>
              <a:rPr lang="en-IN" dirty="0"/>
              <a:t>Login Icon</a:t>
            </a:r>
          </a:p>
          <a:p>
            <a:pPr lvl="2"/>
            <a:r>
              <a:rPr lang="en-IN" dirty="0"/>
              <a:t>Track Order</a:t>
            </a:r>
          </a:p>
          <a:p>
            <a:r>
              <a:rPr lang="en-IN" dirty="0"/>
              <a:t>Sub Menu Bar:</a:t>
            </a:r>
          </a:p>
          <a:p>
            <a:pPr lvl="1"/>
            <a:r>
              <a:rPr lang="en-IN" dirty="0"/>
              <a:t>Logo</a:t>
            </a:r>
          </a:p>
          <a:p>
            <a:pPr lvl="1"/>
            <a:r>
              <a:rPr lang="en-IN" dirty="0" err="1">
                <a:solidFill>
                  <a:srgbClr val="FF0000"/>
                </a:solidFill>
              </a:rPr>
              <a:t>SubCateogries</a:t>
            </a:r>
            <a:endParaRPr lang="en-IN" dirty="0">
              <a:solidFill>
                <a:srgbClr val="FF0000"/>
              </a:solidFill>
            </a:endParaRPr>
          </a:p>
          <a:p>
            <a:pPr lvl="1"/>
            <a:r>
              <a:rPr lang="en-IN" dirty="0"/>
              <a:t>Search Icon	</a:t>
            </a:r>
          </a:p>
          <a:p>
            <a:pPr lvl="1"/>
            <a:r>
              <a:rPr lang="en-IN" dirty="0"/>
              <a:t>Add to Cart Icon</a:t>
            </a:r>
          </a:p>
          <a:p>
            <a:pPr lvl="1"/>
            <a:r>
              <a:rPr lang="en-IN" dirty="0"/>
              <a:t>Wishlist Icon</a:t>
            </a:r>
          </a:p>
          <a:p>
            <a:pPr lvl="1"/>
            <a:endParaRPr lang="en-IN" dirty="0"/>
          </a:p>
          <a:p>
            <a:pPr lvl="2"/>
            <a:endParaRPr lang="en-IN" dirty="0"/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3741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0A333-43CE-9108-1600-E1CC711B0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Home Page </a:t>
            </a:r>
            <a:r>
              <a:rPr lang="en-IN" dirty="0" err="1"/>
              <a:t>Cont</a:t>
            </a:r>
            <a:r>
              <a:rPr lang="en-IN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392FA-D593-576A-AD01-09047146C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Carousel Slider</a:t>
            </a:r>
          </a:p>
          <a:p>
            <a:r>
              <a:rPr lang="en-IN" dirty="0">
                <a:solidFill>
                  <a:srgbClr val="FF0000"/>
                </a:solidFill>
              </a:rPr>
              <a:t>Need confirmation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Trending Collections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Top Selling Collections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Latest Collections</a:t>
            </a:r>
          </a:p>
          <a:p>
            <a:r>
              <a:rPr lang="en-IN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757608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3EF76-1A4C-735C-14F7-DFF6E2C81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LogIn</a:t>
            </a:r>
            <a:r>
              <a:rPr lang="en-IN" dirty="0"/>
              <a:t>/Register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EAA31-22A3-D77B-2CF4-DF0378EFD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Sign In with Google</a:t>
            </a:r>
          </a:p>
        </p:txBody>
      </p:sp>
    </p:spTree>
    <p:extLst>
      <p:ext uri="{BB962C8B-B14F-4D97-AF65-F5344CB8AC3E}">
        <p14:creationId xmlns:p14="http://schemas.microsoft.com/office/powerpoint/2010/main" val="2527415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3DD10-38B2-307A-13C6-DD86F774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WishList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08931-CCBC-D5DE-BFD9-AE606F7A1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List shortlisted product</a:t>
            </a:r>
          </a:p>
          <a:p>
            <a:pPr lvl="1"/>
            <a:r>
              <a:rPr lang="en-IN" dirty="0"/>
              <a:t>Image </a:t>
            </a:r>
          </a:p>
          <a:p>
            <a:pPr lvl="1"/>
            <a:r>
              <a:rPr lang="en-IN" dirty="0"/>
              <a:t>Product title</a:t>
            </a:r>
          </a:p>
          <a:p>
            <a:pPr lvl="1"/>
            <a:r>
              <a:rPr lang="en-IN" dirty="0"/>
              <a:t>Price</a:t>
            </a:r>
          </a:p>
          <a:p>
            <a:pPr lvl="1"/>
            <a:r>
              <a:rPr lang="en-IN" dirty="0"/>
              <a:t>Move to Cart Button (On Click should Choose size as Modal)</a:t>
            </a:r>
          </a:p>
          <a:p>
            <a:pPr lvl="2"/>
            <a:r>
              <a:rPr lang="en-IN" dirty="0"/>
              <a:t>Pop up has Add to cart button and close icon</a:t>
            </a:r>
          </a:p>
        </p:txBody>
      </p:sp>
    </p:spTree>
    <p:extLst>
      <p:ext uri="{BB962C8B-B14F-4D97-AF65-F5344CB8AC3E}">
        <p14:creationId xmlns:p14="http://schemas.microsoft.com/office/powerpoint/2010/main" val="1534834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EFE5B-B10B-1543-EA8D-B7CC72F6E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Front End Tools: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6F1BD-FDF7-32CC-D845-295DEEB28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React Bootstrap</a:t>
            </a:r>
          </a:p>
          <a:p>
            <a:r>
              <a:rPr lang="en-IN" dirty="0"/>
              <a:t>Tailwind</a:t>
            </a:r>
          </a:p>
        </p:txBody>
      </p:sp>
    </p:spTree>
    <p:extLst>
      <p:ext uri="{BB962C8B-B14F-4D97-AF65-F5344CB8AC3E}">
        <p14:creationId xmlns:p14="http://schemas.microsoft.com/office/powerpoint/2010/main" val="1459523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94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Pounds</vt:lpstr>
      <vt:lpstr>Home Page:</vt:lpstr>
      <vt:lpstr>Home Page Cont:</vt:lpstr>
      <vt:lpstr>LogIn/Register Page</vt:lpstr>
      <vt:lpstr>WishList</vt:lpstr>
      <vt:lpstr>Front End Tools: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Pounds</dc:title>
  <dc:creator>Kiruthika Sekar</dc:creator>
  <cp:lastModifiedBy>Kiruthika Sekar</cp:lastModifiedBy>
  <cp:revision>1</cp:revision>
  <dcterms:created xsi:type="dcterms:W3CDTF">2024-02-26T05:56:06Z</dcterms:created>
  <dcterms:modified xsi:type="dcterms:W3CDTF">2024-02-26T07:17:07Z</dcterms:modified>
</cp:coreProperties>
</file>