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C8C3651-95C6-459B-B86B-0D5381281FE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90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89CACC-FF93-4693-AF90-85AD7A61CFDA}"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3651-95C6-459B-B86B-0D5381281FE3}" type="slidenum">
              <a:rPr lang="en-IN" smtClean="0"/>
              <a:t>‹#›</a:t>
            </a:fld>
            <a:endParaRPr lang="en-IN"/>
          </a:p>
        </p:txBody>
      </p:sp>
    </p:spTree>
    <p:extLst>
      <p:ext uri="{BB962C8B-B14F-4D97-AF65-F5344CB8AC3E}">
        <p14:creationId xmlns:p14="http://schemas.microsoft.com/office/powerpoint/2010/main" val="338999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882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spTree>
    <p:extLst>
      <p:ext uri="{BB962C8B-B14F-4D97-AF65-F5344CB8AC3E}">
        <p14:creationId xmlns:p14="http://schemas.microsoft.com/office/powerpoint/2010/main" val="239268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60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512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66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18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spTree>
    <p:extLst>
      <p:ext uri="{BB962C8B-B14F-4D97-AF65-F5344CB8AC3E}">
        <p14:creationId xmlns:p14="http://schemas.microsoft.com/office/powerpoint/2010/main" val="36185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9CACC-FF93-4693-AF90-85AD7A61CFDA}"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C3651-95C6-459B-B86B-0D5381281FE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936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89CACC-FF93-4693-AF90-85AD7A61CFDA}"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3651-95C6-459B-B86B-0D5381281FE3}" type="slidenum">
              <a:rPr lang="en-IN" smtClean="0"/>
              <a:t>‹#›</a:t>
            </a:fld>
            <a:endParaRPr lang="en-IN"/>
          </a:p>
        </p:txBody>
      </p:sp>
    </p:spTree>
    <p:extLst>
      <p:ext uri="{BB962C8B-B14F-4D97-AF65-F5344CB8AC3E}">
        <p14:creationId xmlns:p14="http://schemas.microsoft.com/office/powerpoint/2010/main" val="302031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89CACC-FF93-4693-AF90-85AD7A61CFDA}"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8C3651-95C6-459B-B86B-0D5381281FE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41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89CACC-FF93-4693-AF90-85AD7A61CFDA}"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8C3651-95C6-459B-B86B-0D5381281F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74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9CACC-FF93-4693-AF90-85AD7A61CFDA}"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8C3651-95C6-459B-B86B-0D5381281FE3}" type="slidenum">
              <a:rPr lang="en-IN" smtClean="0"/>
              <a:t>‹#›</a:t>
            </a:fld>
            <a:endParaRPr lang="en-IN"/>
          </a:p>
        </p:txBody>
      </p:sp>
    </p:spTree>
    <p:extLst>
      <p:ext uri="{BB962C8B-B14F-4D97-AF65-F5344CB8AC3E}">
        <p14:creationId xmlns:p14="http://schemas.microsoft.com/office/powerpoint/2010/main" val="224110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89CACC-FF93-4693-AF90-85AD7A61CFDA}"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3651-95C6-459B-B86B-0D5381281FE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602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89CACC-FF93-4693-AF90-85AD7A61CFDA}"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C3651-95C6-459B-B86B-0D5381281FE3}" type="slidenum">
              <a:rPr lang="en-IN" smtClean="0"/>
              <a:t>‹#›</a:t>
            </a:fld>
            <a:endParaRPr lang="en-IN"/>
          </a:p>
        </p:txBody>
      </p:sp>
    </p:spTree>
    <p:extLst>
      <p:ext uri="{BB962C8B-B14F-4D97-AF65-F5344CB8AC3E}">
        <p14:creationId xmlns:p14="http://schemas.microsoft.com/office/powerpoint/2010/main" val="265911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89CACC-FF93-4693-AF90-85AD7A61CFDA}" type="datetimeFigureOut">
              <a:rPr lang="en-IN" smtClean="0"/>
              <a:t>14-08-2024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8C3651-95C6-459B-B86B-0D5381281FE3}" type="slidenum">
              <a:rPr lang="en-IN" smtClean="0"/>
              <a:t>‹#›</a:t>
            </a:fld>
            <a:endParaRPr lang="en-IN"/>
          </a:p>
        </p:txBody>
      </p:sp>
    </p:spTree>
    <p:extLst>
      <p:ext uri="{BB962C8B-B14F-4D97-AF65-F5344CB8AC3E}">
        <p14:creationId xmlns:p14="http://schemas.microsoft.com/office/powerpoint/2010/main" val="465441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2"/>
            <a:ext cx="6815669" cy="2557434"/>
          </a:xfrm>
        </p:spPr>
        <p:txBody>
          <a:bodyPr/>
          <a:lstStyle/>
          <a:p>
            <a:r>
              <a:rPr lang="en-US" dirty="0"/>
              <a:t>DAY 1</a:t>
            </a:r>
            <a:br>
              <a:rPr lang="en-US" dirty="0"/>
            </a:br>
            <a:r>
              <a:rPr lang="en-US" dirty="0"/>
              <a:t>PRACTICE QUESTIONS</a:t>
            </a:r>
            <a:endParaRPr lang="en-IN" dirty="0"/>
          </a:p>
        </p:txBody>
      </p:sp>
    </p:spTree>
    <p:extLst>
      <p:ext uri="{BB962C8B-B14F-4D97-AF65-F5344CB8AC3E}">
        <p14:creationId xmlns:p14="http://schemas.microsoft.com/office/powerpoint/2010/main" val="85985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753" y="937400"/>
            <a:ext cx="10315303" cy="4524315"/>
          </a:xfrm>
          <a:prstGeom prst="rect">
            <a:avLst/>
          </a:prstGeom>
        </p:spPr>
        <p:txBody>
          <a:bodyPr wrap="square">
            <a:spAutoFit/>
          </a:bodyPr>
          <a:lstStyle/>
          <a:p>
            <a:r>
              <a:rPr lang="en-US" b="1" dirty="0"/>
              <a:t>1. </a:t>
            </a:r>
            <a:r>
              <a:rPr lang="en-US" dirty="0"/>
              <a:t>Consider the following code snippet. What will be the output, and why?</a:t>
            </a:r>
          </a:p>
          <a:p>
            <a:r>
              <a:rPr lang="en-US" dirty="0"/>
              <a:t>	</a:t>
            </a:r>
            <a:r>
              <a:rPr lang="en-US" dirty="0" err="1"/>
              <a:t>System.out.println</a:t>
            </a:r>
            <a:r>
              <a:rPr lang="en-US" dirty="0"/>
              <a:t>("First Line");</a:t>
            </a:r>
          </a:p>
          <a:p>
            <a:pPr lvl="1"/>
            <a:r>
              <a:rPr lang="en-US" dirty="0" err="1"/>
              <a:t>System.out.print</a:t>
            </a:r>
            <a:r>
              <a:rPr lang="en-US" dirty="0"/>
              <a:t>("Second Line");</a:t>
            </a:r>
          </a:p>
          <a:p>
            <a:pPr lvl="1"/>
            <a:r>
              <a:rPr lang="en-US" dirty="0" err="1"/>
              <a:t>System.out.println</a:t>
            </a:r>
            <a:r>
              <a:rPr lang="en-US" dirty="0"/>
              <a:t>("Third Line");</a:t>
            </a:r>
          </a:p>
          <a:p>
            <a:pPr lvl="1"/>
            <a:r>
              <a:rPr lang="en-US" dirty="0" err="1"/>
              <a:t>System.out.print</a:t>
            </a:r>
            <a:r>
              <a:rPr lang="en-US" dirty="0"/>
              <a:t>("Fourth Line");</a:t>
            </a:r>
          </a:p>
          <a:p>
            <a:r>
              <a:rPr lang="en-US" b="1" dirty="0"/>
              <a:t>2. </a:t>
            </a:r>
            <a:r>
              <a:rPr lang="en-US" dirty="0"/>
              <a:t>Creating a formatted output for a report where each item’s details should appear on the same line, but different items should be appear on separate lines. Show how you would use </a:t>
            </a:r>
            <a:r>
              <a:rPr lang="en-US" b="1" dirty="0" err="1"/>
              <a:t>System.out.print</a:t>
            </a:r>
            <a:r>
              <a:rPr lang="en-US" b="1" dirty="0"/>
              <a:t> and </a:t>
            </a:r>
            <a:r>
              <a:rPr lang="en-US" b="1" dirty="0" err="1"/>
              <a:t>System.out.println</a:t>
            </a:r>
            <a:r>
              <a:rPr lang="en-US" b="1" dirty="0"/>
              <a:t> </a:t>
            </a:r>
            <a:r>
              <a:rPr lang="en-US" dirty="0"/>
              <a:t>to accomplish this in java.</a:t>
            </a:r>
            <a:br>
              <a:rPr lang="en-US" dirty="0"/>
            </a:br>
            <a:r>
              <a:rPr lang="en-US" dirty="0"/>
              <a:t>Sample o/p:</a:t>
            </a:r>
          </a:p>
          <a:p>
            <a:r>
              <a:rPr lang="en-IN" dirty="0"/>
              <a:t>Item: Item1	Quantity: 10	Price: $15.99</a:t>
            </a:r>
          </a:p>
          <a:p>
            <a:r>
              <a:rPr lang="en-IN" dirty="0"/>
              <a:t>Item: Item2	Quantity: 20	Price: $25.99</a:t>
            </a:r>
          </a:p>
          <a:p>
            <a:r>
              <a:rPr lang="en-IN" dirty="0"/>
              <a:t>Item: Item3	Quantity: 30	Price: $35.99</a:t>
            </a:r>
          </a:p>
          <a:p>
            <a:r>
              <a:rPr lang="en-US" b="1" dirty="0"/>
              <a:t>3.</a:t>
            </a:r>
            <a:r>
              <a:rPr lang="en-US" dirty="0"/>
              <a:t> Write a java program to print the student biodata by getting the user input using scanner class.</a:t>
            </a:r>
          </a:p>
          <a:p>
            <a:r>
              <a:rPr lang="en-US" b="1" dirty="0"/>
              <a:t>4.</a:t>
            </a:r>
            <a:r>
              <a:rPr lang="en-US" dirty="0"/>
              <a:t> Write a java program to swap a two number without using temporary variable.</a:t>
            </a:r>
          </a:p>
          <a:p>
            <a:r>
              <a:rPr lang="en-US" b="1" dirty="0"/>
              <a:t>5.</a:t>
            </a:r>
            <a:r>
              <a:rPr lang="en-US" dirty="0"/>
              <a:t> Write a Java program that takes an input temperature in Fahrenheit and converts it to Celsius. Explain which data types you would use for the input and output variables and why. Provide the code for the conversion.</a:t>
            </a:r>
            <a:endParaRPr lang="en-IN" dirty="0"/>
          </a:p>
        </p:txBody>
      </p:sp>
    </p:spTree>
    <p:extLst>
      <p:ext uri="{BB962C8B-B14F-4D97-AF65-F5344CB8AC3E}">
        <p14:creationId xmlns:p14="http://schemas.microsoft.com/office/powerpoint/2010/main" val="35058147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CB35397617BB4EA5CC0C642FBC9C0D" ma:contentTypeVersion="9" ma:contentTypeDescription="Create a new document." ma:contentTypeScope="" ma:versionID="2d7d44fb79fd9062519ca4acb69dcaa5">
  <xsd:schema xmlns:xsd="http://www.w3.org/2001/XMLSchema" xmlns:xs="http://www.w3.org/2001/XMLSchema" xmlns:p="http://schemas.microsoft.com/office/2006/metadata/properties" xmlns:ns2="5cf07433-1620-4e8e-8365-2a34afbe9afb" targetNamespace="http://schemas.microsoft.com/office/2006/metadata/properties" ma:root="true" ma:fieldsID="2821f2b19fc00ce7d30b1026a7c5cb51" ns2:_="">
    <xsd:import namespace="5cf07433-1620-4e8e-8365-2a34afbe9af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f07433-1620-4e8e-8365-2a34afbe9a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F7F865-AED5-4073-9319-8247D2C7FFD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DF4D39F-1633-4950-A7FD-007ED64A859F}">
  <ds:schemaRefs>
    <ds:schemaRef ds:uri="http://schemas.microsoft.com/sharepoint/v3/contenttype/forms"/>
  </ds:schemaRefs>
</ds:datastoreItem>
</file>

<file path=customXml/itemProps3.xml><?xml version="1.0" encoding="utf-8"?>
<ds:datastoreItem xmlns:ds="http://schemas.openxmlformats.org/officeDocument/2006/customXml" ds:itemID="{B4BE06F9-3DFB-4DC8-8ADF-8858960080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f07433-1620-4e8e-8365-2a34afbe9a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20</TotalTime>
  <Words>231</Words>
  <Application>Microsoft Office PowerPoint</Application>
  <PresentationFormat>Widescreen</PresentationFormat>
  <Paragraphs>13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Organic</vt:lpstr>
      <vt:lpstr>DAY 1 PRACTICE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admin</dc:creator>
  <cp:lastModifiedBy>Praveena S</cp:lastModifiedBy>
  <cp:revision>6</cp:revision>
  <dcterms:created xsi:type="dcterms:W3CDTF">2024-07-09T10:36:32Z</dcterms:created>
  <dcterms:modified xsi:type="dcterms:W3CDTF">2024-08-15T04:03:45Z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0x010100DDCB35397617BB4EA5CC0C642FBC9C0D</vt:lpwstr>
  </property>
</Properties>
</file>