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0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7FAD1-5269-4749-8165-3953DD236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528EF1-1C85-404E-A91D-048A7BEB5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07B3B1-EA5D-4E7E-BA77-D658879C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0085-E07C-4DA8-AA94-5DD3AAE4C3F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1EDC96-FDD7-48D7-AE76-87DC5E69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3DA455-CCFF-41EC-9BB0-188C36C4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0DE3-BA9A-4487-AC48-67D86D8F5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96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927DC-F7A1-4CBE-8044-9744E442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C20E66-E40E-441E-A2C1-5E8C6FEF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10052-3B90-4102-9547-0BC45F95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0085-E07C-4DA8-AA94-5DD3AAE4C3F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3E0931-C023-4352-8FC3-78C58EFE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8DF46D-8EC0-4A36-AF18-65A21C87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0DE3-BA9A-4487-AC48-67D86D8F5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15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5AFB9F-9DC3-40CE-9C9F-A400C0DCC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858934-E1E3-4FAE-9506-0AF03C219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25B83E-42B9-4DEC-9A0C-12375173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0085-E07C-4DA8-AA94-5DD3AAE4C3F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BF581F-4639-4E73-B3B5-CAE9C7B7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CE7418-4ACA-40A2-9013-221BF29B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0DE3-BA9A-4487-AC48-67D86D8F5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68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B5E04-C22E-4DD8-819C-BC6F289C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B27E9-3504-4597-82F1-50F29CDDA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62CDBA-6622-466F-B7E5-7B1F0FDE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0085-E07C-4DA8-AA94-5DD3AAE4C3F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A0FC55-1CC1-4169-B708-153DF983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F08EC7-6BB6-4A9C-AA94-C6FF3F9C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0DE3-BA9A-4487-AC48-67D86D8F5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7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3DDFD-EFEF-43AD-85B9-6E40B795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3DC232-719B-4CD5-A240-2A6F3E31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2B0F99-D49F-463D-80B3-DC0C664E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0085-E07C-4DA8-AA94-5DD3AAE4C3F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75E729-0BBE-4BB8-B765-B7AE185F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B5DB3F-C922-4594-82E5-6C457798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0DE3-BA9A-4487-AC48-67D86D8F5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27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7592A-EDB9-46F6-A4F1-CB1B0DEE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B7D1B6-8132-42F6-933B-A9E05868E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2095A9-E931-4D1B-B07D-492734571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9D64CA-3AA4-49FC-A072-4B20E081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0085-E07C-4DA8-AA94-5DD3AAE4C3F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1EA97E-051A-4D6F-AE94-C9DCA28B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D587D0-2177-4004-A532-C8868ABC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0DE3-BA9A-4487-AC48-67D86D8F5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8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86852-8088-4DBE-923C-173695DD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5DD1C4-E80C-4540-8943-CA36B112C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0947E4-E3A3-4E74-9D48-A7A31D585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9F0CBF-9377-48E5-B7AB-E2A0BDA17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064523-31F7-45E6-9E89-30D0B0347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45C517F-4B8A-4A05-B3E3-6ED692B7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0085-E07C-4DA8-AA94-5DD3AAE4C3F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6EA17B-E966-4193-A933-FD34BC6C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3B6951-D7FD-4297-907B-9A66B5FD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0DE3-BA9A-4487-AC48-67D86D8F5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19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1A5A6-8C04-471C-A869-897B41AF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F44EE7-2903-48A1-A218-18722CAF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0085-E07C-4DA8-AA94-5DD3AAE4C3F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6FD10C-C1B1-4F4C-A285-9D1C0D8B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BCFAA5-34EA-4970-A6B6-6E99F24F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0DE3-BA9A-4487-AC48-67D86D8F5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18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EC538F-E583-4237-868C-87D2301D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0085-E07C-4DA8-AA94-5DD3AAE4C3F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9CA75C-9D50-481A-B7B6-D5852A56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07FA45-0F91-4D69-80F9-475985A1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0DE3-BA9A-4487-AC48-67D86D8F5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35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5F24F-343A-449D-99EE-00D72C55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62699-EFF1-43F7-B980-1ED619190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FA3AAE-2B42-43BC-906A-2DACBDCB6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A649F3-0714-4DDA-8FE0-81642C77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0085-E07C-4DA8-AA94-5DD3AAE4C3F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81E566-C295-45D9-8D29-B88C35F3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D2DC61-AF63-48FC-82F4-8515D72E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0DE3-BA9A-4487-AC48-67D86D8F5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20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5C2F4-B61A-4238-A351-9581AEAC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6947FDA-C5F1-4355-92AB-3F9819F76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2437ED-91D5-4192-ABFB-AA5D9F7E5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AD321A-C96F-42BD-A3FE-BFB33D3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0085-E07C-4DA8-AA94-5DD3AAE4C3F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5B00A4-068B-47EC-87E1-06890709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23F86E-E152-4717-BDB3-0CB08672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0DE3-BA9A-4487-AC48-67D86D8F5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72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DAA32-FBFD-40B0-AAE1-F83B5524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D64A97-DED4-41B0-A53B-6B6DD813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304DF5-26C2-43DB-9CBF-072115AFB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A0085-E07C-4DA8-AA94-5DD3AAE4C3F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FA3F68-44A5-4D0B-AFF4-0C1F6AADD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FE6C2F-E2F7-4EB7-AD89-C0B78226E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0DE3-BA9A-4487-AC48-67D86D8F5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73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15693AE-D1EC-425B-96F1-A66B8799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567" y="1548881"/>
            <a:ext cx="9863883" cy="2108524"/>
          </a:xfrm>
        </p:spPr>
        <p:txBody>
          <a:bodyPr>
            <a:normAutofit fontScale="90000"/>
          </a:bodyPr>
          <a:lstStyle/>
          <a:p>
            <a:r>
              <a:rPr lang="ru-RU" dirty="0"/>
              <a:t>Мудрый бот,</a:t>
            </a:r>
            <a:br>
              <a:rPr lang="ru-RU" dirty="0"/>
            </a:br>
            <a:r>
              <a:rPr lang="ru-RU" dirty="0"/>
              <a:t>или чат-бот, отвечающий афоризмами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EF4CF-DEC4-4D8B-996D-24D9C9072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sz="3600" dirty="0"/>
              <a:t>Киреева Анастасия</a:t>
            </a:r>
          </a:p>
          <a:p>
            <a:pPr marL="0" indent="0" algn="r">
              <a:buNone/>
            </a:pPr>
            <a:r>
              <a:rPr lang="ru-RU" sz="3600" dirty="0"/>
              <a:t>ДПО «Компьютерная лингвистика»</a:t>
            </a:r>
          </a:p>
        </p:txBody>
      </p:sp>
    </p:spTree>
    <p:extLst>
      <p:ext uri="{BB962C8B-B14F-4D97-AF65-F5344CB8AC3E}">
        <p14:creationId xmlns:p14="http://schemas.microsoft.com/office/powerpoint/2010/main" val="418718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61CA9B-5D41-4FC6-8C13-134DBA15B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280" y="2927900"/>
            <a:ext cx="4593771" cy="1655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Книга содержит афоризмы, высказывания, цитаты, стихотворные отрывки выдающихся деятелей всего мира и всех времен.</a:t>
            </a: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Кол-во афоризмов – 20.000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3C25D-A213-4DDB-9423-6F63738E4F35}"/>
              </a:ext>
            </a:extLst>
          </p:cNvPr>
          <p:cNvSpPr txBox="1"/>
          <p:nvPr/>
        </p:nvSpPr>
        <p:spPr>
          <a:xfrm>
            <a:off x="752280" y="2294159"/>
            <a:ext cx="201453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Источник данных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0E44CF-A56A-43DC-8E27-203A8ECD7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457" y="2435185"/>
            <a:ext cx="2996004" cy="3983645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4245F9B-07F6-4847-B33A-368C02B73675}"/>
              </a:ext>
            </a:extLst>
          </p:cNvPr>
          <p:cNvSpPr txBox="1">
            <a:spLocks/>
          </p:cNvSpPr>
          <p:nvPr/>
        </p:nvSpPr>
        <p:spPr>
          <a:xfrm>
            <a:off x="752280" y="4763068"/>
            <a:ext cx="498604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Предобработка:</a:t>
            </a: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кодировки, удаление сведений об авторах, изображений; очистка от лишних символов, пробелов и переносов.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E6392-5E8C-43CC-B601-1B9A8EFB7C3E}"/>
              </a:ext>
            </a:extLst>
          </p:cNvPr>
          <p:cNvSpPr txBox="1"/>
          <p:nvPr/>
        </p:nvSpPr>
        <p:spPr>
          <a:xfrm>
            <a:off x="752280" y="254504"/>
            <a:ext cx="7219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Идея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F64881-DD3F-4FBD-93C2-AD47DE8ED401}"/>
              </a:ext>
            </a:extLst>
          </p:cNvPr>
          <p:cNvSpPr txBox="1"/>
          <p:nvPr/>
        </p:nvSpPr>
        <p:spPr>
          <a:xfrm>
            <a:off x="761806" y="917985"/>
            <a:ext cx="106588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простого чат-бота, который выдавал бы на запрос пользователя подходящий афоризм.</a:t>
            </a: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Бот будет сравнивать пользовательский запрос с каждым афоризмом в корпусе и возвращать наиболее похожий афоризм.</a:t>
            </a:r>
          </a:p>
        </p:txBody>
      </p:sp>
    </p:spTree>
    <p:extLst>
      <p:ext uri="{BB962C8B-B14F-4D97-AF65-F5344CB8AC3E}">
        <p14:creationId xmlns:p14="http://schemas.microsoft.com/office/powerpoint/2010/main" val="179722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61CA9B-5D41-4FC6-8C13-134DBA15B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7D8C82-8818-474E-8815-1FBD0437D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10" y="950914"/>
            <a:ext cx="11160579" cy="5768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23C25D-A213-4DDB-9423-6F63738E4F35}"/>
              </a:ext>
            </a:extLst>
          </p:cNvPr>
          <p:cNvSpPr txBox="1"/>
          <p:nvPr/>
        </p:nvSpPr>
        <p:spPr>
          <a:xfrm>
            <a:off x="581705" y="289878"/>
            <a:ext cx="28799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Принцип работы чат-бота</a:t>
            </a:r>
          </a:p>
        </p:txBody>
      </p:sp>
    </p:spTree>
    <p:extLst>
      <p:ext uri="{BB962C8B-B14F-4D97-AF65-F5344CB8AC3E}">
        <p14:creationId xmlns:p14="http://schemas.microsoft.com/office/powerpoint/2010/main" val="320837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23C25D-A213-4DDB-9423-6F63738E4F35}"/>
              </a:ext>
            </a:extLst>
          </p:cNvPr>
          <p:cNvSpPr txBox="1"/>
          <p:nvPr/>
        </p:nvSpPr>
        <p:spPr>
          <a:xfrm>
            <a:off x="581705" y="289878"/>
            <a:ext cx="28799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Принцип работы чат-бота</a:t>
            </a:r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DC1F9612-22EA-4325-A951-3B1C9601B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51" y="1129979"/>
            <a:ext cx="10875697" cy="399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7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23C25D-A213-4DDB-9423-6F63738E4F35}"/>
              </a:ext>
            </a:extLst>
          </p:cNvPr>
          <p:cNvSpPr txBox="1"/>
          <p:nvPr/>
        </p:nvSpPr>
        <p:spPr>
          <a:xfrm>
            <a:off x="581705" y="289878"/>
            <a:ext cx="23387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Примеры диалогов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D93C0A-94AC-408C-BCB5-CC36F6AFE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5" y="1432249"/>
            <a:ext cx="8633110" cy="430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2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23C25D-A213-4DDB-9423-6F63738E4F35}"/>
              </a:ext>
            </a:extLst>
          </p:cNvPr>
          <p:cNvSpPr txBox="1"/>
          <p:nvPr/>
        </p:nvSpPr>
        <p:spPr>
          <a:xfrm>
            <a:off x="581705" y="289878"/>
            <a:ext cx="23387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Примеры диалогов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B1821E-4A17-4F02-BCCF-51871EF5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4" y="1083384"/>
            <a:ext cx="11001102" cy="40577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A35582-8A46-4DD9-8D28-B280E86D2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07" y="5268031"/>
            <a:ext cx="3941450" cy="84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3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23C25D-A213-4DDB-9423-6F63738E4F35}"/>
              </a:ext>
            </a:extLst>
          </p:cNvPr>
          <p:cNvSpPr txBox="1"/>
          <p:nvPr/>
        </p:nvSpPr>
        <p:spPr>
          <a:xfrm>
            <a:off x="581705" y="289878"/>
            <a:ext cx="23387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Примеры диалогов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BB0A86-CCBC-4FC1-A4CB-5EB37E330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87" y="979714"/>
            <a:ext cx="9134324" cy="38602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A22D99-74A5-44EE-933A-66DE32F5A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88" y="4984584"/>
            <a:ext cx="7414158" cy="8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6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23C25D-A213-4DDB-9423-6F63738E4F35}"/>
              </a:ext>
            </a:extLst>
          </p:cNvPr>
          <p:cNvSpPr txBox="1"/>
          <p:nvPr/>
        </p:nvSpPr>
        <p:spPr>
          <a:xfrm>
            <a:off x="581705" y="289878"/>
            <a:ext cx="44008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Какие инструменты </a:t>
            </a:r>
            <a:r>
              <a:rPr lang="en-US" dirty="0"/>
              <a:t>nlp </a:t>
            </a:r>
            <a:r>
              <a:rPr lang="ru-RU" dirty="0"/>
              <a:t>использованы?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D7ED17-BF95-49BF-A01B-98F253EACA5B}"/>
              </a:ext>
            </a:extLst>
          </p:cNvPr>
          <p:cNvSpPr txBox="1"/>
          <p:nvPr/>
        </p:nvSpPr>
        <p:spPr>
          <a:xfrm>
            <a:off x="469738" y="860077"/>
            <a:ext cx="11305495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Исправление опечаток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edit_distance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Токенизация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предложения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rusenttokenize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ru_sent_tokenize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текста: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токенизация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слова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word_tokenize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пунктуации, преобразование в нижний регистр, очистка от стоп-слов(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pymorphy2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лемматизация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Векторизация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TfidfVectorizer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косинусной близости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cosine_similarity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66FAD8-DAA8-41F6-8278-FEE7B839E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7" y="2970825"/>
            <a:ext cx="11056776" cy="359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7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23C25D-A213-4DDB-9423-6F63738E4F35}"/>
              </a:ext>
            </a:extLst>
          </p:cNvPr>
          <p:cNvSpPr txBox="1"/>
          <p:nvPr/>
        </p:nvSpPr>
        <p:spPr>
          <a:xfrm>
            <a:off x="581705" y="289878"/>
            <a:ext cx="28519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Обнаруженные трудности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9B1E7-F3E2-4C5A-B710-60AFD56D5B91}"/>
              </a:ext>
            </a:extLst>
          </p:cNvPr>
          <p:cNvSpPr txBox="1"/>
          <p:nvPr/>
        </p:nvSpPr>
        <p:spPr>
          <a:xfrm>
            <a:off x="292359" y="971472"/>
            <a:ext cx="116072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Афоризм долго ищется (около 30 с.);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находится не то, что нужно. Чем конкретнее запрос, тем меньше вероятность найти подходящее выражение (красота – истинная красота – в чём проявляется истинная красота?)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учитывается тип вопроса (что такое …? почему …? как …?) Чтобы избежать искажения результатов, в стоп-слова добавляются вопросительные и указательные слова: почему, для чего, отчего, такое, такая, откуда.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выражение состоит из нескольких предложений, находит только одно. (Что такое время? – Что такое время?).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BA556F-3834-46F0-B0B0-B1D83D43704B}"/>
              </a:ext>
            </a:extLst>
          </p:cNvPr>
          <p:cNvSpPr txBox="1"/>
          <p:nvPr/>
        </p:nvSpPr>
        <p:spPr>
          <a:xfrm>
            <a:off x="581705" y="3429000"/>
            <a:ext cx="11257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Выводы: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BE6E6-0EC1-40B1-A13B-B70ABA35311D}"/>
              </a:ext>
            </a:extLst>
          </p:cNvPr>
          <p:cNvSpPr txBox="1"/>
          <p:nvPr/>
        </p:nvSpPr>
        <p:spPr>
          <a:xfrm>
            <a:off x="292358" y="3947536"/>
            <a:ext cx="116072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изменить принцип работы бота.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Хорошо бы научиться генерировать ответ, исходя из типа запроса.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442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289</Words>
  <Application>Microsoft Office PowerPoint</Application>
  <PresentationFormat>Широкоэкранный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Мудрый бот, или чат-бот, отвечающий афоризмами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Киреева</dc:creator>
  <cp:lastModifiedBy>Анастасия Киреева</cp:lastModifiedBy>
  <cp:revision>3</cp:revision>
  <dcterms:created xsi:type="dcterms:W3CDTF">2022-02-14T08:36:07Z</dcterms:created>
  <dcterms:modified xsi:type="dcterms:W3CDTF">2022-02-14T15:24:18Z</dcterms:modified>
</cp:coreProperties>
</file>