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/>
              <a:t>BATTLESHIP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Кирьяненко Александр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912359"/>
            <a:ext cx="8534400" cy="824593"/>
          </a:xfrm>
        </p:spPr>
        <p:txBody>
          <a:bodyPr/>
          <a:lstStyle/>
          <a:p>
            <a:r>
              <a:rPr lang="en-US" dirty="0" smtClean="0"/>
              <a:t>BATTLESHIP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916" y="1736952"/>
            <a:ext cx="4936898" cy="309834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Аркадный симулятор морских сражений.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Реализован </a:t>
            </a:r>
            <a:r>
              <a:rPr lang="ru-RU" dirty="0" err="1" smtClean="0">
                <a:solidFill>
                  <a:schemeClr val="tx1"/>
                </a:solidFill>
              </a:rPr>
              <a:t>мультиплеер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Вы управляете крейсером от третьего лица.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Задача – уничтожить всех врагов.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371"/>
          <a:stretch/>
        </p:blipFill>
        <p:spPr>
          <a:xfrm>
            <a:off x="5127101" y="1489981"/>
            <a:ext cx="6898139" cy="51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2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369"/>
          <a:stretch/>
        </p:blipFill>
        <p:spPr>
          <a:xfrm>
            <a:off x="245585" y="822879"/>
            <a:ext cx="7628869" cy="57275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211"/>
          <a:stretch/>
        </p:blipFill>
        <p:spPr>
          <a:xfrm>
            <a:off x="6560004" y="146669"/>
            <a:ext cx="5529943" cy="41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8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183" y="54125"/>
            <a:ext cx="8534400" cy="1092957"/>
          </a:xfrm>
        </p:spPr>
        <p:txBody>
          <a:bodyPr/>
          <a:lstStyle/>
          <a:p>
            <a:r>
              <a:rPr lang="ru-RU" dirty="0" smtClean="0"/>
              <a:t>Сундуки с бонусами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102696"/>
            <a:ext cx="10365242" cy="54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715" y="0"/>
            <a:ext cx="8534400" cy="1126671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5" y="904082"/>
            <a:ext cx="11756180" cy="56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57715" y="0"/>
            <a:ext cx="8534400" cy="11266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Диаграмма классов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96" y="861314"/>
            <a:ext cx="10745682" cy="59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8903" y="924368"/>
            <a:ext cx="3531196" cy="49715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5" y="924368"/>
            <a:ext cx="3469224" cy="29266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900" y="924368"/>
            <a:ext cx="3115891" cy="33692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05" y="4183477"/>
            <a:ext cx="3371376" cy="24472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881" y="5607647"/>
            <a:ext cx="1097891" cy="10230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903" y="88288"/>
            <a:ext cx="1374113" cy="8360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505" y="128861"/>
            <a:ext cx="1044483" cy="79550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9"/>
          <a:srcRect t="17322" b="24691"/>
          <a:stretch/>
        </p:blipFill>
        <p:spPr>
          <a:xfrm>
            <a:off x="4320900" y="353203"/>
            <a:ext cx="1252504" cy="5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8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9432" y="2116956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07445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</TotalTime>
  <Words>35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Сектор</vt:lpstr>
      <vt:lpstr>BATTLESHIP</vt:lpstr>
      <vt:lpstr>BATTLESHIP</vt:lpstr>
      <vt:lpstr>Презентация PowerPoint</vt:lpstr>
      <vt:lpstr>Сундуки с бонусами</vt:lpstr>
      <vt:lpstr>Диаграмма классов</vt:lpstr>
      <vt:lpstr>Презентация PowerPoint</vt:lpstr>
      <vt:lpstr>Презентация PowerPoint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Александр Кирьяненко</dc:creator>
  <cp:lastModifiedBy>Александр Кирьяненко</cp:lastModifiedBy>
  <cp:revision>10</cp:revision>
  <dcterms:created xsi:type="dcterms:W3CDTF">2018-08-06T23:30:51Z</dcterms:created>
  <dcterms:modified xsi:type="dcterms:W3CDTF">2018-08-07T02:30:01Z</dcterms:modified>
</cp:coreProperties>
</file>