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2B325-47EC-4D4F-9BB6-FB4ACC4FE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28FAC9-D6F5-43F3-A46F-839075B1D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E6B0A5-303D-479E-BA1A-6C1071DC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A357-5F71-4285-84AD-A75174F3223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326790-D6A5-442E-8C38-DF76897F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43145B-FC19-4DAE-9637-916C308E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01F2-7339-4092-9E96-8B9F5F88F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66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DAA39-9E72-4B85-B2D5-1F626DD3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A449A2-76CB-4B0C-BCA0-5D636B0D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D4FD8E-5E15-4537-AEA6-6C4C16F8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A357-5F71-4285-84AD-A75174F3223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DE27E1-835F-43A4-946D-C786A67B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1004F-63FB-4EF9-BCC9-924ED3AC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01F2-7339-4092-9E96-8B9F5F88F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5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9FEA89-84FF-4170-B0BF-E907FA03F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611DAE-85CE-4699-AC91-4D1465000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98A17-0311-4DD6-B845-CFBA1D05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A357-5F71-4285-84AD-A75174F3223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268748-1264-437F-B6D9-8F72293B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997792-E925-4830-B46D-235335C8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01F2-7339-4092-9E96-8B9F5F88F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47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BE89F-FDD1-48E2-AD4C-CF3A179D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D40DD8-87A6-4B2C-8B8A-42952AC9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C9C057-4BFE-4215-99BA-67B88BDC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A357-5F71-4285-84AD-A75174F3223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B135C9-D69C-4073-A912-9F4A6359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310E1-94CD-4C99-8D50-DBFB29F2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01F2-7339-4092-9E96-8B9F5F88F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33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2A4A8-0521-4ADC-B5E7-70DDB271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AD116A-D68E-4C75-9201-FA3FBF6A9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765287-E40B-4373-A10E-B30C6042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A357-5F71-4285-84AD-A75174F3223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3483AA-2500-4F93-BBB3-FFD4D18F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45F2FD-FFC1-4DB7-8646-C1AE98E8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01F2-7339-4092-9E96-8B9F5F88F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3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F557D-8704-4BB6-A453-79A9D83C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0F56C-D74C-4BEE-BA08-AF86CBB8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755016-87D5-487B-99EA-756C4FBB2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21A3BA-F529-481B-BF59-D0F5384C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A357-5F71-4285-84AD-A75174F3223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DE0205-40F7-4981-B610-10AFE707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5174C0-09B8-4141-8FCF-71E6256E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01F2-7339-4092-9E96-8B9F5F88F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09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FC289-DE89-4F47-ACFC-AF7D3857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ABE8B-7CBF-4441-8AE3-3AF73CDA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71580F-C2F4-4BB1-BF46-BF2CCF731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D58179-A5B8-4243-9386-C2135ABCB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DA9EB6-7561-4A51-AA3C-F3B35CF0F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3D0B43-F85D-4D63-B8CD-8AF2396C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A357-5F71-4285-84AD-A75174F3223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918498-C2FC-4205-B0B7-C0B13B24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AF2F6B-8349-4CE1-94CF-10113BCF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01F2-7339-4092-9E96-8B9F5F88F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21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642F9-A430-49D1-8FA0-D4E02B40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5249DF-8C61-4F62-8522-65DFA39E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A357-5F71-4285-84AD-A75174F3223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D785E4-F6EB-442E-927E-D4843279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CBA373-BE01-4ACD-9766-D3D73813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01F2-7339-4092-9E96-8B9F5F88F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1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39278-0325-4FE0-BD29-D7A3942F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A357-5F71-4285-84AD-A75174F3223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45A7E6-40BF-4CE7-AFE2-97C04523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8A487E-8629-49D6-ABD7-CB4D6E86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01F2-7339-4092-9E96-8B9F5F88F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42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78187-A4DF-43E2-A8D1-BC698D0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F7FF45-71B2-4A28-A427-8665A7200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2D9BD1-F747-4D04-A9F5-4508A08A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B0CD3B-F79D-4697-BCD2-8D012DD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A357-5F71-4285-84AD-A75174F3223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4A2F5F-1430-48E2-8DEF-53DD05E9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5AE0C8-7972-4203-92C9-10F8A6CE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01F2-7339-4092-9E96-8B9F5F88F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92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9F770-166B-4CB0-8FF9-B0B535BE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F619E5-3AE3-438D-B229-F4274EF91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E88F56-8421-4F72-AC4B-EDE5D3850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DBA0F9-97B2-4330-A141-21103F8A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A357-5F71-4285-84AD-A75174F3223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3A2955-0A72-4F8D-B4B4-DDF02294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747370-12C9-465F-99F1-EE65D15B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01F2-7339-4092-9E96-8B9F5F88F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17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5425D-A03C-4DDD-B33D-2FD2EBA5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19E33F-DC50-4BB3-8110-2DED435C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D73E5A-C4D8-4391-A94A-AF137EFC1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A357-5F71-4285-84AD-A75174F3223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227695-D63F-43ED-A776-A584A3DD3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838183-BA75-4993-A78D-ECC01A7A4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01F2-7339-4092-9E96-8B9F5F88F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65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451D1-3458-4A88-AEBB-140D54F4AACB}"/>
              </a:ext>
            </a:extLst>
          </p:cNvPr>
          <p:cNvSpPr txBox="1"/>
          <p:nvPr/>
        </p:nvSpPr>
        <p:spPr>
          <a:xfrm>
            <a:off x="1125729" y="1320731"/>
            <a:ext cx="99405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  <a:r>
              <a:rPr lang="en-US" sz="8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  <a:r>
              <a:rPr lang="ru-RU" sz="8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МАСТЕРСКАЯ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0DA9D-6C3D-4260-951C-786696F9AB61}"/>
              </a:ext>
            </a:extLst>
          </p:cNvPr>
          <p:cNvSpPr txBox="1"/>
          <p:nvPr/>
        </p:nvSpPr>
        <p:spPr>
          <a:xfrm>
            <a:off x="1226159" y="2644170"/>
            <a:ext cx="9739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Производство 3</a:t>
            </a: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деталей на заказ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77A914-08DD-4AB5-BDC9-FE51A1CFD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903720" y="3608314"/>
            <a:ext cx="3764280" cy="2845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376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2A546E-8942-40E6-8E8D-A81613FA2DE2}"/>
              </a:ext>
            </a:extLst>
          </p:cNvPr>
          <p:cNvSpPr txBox="1"/>
          <p:nvPr/>
        </p:nvSpPr>
        <p:spPr>
          <a:xfrm>
            <a:off x="188469" y="182880"/>
            <a:ext cx="61023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A6AB-7486-4868-9EB6-E73F6DF57759}"/>
              </a:ext>
            </a:extLst>
          </p:cNvPr>
          <p:cNvSpPr txBox="1"/>
          <p:nvPr/>
        </p:nvSpPr>
        <p:spPr>
          <a:xfrm>
            <a:off x="390866" y="1850669"/>
            <a:ext cx="3882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Дорогие оригинальные детали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C48AE-DFFF-46C7-AE31-AADBE949808B}"/>
              </a:ext>
            </a:extLst>
          </p:cNvPr>
          <p:cNvSpPr txBox="1"/>
          <p:nvPr/>
        </p:nvSpPr>
        <p:spPr>
          <a:xfrm>
            <a:off x="7918450" y="1573670"/>
            <a:ext cx="3882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Многие запчасти продаются только в сборе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0959C-2519-45ED-A477-F4940C388102}"/>
              </a:ext>
            </a:extLst>
          </p:cNvPr>
          <p:cNvSpPr txBox="1"/>
          <p:nvPr/>
        </p:nvSpPr>
        <p:spPr>
          <a:xfrm>
            <a:off x="4273550" y="4130168"/>
            <a:ext cx="364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Многие детали вообще не продаются в магазинах</a:t>
            </a:r>
          </a:p>
        </p:txBody>
      </p:sp>
    </p:spTree>
    <p:extLst>
      <p:ext uri="{BB962C8B-B14F-4D97-AF65-F5344CB8AC3E}">
        <p14:creationId xmlns:p14="http://schemas.microsoft.com/office/powerpoint/2010/main" val="154861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DA1C0-B033-4202-84AA-52AE5C3D34D1}"/>
              </a:ext>
            </a:extLst>
          </p:cNvPr>
          <p:cNvSpPr txBox="1"/>
          <p:nvPr/>
        </p:nvSpPr>
        <p:spPr>
          <a:xfrm>
            <a:off x="188469" y="182880"/>
            <a:ext cx="5431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1BDA9-7F72-4627-B54A-7E9F660A06A9}"/>
              </a:ext>
            </a:extLst>
          </p:cNvPr>
          <p:cNvSpPr txBox="1"/>
          <p:nvPr/>
        </p:nvSpPr>
        <p:spPr>
          <a:xfrm>
            <a:off x="664704" y="2020895"/>
            <a:ext cx="5431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сканирование поможет скопировать оригинальные детали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477AE-1BD2-4445-A72D-E4719B6DF656}"/>
              </a:ext>
            </a:extLst>
          </p:cNvPr>
          <p:cNvSpPr txBox="1"/>
          <p:nvPr/>
        </p:nvSpPr>
        <p:spPr>
          <a:xfrm>
            <a:off x="6096000" y="3775221"/>
            <a:ext cx="5431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принтер-производство деталей разной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117397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769107-7203-4795-B655-0C467A95987B}"/>
              </a:ext>
            </a:extLst>
          </p:cNvPr>
          <p:cNvSpPr txBox="1"/>
          <p:nvPr/>
        </p:nvSpPr>
        <p:spPr>
          <a:xfrm>
            <a:off x="188469" y="182880"/>
            <a:ext cx="108222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ПОРТРЕТ ПОТРЕБИТЕЛЯ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86A2D-D565-4122-8B55-5ADE88CE123F}"/>
              </a:ext>
            </a:extLst>
          </p:cNvPr>
          <p:cNvSpPr txBox="1"/>
          <p:nvPr/>
        </p:nvSpPr>
        <p:spPr>
          <a:xfrm>
            <a:off x="188469" y="1997839"/>
            <a:ext cx="11107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любой</a:t>
            </a:r>
          </a:p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Возраст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 18 лет</a:t>
            </a:r>
          </a:p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 деятельности: автомобилисты, автомеханики, слесари, домохозяйки и т.д.</a:t>
            </a:r>
          </a:p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Доход: от 25 000</a:t>
            </a:r>
          </a:p>
        </p:txBody>
      </p:sp>
    </p:spTree>
    <p:extLst>
      <p:ext uri="{BB962C8B-B14F-4D97-AF65-F5344CB8AC3E}">
        <p14:creationId xmlns:p14="http://schemas.microsoft.com/office/powerpoint/2010/main" val="344768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117FB-251E-4E08-8601-D275FDAFFCEC}"/>
              </a:ext>
            </a:extLst>
          </p:cNvPr>
          <p:cNvSpPr txBox="1"/>
          <p:nvPr/>
        </p:nvSpPr>
        <p:spPr>
          <a:xfrm>
            <a:off x="188469" y="182880"/>
            <a:ext cx="57647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ФИНАНСЫ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1E360-8C10-43A5-8157-889F65886594}"/>
              </a:ext>
            </a:extLst>
          </p:cNvPr>
          <p:cNvSpPr txBox="1"/>
          <p:nvPr/>
        </p:nvSpPr>
        <p:spPr>
          <a:xfrm>
            <a:off x="188469" y="2020895"/>
            <a:ext cx="5431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Затраты:</a:t>
            </a:r>
          </a:p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Аренда помещения</a:t>
            </a:r>
          </a:p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Оплата электричества</a:t>
            </a:r>
          </a:p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Закупка 3х-5ти принтеров</a:t>
            </a:r>
          </a:p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Закупка материалов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70AC3-9490-4E56-B24A-8BAC2A83CBDF}"/>
              </a:ext>
            </a:extLst>
          </p:cNvPr>
          <p:cNvSpPr txBox="1"/>
          <p:nvPr/>
        </p:nvSpPr>
        <p:spPr>
          <a:xfrm>
            <a:off x="6572235" y="2020895"/>
            <a:ext cx="5431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Выручка:</a:t>
            </a:r>
          </a:p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 на окупаемость 2-3 месяца</a:t>
            </a:r>
          </a:p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Выручка за год около 25 млн.</a:t>
            </a:r>
          </a:p>
        </p:txBody>
      </p:sp>
    </p:spTree>
    <p:extLst>
      <p:ext uri="{BB962C8B-B14F-4D97-AF65-F5344CB8AC3E}">
        <p14:creationId xmlns:p14="http://schemas.microsoft.com/office/powerpoint/2010/main" val="17095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7B3E2-2EF7-49C4-994E-6ABAB5F15615}"/>
              </a:ext>
            </a:extLst>
          </p:cNvPr>
          <p:cNvSpPr txBox="1"/>
          <p:nvPr/>
        </p:nvSpPr>
        <p:spPr>
          <a:xfrm>
            <a:off x="188469" y="182880"/>
            <a:ext cx="111958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ПРЕДЛОЖЕНИЕ ДЛЯ ИНВЕСТОРА</a:t>
            </a:r>
          </a:p>
        </p:txBody>
      </p:sp>
    </p:spTree>
    <p:extLst>
      <p:ext uri="{BB962C8B-B14F-4D97-AF65-F5344CB8AC3E}">
        <p14:creationId xmlns:p14="http://schemas.microsoft.com/office/powerpoint/2010/main" val="397418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FBA71-E8B9-454E-838F-949762254FED}"/>
              </a:ext>
            </a:extLst>
          </p:cNvPr>
          <p:cNvSpPr txBox="1"/>
          <p:nvPr/>
        </p:nvSpPr>
        <p:spPr>
          <a:xfrm>
            <a:off x="188469" y="182880"/>
            <a:ext cx="85246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FCBCD-3DD8-4646-B54A-9F4501EC2267}"/>
              </a:ext>
            </a:extLst>
          </p:cNvPr>
          <p:cNvSpPr txBox="1"/>
          <p:nvPr/>
        </p:nvSpPr>
        <p:spPr>
          <a:xfrm>
            <a:off x="485649" y="2551837"/>
            <a:ext cx="4566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Производство деталей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запчастей разной сложности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FE94D-896A-46B0-A640-8CC9A8A39898}"/>
              </a:ext>
            </a:extLst>
          </p:cNvPr>
          <p:cNvSpPr txBox="1"/>
          <p:nvPr/>
        </p:nvSpPr>
        <p:spPr>
          <a:xfrm>
            <a:off x="5364741" y="2274838"/>
            <a:ext cx="6696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50,6 млн.</a:t>
            </a:r>
          </a:p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Зарегистрированных авто</a:t>
            </a:r>
          </a:p>
        </p:txBody>
      </p:sp>
    </p:spTree>
    <p:extLst>
      <p:ext uri="{BB962C8B-B14F-4D97-AF65-F5344CB8AC3E}">
        <p14:creationId xmlns:p14="http://schemas.microsoft.com/office/powerpoint/2010/main" val="52014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1D211-CB74-4249-AEE0-310B36054539}"/>
              </a:ext>
            </a:extLst>
          </p:cNvPr>
          <p:cNvSpPr txBox="1"/>
          <p:nvPr/>
        </p:nvSpPr>
        <p:spPr>
          <a:xfrm>
            <a:off x="0" y="182880"/>
            <a:ext cx="11841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E2EE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БУДУЩЕЕ ПРОИЗВОДСТВА - ЗА АДДИТИВНЫМИ ТЕХНОЛОГИЯМИ! </a:t>
            </a:r>
            <a:endParaRPr lang="ru-RU" sz="54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5BE879-CBE2-4AEA-A39E-2441E8256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5"/>
          <a:stretch/>
        </p:blipFill>
        <p:spPr>
          <a:xfrm>
            <a:off x="2569456" y="2720341"/>
            <a:ext cx="7053088" cy="3913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1272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117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Nold</dc:creator>
  <cp:lastModifiedBy>Kirill Nold</cp:lastModifiedBy>
  <cp:revision>9</cp:revision>
  <dcterms:created xsi:type="dcterms:W3CDTF">2023-11-14T14:20:20Z</dcterms:created>
  <dcterms:modified xsi:type="dcterms:W3CDTF">2023-11-14T15:37:31Z</dcterms:modified>
</cp:coreProperties>
</file>