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401" r:id="rId31"/>
    <p:sldId id="494" r:id="rId32"/>
    <p:sldId id="495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A47C9C-4146-4EC9-BDC3-18BD557C6BB6}">
          <p14:sldIdLst>
            <p14:sldId id="297"/>
            <p14:sldId id="298"/>
            <p14:sldId id="299"/>
          </p14:sldIdLst>
        </p14:section>
        <p14:section name="Multidimensional Arrays" id="{05CA58BE-330E-4D44-82E0-FFEEEACFE7C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EFD46B6E-AFE4-41E5-98A1-8AF61AAF3EC5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Conclusion" id="{1FE278EC-BCC9-41C3-A98C-0219EF768654}">
          <p14:sldIdLst>
            <p14:sldId id="325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40" d="100"/>
          <a:sy n="140" d="100"/>
        </p:scale>
        <p:origin x="69" y="1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16C6E-547B-43D7-90A3-9379FCDCB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8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AD8C2E-97CA-4D10-965A-2AB41AFFF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986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E3B95-901F-425D-8C16-8DA93F59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8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B60FD-15D7-46D1-B48D-924BD04BB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4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2F5439-269B-4181-A0C3-516126EC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6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6B6DD2-8AC0-4FF7-9C39-97B0DECDF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812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6996CB-44AF-4382-952F-09A2255CB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06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BA74E-465C-434D-A6DD-E84D2A4DD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720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662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E8F2F2-33D4-43C8-852A-5F66B51E9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42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26C9C-0C59-449A-9BE2-257309F2D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767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jagged-arra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5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52#6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8.jpg"/><Relationship Id="rId19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multi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2337852"/>
            <a:ext cx="3962400" cy="39624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D322251-801C-4FED-9F10-75DEE86D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2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https://judge.softuni.org/Contests/Practice/Index/1452#0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95D4CAE-22CD-455D-99B4-2DE28425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80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8029" y="5029201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4000" y="2342243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65FBF4-AF64-43D6-9A4A-33120396A1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1000" y="1584000"/>
            <a:ext cx="10035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FBEAA2-4BE5-4AB8-B4FF-67FB1E507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https://judge.softuni.org/Contests/Practice/Index/1452#1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8B18AD-CC8B-4323-A582-DFC87F3788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20" y="15390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218117-F8DC-413D-951E-42D390D489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2034000"/>
            <a:ext cx="966823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3864A1-726B-4A33-99F1-E7CD6906B1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like a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5345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9800" y="4284047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https://judge.softuni.org/Contests/Practice/Index/1452#4</a:t>
            </a:r>
            <a:endParaRPr lang="en-US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4922" y="4730010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92F84EC-B16C-455B-BE47-2574A047F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584000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 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539646-77F3-41E2-9C4F-296A8C3A46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552313-CB7B-4258-A65C-E99359BC1A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25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/>
              <a:t>Multidimensional Arrays</a:t>
            </a:r>
          </a:p>
          <a:p>
            <a:pPr lvl="1"/>
            <a:r>
              <a:rPr lang="en-GB" sz="3400" dirty="0"/>
              <a:t>Creating</a:t>
            </a:r>
          </a:p>
          <a:p>
            <a:pPr lvl="1"/>
            <a:r>
              <a:rPr lang="en-GB" sz="3400" dirty="0"/>
              <a:t>Accessing Elements</a:t>
            </a:r>
          </a:p>
          <a:p>
            <a:pPr lvl="1"/>
            <a:r>
              <a:rPr lang="en-GB" sz="3400" dirty="0"/>
              <a:t>Reading and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Jagged Arrays (Arrays of Arrays)</a:t>
            </a:r>
          </a:p>
          <a:p>
            <a:pPr lvl="1"/>
            <a:r>
              <a:rPr lang="en-GB" sz="3400" dirty="0"/>
              <a:t>Creating</a:t>
            </a:r>
          </a:p>
          <a:p>
            <a:pPr lvl="1"/>
            <a:r>
              <a:rPr lang="en-GB" sz="3400" dirty="0"/>
              <a:t>Accessing Elements</a:t>
            </a:r>
          </a:p>
          <a:p>
            <a:pPr lvl="1"/>
            <a:r>
              <a:rPr lang="en-GB" sz="3400" dirty="0"/>
              <a:t>Reading and Printing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Jagged arrays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Each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2208" y="3882741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8" y="5710536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60" y="6315536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54" y="5222853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ABC2C7E-E891-4649-9ABC-9154C69507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6000" y="1719000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30701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6FD9143-864C-46C4-95DD-D97797BE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On the first line you will get rows</a:t>
            </a:r>
          </a:p>
          <a:p>
            <a:r>
              <a:rPr lang="en-GB" sz="3300" dirty="0"/>
              <a:t>On next lines you will get elements for each row</a:t>
            </a:r>
          </a:p>
          <a:p>
            <a:r>
              <a:rPr lang="en-GB" sz="3300" dirty="0"/>
              <a:t>Until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read commands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300" dirty="0"/>
              <a:t>If the coordinates are invalid print 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</a:p>
          <a:p>
            <a:r>
              <a:rPr lang="en-GB" sz="3300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https://judge.softuni.org/Contests/Practice/Index/1452#5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137E99-BEEE-4DAB-8AD0-EC6BA1FC7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3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000" y="1674000"/>
            <a:ext cx="1039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7FB0E7-23FA-40DF-B28C-75AC472A98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613353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00" y="3567879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col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B567CF-4067-4D19-BDE9-E6CB3096D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program, which prints on the console a </a:t>
            </a:r>
            <a:r>
              <a:rPr lang="en-GB" b="1" dirty="0">
                <a:hlinkClick r:id="rId2"/>
              </a:rPr>
              <a:t>Pascal Triangle</a:t>
            </a:r>
            <a:endParaRPr lang="en-GB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https://judge.softuni.org/Contests/Practice/Index/1452#6</a:t>
            </a:r>
            <a:endParaRPr 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F2541DD-974A-46E5-B88D-9CBD5C591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2D5C93-C12A-49A7-AB52-8040993C2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7190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D6C765-6958-4CEF-8A98-267A2018D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D7C7963-1AA4-4407-A047-5402489E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E9936A-65E5-48CC-A54D-8B22CE36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0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69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EC1AFD-968E-4457-ACF6-A6DF5F2BA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2ED582-D20A-48DF-8500-E30D3A63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8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5D2E52-1E1F-4D82-805F-7F64C97267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Multidimensional Arrays 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275012"/>
              </p:ext>
            </p:extLst>
          </p:nvPr>
        </p:nvGraphicFramePr>
        <p:xfrm>
          <a:off x="2963125" y="4158835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Multidimensional arrays </a:t>
            </a:r>
            <a:br>
              <a:rPr lang="en-US" sz="3200" dirty="0"/>
            </a:br>
            <a:r>
              <a:rPr lang="en-US" sz="3200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most used multidimensional arrays are </a:t>
            </a:r>
            <a:br>
              <a:rPr lang="en-US" sz="3000" dirty="0"/>
            </a:br>
            <a:r>
              <a:rPr lang="en-US" sz="3000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2600" y="6385196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8957" y="5693003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D133F5A-5EAD-4675-ACD9-C4D355F55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dirty="0">
                <a:hlinkClick r:id="rId2"/>
              </a:rPr>
              <a:t>multidimensional</a:t>
            </a:r>
            <a:r>
              <a:rPr lang="en-US" dirty="0"/>
              <a:t>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new</a:t>
            </a:r>
            <a:r>
              <a:rPr lang="en-US" sz="3200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This syntax is</a:t>
            </a:r>
            <a:r>
              <a:rPr lang="bg-BG" sz="3200" dirty="0"/>
              <a:t> </a:t>
            </a:r>
            <a:r>
              <a:rPr lang="en-GB" sz="3200" dirty="0"/>
              <a:t>specific only to C#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11000" y="3077977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A74511-B3E1-4577-A0BD-C3B56F7118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64918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Two-dimensional arrays represent a </a:t>
            </a:r>
            <a:r>
              <a:rPr lang="en-US" b="1" dirty="0">
                <a:solidFill>
                  <a:schemeClr val="bg1"/>
                </a:solidFill>
              </a:rPr>
              <a:t>rows 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rows represent the first dimension and </a:t>
            </a:r>
            <a:br>
              <a:rPr lang="en-US" dirty="0"/>
            </a:br>
            <a:r>
              <a:rPr lang="en-US" dirty="0"/>
              <a:t>the columns - the second (</a:t>
            </a:r>
            <a:r>
              <a:rPr lang="en-US" b="1" dirty="0">
                <a:solidFill>
                  <a:schemeClr val="bg1"/>
                </a:solidFill>
              </a:rPr>
              <a:t>the one 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899000"/>
            <a:ext cx="9630000" cy="230977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3FF543-7888-4A58-8507-77801FB6A1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8" y="1800201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2859495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466774"/>
            <a:ext cx="879956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371" y="4094844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EDEBC2-A5DF-429A-AA09-16ECF41F80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621067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78DC41-CA0D-42F8-9046-8CFCB4F16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2695</Words>
  <Application>Microsoft Office PowerPoint</Application>
  <PresentationFormat>Widescreen</PresentationFormat>
  <Paragraphs>423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 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 (1)</vt:lpstr>
      <vt:lpstr>Printing Matrix – Example (2)</vt:lpstr>
      <vt:lpstr>Problem: Sum Matrix Elements</vt:lpstr>
      <vt:lpstr>Solution: Sum Matrix Elements (1)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Jagged Arrays</vt:lpstr>
      <vt:lpstr>What is Jagged Array</vt:lpstr>
      <vt:lpstr>Filling a Jagged Array</vt:lpstr>
      <vt:lpstr>Printing а Jagged Array – Example</vt:lpstr>
      <vt:lpstr>Problem: Jagged-Array Modification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25</cp:revision>
  <dcterms:created xsi:type="dcterms:W3CDTF">2018-05-23T13:08:44Z</dcterms:created>
  <dcterms:modified xsi:type="dcterms:W3CDTF">2021-09-17T10:19:33Z</dcterms:modified>
  <cp:category>programming;education;software engineering;software development</cp:category>
</cp:coreProperties>
</file>