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300" r:id="rId2"/>
    <p:sldId id="301" r:id="rId3"/>
    <p:sldId id="302" r:id="rId4"/>
    <p:sldId id="600" r:id="rId5"/>
    <p:sldId id="316" r:id="rId6"/>
    <p:sldId id="283" r:id="rId7"/>
    <p:sldId id="303" r:id="rId8"/>
    <p:sldId id="304" r:id="rId9"/>
    <p:sldId id="305" r:id="rId10"/>
    <p:sldId id="306" r:id="rId11"/>
    <p:sldId id="288" r:id="rId12"/>
    <p:sldId id="599" r:id="rId13"/>
    <p:sldId id="281" r:id="rId14"/>
    <p:sldId id="291" r:id="rId15"/>
    <p:sldId id="309" r:id="rId16"/>
    <p:sldId id="310" r:id="rId17"/>
    <p:sldId id="583" r:id="rId18"/>
    <p:sldId id="603" r:id="rId19"/>
    <p:sldId id="494" r:id="rId20"/>
    <p:sldId id="401" r:id="rId21"/>
    <p:sldId id="40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25F527-681E-4DE3-BD02-3DD2855EC301}">
          <p14:sldIdLst>
            <p14:sldId id="300"/>
            <p14:sldId id="301"/>
            <p14:sldId id="302"/>
          </p14:sldIdLst>
        </p14:section>
        <p14:section name="Partners" id="{2F026595-AC82-46B4-A08D-F3A0A245EF8E}">
          <p14:sldIdLst>
            <p14:sldId id="600"/>
            <p14:sldId id="316"/>
          </p14:sldIdLst>
        </p14:section>
        <p14:section name="Course Objective" id="{D7688371-9FCD-47D1-97FF-1A664CF31577}">
          <p14:sldIdLst>
            <p14:sldId id="283"/>
            <p14:sldId id="303"/>
            <p14:sldId id="304"/>
            <p14:sldId id="305"/>
            <p14:sldId id="306"/>
          </p14:sldIdLst>
        </p14:section>
        <p14:section name="Team" id="{620A6522-1D44-4247-902C-B04B40EA651A}">
          <p14:sldIdLst>
            <p14:sldId id="288"/>
            <p14:sldId id="599"/>
            <p14:sldId id="281"/>
          </p14:sldIdLst>
        </p14:section>
        <p14:section name="Course Organization" id="{95295BC3-7F40-432C-B666-4B0EC1D31425}">
          <p14:sldIdLst>
            <p14:sldId id="291"/>
            <p14:sldId id="309"/>
            <p14:sldId id="310"/>
            <p14:sldId id="583"/>
            <p14:sldId id="603"/>
            <p14:sldId id="494"/>
            <p14:sldId id="401"/>
            <p14:sldId id="405"/>
          </p14:sldIdLst>
        </p14:section>
        <p14:section name="Conclusion" id="{C4521200-EC4A-47D6-8060-FBD82AE833B3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2DA340-A25F-4FBB-9BF2-6552AAA61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76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21B049-7AF1-4FB9-A838-CD3F575F6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266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804D19-5EE1-4559-8093-2C70A436DA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86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F80214-3DC6-4308-84E6-885DBE6D82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37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692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82F39F3-8A46-4D1D-AA66-3FCA04437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876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5462BD-E6A3-485A-8FC3-AA927C5EF4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23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92C8AD-1731-4B3A-8C2F-DDC56DB439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image" Target="../media/image24.jp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1304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MS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081000" y="2017912"/>
            <a:ext cx="5001000" cy="32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8623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sz="3400" dirty="0"/>
              <a:t>Available </a:t>
            </a:r>
            <a:r>
              <a:rPr lang="en-US" sz="3400" dirty="0"/>
              <a:t>during the </a:t>
            </a:r>
            <a:r>
              <a:rPr lang="en-US" sz="3400" b="1" dirty="0">
                <a:solidFill>
                  <a:schemeClr val="bg1"/>
                </a:solidFill>
              </a:rPr>
              <a:t>practical</a:t>
            </a:r>
            <a:r>
              <a:rPr lang="en-US" sz="3400" dirty="0"/>
              <a:t> exam and </a:t>
            </a:r>
            <a:r>
              <a:rPr lang="en-US" sz="3400" b="1" dirty="0">
                <a:solidFill>
                  <a:schemeClr val="bg1"/>
                </a:solidFill>
              </a:rPr>
              <a:t>30 minutes after it</a:t>
            </a:r>
            <a:endParaRPr lang="en-GB" sz="3400" dirty="0"/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067F57-E5F5-403D-94F6-75DAA949F1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ECEA0-5FB5-4896-B6D3-BECD422652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400" noProof="1"/>
              <a:t>Head Of Department at Information Services Plc.</a:t>
            </a:r>
          </a:p>
          <a:p>
            <a:r>
              <a:rPr lang="en-US" sz="3400" noProof="1"/>
              <a:t>Worked with various technologies</a:t>
            </a:r>
          </a:p>
          <a:p>
            <a:pPr lvl="1"/>
            <a:r>
              <a:rPr lang="en-US" sz="3199" noProof="1"/>
              <a:t>.NET and C#, </a:t>
            </a:r>
            <a:r>
              <a:rPr lang="en-GB" sz="3199" dirty="0"/>
              <a:t>BASIC, Pascal, Object Pascal, PHP</a:t>
            </a:r>
            <a:endParaRPr lang="en-US" sz="3199" noProof="1"/>
          </a:p>
          <a:p>
            <a:r>
              <a:rPr lang="en-US" sz="3400" noProof="1"/>
              <a:t>More than 15 years of experience</a:t>
            </a:r>
          </a:p>
          <a:p>
            <a:r>
              <a:rPr lang="en-US" sz="3400" noProof="1"/>
              <a:t>Experienced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59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Kristiyan</a:t>
            </a:r>
            <a:r>
              <a:rPr lang="en-US" dirty="0"/>
              <a:t> Ivanov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426783" y="1379291"/>
            <a:ext cx="3352560" cy="4304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Top Student @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Technical Trainer @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Student @ Technical University of Sofia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Interests include mechanics and electronics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Automotive Software Development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Interested in coding with C#, Python, C++</a:t>
            </a:r>
          </a:p>
        </p:txBody>
      </p:sp>
    </p:spTree>
    <p:extLst>
      <p:ext uri="{BB962C8B-B14F-4D97-AF65-F5344CB8AC3E}">
        <p14:creationId xmlns:p14="http://schemas.microsoft.com/office/powerpoint/2010/main" val="31870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246CB4-51E0-4AEF-8E59-B621C3F4E3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929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257" y="15048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13-Sep-2021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79326" y="1498891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  <a:r>
              <a:rPr lang="en-US" sz="2000" b="1" dirty="0"/>
              <a:t>6-Dec-2021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4256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5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9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13-Sep-2021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>
                <a:solidFill>
                  <a:srgbClr val="FFFFFF"/>
                </a:solidFill>
              </a:rPr>
              <a:t>16-Oct</a:t>
            </a:r>
            <a:r>
              <a:rPr lang="en-GB" sz="2000" b="1" dirty="0">
                <a:solidFill>
                  <a:srgbClr val="FFFFFF"/>
                </a:solidFill>
              </a:rPr>
              <a:t>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10-Dec-2021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401550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18-Oct-2021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US" sz="2000" b="1" dirty="0">
                <a:solidFill>
                  <a:srgbClr val="FFFFFF"/>
                </a:solidFill>
              </a:rPr>
              <a:t>04-Dec-2021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en-US" sz="2000" b="1" dirty="0">
                <a:solidFill>
                  <a:srgbClr val="FFFFFF"/>
                </a:solidFill>
              </a:rPr>
              <a:t>16</a:t>
            </a:r>
            <a:r>
              <a:rPr lang="en-GB" sz="2000" b="1" dirty="0">
                <a:solidFill>
                  <a:srgbClr val="FFFFFF"/>
                </a:solidFill>
              </a:rPr>
              <a:t>-Dec-2021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0155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486560" y="1509772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16-Oct-2020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7460" y="1504890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18-Oct-2021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5208EB2-AF7E-4ADF-A5BB-FE7E15314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2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453BC8C-1720-4DF0-A536-2DF6258E4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8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45460" y="2844000"/>
            <a:ext cx="2010914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Practical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675182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11201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1999" y="3509257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</a:rPr>
              <a:t>https://softuni.bg/forum/categories/63/module-csharp-db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360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019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1999" y="5136770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</a:rPr>
              <a:t>https://www.facebook.com/groups/CsharpDBSeptember2021</a:t>
            </a:r>
            <a:endParaRPr lang="en-US" sz="2399" b="1" u="sng" noProof="1">
              <a:solidFill>
                <a:srgbClr val="F698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70" y="4589778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2000" y="1881744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</a:rPr>
              <a:t>https://softuni.bg/trainings/3491/ms-sql-September-2021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8CCD1B1-0DF5-4F0B-845E-8CCD13827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BFEFE0-648E-465F-95D4-BE5125B161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64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58311-5F3F-477A-852C-DEA0B76B4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1B7F2-C49D-44CC-84FC-F41716C13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0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</a:t>
            </a:r>
            <a:r>
              <a:rPr lang="en-GB" sz="11500" b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AF428-EA96-4A4B-97B9-2CFCD982E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4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E1533D-9061-4C21-99A0-18C379D25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443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4023" y="1134000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Basic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Query</a:t>
            </a:r>
            <a:r>
              <a:rPr lang="en-GB" dirty="0"/>
              <a:t>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Content: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syntax,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types,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GB" noProof="1"/>
              <a:t>Entity</a:t>
            </a:r>
            <a:r>
              <a:rPr lang="en-GB" b="1" noProof="1">
                <a:solidFill>
                  <a:schemeClr val="bg1"/>
                </a:solidFill>
              </a:rPr>
              <a:t> </a:t>
            </a:r>
            <a:r>
              <a:rPr lang="en-GB" noProof="1"/>
              <a:t>Framework</a:t>
            </a:r>
            <a:r>
              <a:rPr lang="en-GB" b="1" noProof="1">
                <a:solidFill>
                  <a:schemeClr val="bg1"/>
                </a:solidFill>
              </a:rPr>
              <a:t> Core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 and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>
                <a:solidFill>
                  <a:schemeClr val="bg1"/>
                </a:solidFill>
              </a:rPr>
              <a:t>Architecture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Workshop - ASP.NET 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0230B6-0D7C-4C72-8EAA-2F1C3BC556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452" y="1134000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 Intro, Data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 and Data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, Intro to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 with </a:t>
            </a:r>
            <a:r>
              <a:rPr lang="en-US" b="1" dirty="0">
                <a:solidFill>
                  <a:schemeClr val="bg1"/>
                </a:solidFill>
              </a:rPr>
              <a:t>T-SQL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Aggregation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Relationships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Joins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5FCB3-CE55-4F95-BA5D-C614BDF94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500" dirty="0"/>
              <a:t>12 practical problems for 4 hours</a:t>
            </a:r>
          </a:p>
          <a:p>
            <a:pPr lvl="1"/>
            <a:r>
              <a:rPr lang="en-GB" dirty="0"/>
              <a:t>DDL</a:t>
            </a:r>
          </a:p>
          <a:p>
            <a:pPr lvl="1"/>
            <a:r>
              <a:rPr lang="en-GB" dirty="0"/>
              <a:t>DML</a:t>
            </a:r>
          </a:p>
          <a:p>
            <a:pPr lvl="1"/>
            <a:r>
              <a:rPr lang="en-GB" dirty="0"/>
              <a:t>Querying</a:t>
            </a:r>
          </a:p>
          <a:p>
            <a:pPr lvl="1"/>
            <a:r>
              <a:rPr lang="en-US" dirty="0"/>
              <a:t>Programmability</a:t>
            </a:r>
            <a:endParaRPr lang="en-GB" dirty="0"/>
          </a:p>
          <a:p>
            <a:r>
              <a:rPr lang="en-GB" sz="3500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sz="3500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EE5BB9-66AF-4B8F-B5F4-39AF2640C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777</Words>
  <Application>Microsoft Office PowerPoint</Application>
  <PresentationFormat>Widescreen</PresentationFormat>
  <Paragraphs>164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MS SQL Server</vt:lpstr>
      <vt:lpstr>Table of Contents</vt:lpstr>
      <vt:lpstr>Have a Question?</vt:lpstr>
      <vt:lpstr>SoftUni Diamond Partners</vt:lpstr>
      <vt:lpstr>Educational Partners</vt:lpstr>
      <vt:lpstr>Course Objectives</vt:lpstr>
      <vt:lpstr>C# Database Fundamentals Module Goals</vt:lpstr>
      <vt:lpstr>Course Objectives</vt:lpstr>
      <vt:lpstr>Practical Programming Exam</vt:lpstr>
      <vt:lpstr>Theoretical Exam</vt:lpstr>
      <vt:lpstr>The Team</vt:lpstr>
      <vt:lpstr>Stamo Petkov</vt:lpstr>
      <vt:lpstr>Kristiyan Ivanov</vt:lpstr>
      <vt:lpstr>Course Organization</vt:lpstr>
      <vt:lpstr>C# Database Fundamentals Module – Timeline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26</cp:revision>
  <dcterms:created xsi:type="dcterms:W3CDTF">2018-05-23T13:08:44Z</dcterms:created>
  <dcterms:modified xsi:type="dcterms:W3CDTF">2021-09-02T11:52:53Z</dcterms:modified>
  <cp:category>programming; education; software engineering; software development </cp:category>
</cp:coreProperties>
</file>