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handoutMasterIdLst>
    <p:handoutMasterId r:id="rId29"/>
  </p:handoutMasterIdLst>
  <p:sldIdLst>
    <p:sldId id="291" r:id="rId2"/>
    <p:sldId id="292" r:id="rId3"/>
    <p:sldId id="293" r:id="rId4"/>
    <p:sldId id="494" r:id="rId5"/>
    <p:sldId id="495" r:id="rId6"/>
    <p:sldId id="496" r:id="rId7"/>
    <p:sldId id="497" r:id="rId8"/>
    <p:sldId id="503" r:id="rId9"/>
    <p:sldId id="506" r:id="rId10"/>
    <p:sldId id="504" r:id="rId11"/>
    <p:sldId id="294" r:id="rId12"/>
    <p:sldId id="295" r:id="rId13"/>
    <p:sldId id="296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401" r:id="rId23"/>
    <p:sldId id="505" r:id="rId24"/>
    <p:sldId id="316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749D0A-1808-4705-B392-64A155A8C55F}">
          <p14:sldIdLst>
            <p14:sldId id="291"/>
            <p14:sldId id="292"/>
            <p14:sldId id="293"/>
          </p14:sldIdLst>
        </p14:section>
        <p14:section name="Isolating Behaviors" id="{92A9E558-C015-4765-B604-D7CB93F1D9B0}">
          <p14:sldIdLst>
            <p14:sldId id="494"/>
            <p14:sldId id="495"/>
            <p14:sldId id="496"/>
            <p14:sldId id="497"/>
            <p14:sldId id="503"/>
            <p14:sldId id="506"/>
          </p14:sldIdLst>
        </p14:section>
        <p14:section name="Mocking" id="{7FBDF911-AE9F-4490-8739-811EC5C3D7FB}">
          <p14:sldIdLst>
            <p14:sldId id="504"/>
            <p14:sldId id="294"/>
            <p14:sldId id="295"/>
            <p14:sldId id="296"/>
          </p14:sldIdLst>
        </p14:section>
        <p14:section name="Test Driven Development" id="{3B591B8A-306F-442B-A9BE-BC3A95810EC7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D44D347D-41E2-468D-BCF5-CFB94A0616B3}">
          <p14:sldIdLst>
            <p14:sldId id="306"/>
            <p14:sldId id="401"/>
            <p14:sldId id="505"/>
            <p14:sldId id="31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060F9-638F-466D-87B9-CBF4F6224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57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4C6B75-0E7D-43A6-82D0-9E575950E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84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D07364-1FD8-445D-9608-869B3BEB1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90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E1336F9-E9D2-437C-BEAB-E43C1026E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2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B516F2-09A4-4706-86DD-2955713E9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2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B98496-6B13-4A1E-BFC2-E146D29CB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199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C9667-2E0E-4A74-BDF2-169293D53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2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B4A0D6-5845-48BB-AAD4-D56F6EC30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7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6B24A8-EC32-4DFD-856D-7078873B5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512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1404028-078F-440D-8A09-806A8F2E9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F12D2D-867E-4FCA-85A8-A0D9DDD2F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4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DC0A45-7701-4C2B-B5E5-2D7A3BC82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352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7A65D9-83ED-4404-B50E-8D5755FF7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04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84CF77-A19F-4C74-87C2-B0A948DD7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0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88593A-6881-45E5-95DB-5485D358C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39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42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358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and Test-Driven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29999" cy="24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A39862E-956E-4881-97C7-4B7D575A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370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5EA4845-473B-43A8-A703-479937FA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89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C20A60E-632E-4DD6-A92F-938CA8828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E0EBF6-CD2A-4D38-BE53-2084A6967B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9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8C38CF-2FF3-4B9C-9DE5-8B92BB442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1451B22C-5A71-4D42-B676-67102F6F7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472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F3508C-4FA3-4DD6-B8A8-065E0EC9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6600A3A-E674-476C-B5B6-BEE7EB061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2585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r>
              <a:rPr lang="bg-BG" dirty="0"/>
              <a:t> </a:t>
            </a: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bg-BG" dirty="0"/>
              <a:t> </a:t>
            </a: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CBB36AE-FEEE-4AC4-B91C-EDC960D5B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53F89AB-46FF-4196-B90B-0E746B40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Isolating Behaviors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TDD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Myths </a:t>
            </a:r>
            <a:r>
              <a:rPr lang="en-US" sz="3400"/>
              <a:t>and Misconceptions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18B5F0-2B9D-485A-903B-FC96DC8D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25918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FBA8D63-39A8-4A2C-9E7D-B4863CE7E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620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5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895476-2C9B-47AF-B48B-3D6CB52828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80AD80-D317-4C95-87F2-FA3955DB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9ED527A-3367-4490-B295-75162729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419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91EE5A5-FBD7-4AA6-B0C5-8324D0B943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C410B1-345A-46C7-8875-06AB8D4E8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Isolating Behaviors</a:t>
            </a:r>
          </a:p>
        </p:txBody>
      </p:sp>
    </p:spTree>
    <p:extLst>
      <p:ext uri="{BB962C8B-B14F-4D97-AF65-F5344CB8AC3E}">
        <p14:creationId xmlns:p14="http://schemas.microsoft.com/office/powerpoint/2010/main" val="32036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83B4C56-AC65-4F71-89A0-87700DC9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4EF1422D-217F-4431-A0E9-475389FD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1DA31BC-6BA7-4104-8735-FEC5AFA3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DD1AD36-3A35-40F8-AF09-D03F108F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010AE-4C6F-4542-BFC5-67816600F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FF74C-B498-430C-A805-7A4542424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date time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write location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Write tests to cover the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DF8CB4-6D57-4B2A-918E-A5FB5BD5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</a:t>
            </a:r>
            <a:r>
              <a:rPr lang="en-US" dirty="0" err="1"/>
              <a:t>GetGreeting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E32C5-C29B-4609-8E2B-10CD83A1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24" y="3040999"/>
            <a:ext cx="10053152" cy="3538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GrettingProvider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GetGreeting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if (DateTime.Now.Hour &lt; 12)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Console.WriteLine("Good morning!");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1240</Words>
  <Application>Microsoft Office PowerPoint</Application>
  <PresentationFormat>Widescreen</PresentationFormat>
  <Paragraphs>262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1_SoftUni</vt:lpstr>
      <vt:lpstr>Mocking and Test-Driven Development</vt:lpstr>
      <vt:lpstr>Table of Contents</vt:lpstr>
      <vt:lpstr>Have a Question?</vt:lpstr>
      <vt:lpstr>Isolating Behaviors</vt:lpstr>
      <vt:lpstr>Coupling and Testing (1)</vt:lpstr>
      <vt:lpstr>Coupling and Testing (2)</vt:lpstr>
      <vt:lpstr>Dependency Injection</vt:lpstr>
      <vt:lpstr>Fake Implementations</vt:lpstr>
      <vt:lpstr>Problem: Test GetGreeting</vt:lpstr>
      <vt:lpstr>Mocking</vt:lpstr>
      <vt:lpstr>Mocking</vt:lpstr>
      <vt:lpstr>Moq Library</vt:lpstr>
      <vt:lpstr>Mocking Example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Mocking and Test Driven Development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31</cp:revision>
  <dcterms:created xsi:type="dcterms:W3CDTF">2018-05-23T13:08:44Z</dcterms:created>
  <dcterms:modified xsi:type="dcterms:W3CDTF">2021-11-23T12:21:31Z</dcterms:modified>
  <cp:category>programming;education;software engineering;software development</cp:category>
</cp:coreProperties>
</file>