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3" r:id="rId24"/>
    <p:sldId id="284" r:id="rId25"/>
    <p:sldId id="280" r:id="rId26"/>
    <p:sldId id="281" r:id="rId27"/>
    <p:sldId id="285" r:id="rId28"/>
    <p:sldId id="401" r:id="rId29"/>
    <p:sldId id="306" r:id="rId30"/>
    <p:sldId id="316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Overview and Working with Stack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73"/>
            <p14:sldId id="274"/>
          </p14:sldIdLst>
        </p14:section>
        <p14:section name="Overview and Working with Queue" id="{BBDFFA18-3E1F-4380-BC95-524C53B18E58}">
          <p14:sldIdLst>
            <p14:sldId id="275"/>
            <p14:sldId id="276"/>
            <p14:sldId id="277"/>
            <p14:sldId id="278"/>
            <p14:sldId id="279"/>
            <p14:sldId id="282"/>
            <p14:sldId id="283"/>
            <p14:sldId id="284"/>
            <p14:sldId id="280"/>
            <p14:sldId id="281"/>
          </p14:sldIdLst>
        </p14:section>
        <p14:section name="Conclusion" id="{54D214DE-765B-41EC-9C56-48BDB1645AC3}">
          <p14:sldIdLst>
            <p14:sldId id="285"/>
            <p14:sldId id="401"/>
            <p14:sldId id="306"/>
            <p14:sldId id="31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5214" autoAdjust="0"/>
  </p:normalViewPr>
  <p:slideViewPr>
    <p:cSldViewPr showGuides="1">
      <p:cViewPr varScale="1">
        <p:scale>
          <a:sx n="120" d="100"/>
          <a:sy n="120" d="100"/>
        </p:scale>
        <p:origin x="99" y="4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440DA-EE8A-426F-9124-960620A52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92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queue-1?view=net-5.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7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6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image" Target="../media/image25.jpg"/><Relationship Id="rId19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?view=net-5.0#defini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387461"/>
            <a:ext cx="10710000" cy="5106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36000" y="1764291"/>
            <a:ext cx="8010000" cy="3386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300" y="3159000"/>
            <a:ext cx="20574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391" y="4103260"/>
            <a:ext cx="3028479" cy="394405"/>
          </a:xfrm>
          <a:prstGeom prst="wedgeRoundRectCallout">
            <a:avLst>
              <a:gd name="adj1" fmla="val -62419"/>
              <a:gd name="adj2" fmla="val -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730" y="5004000"/>
            <a:ext cx="2209800" cy="720626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Calculate the sum in the stack</a:t>
            </a:r>
          </a:p>
          <a:p>
            <a:r>
              <a:rPr lang="en-US" sz="3200" dirty="0"/>
              <a:t>Before that you will receive commands</a:t>
            </a:r>
          </a:p>
          <a:p>
            <a:pPr lvl="1"/>
            <a:r>
              <a:rPr lang="en-US" sz="3000" dirty="0"/>
              <a:t>Add </a:t>
            </a:r>
            <a:r>
              <a:rPr lang="bg-BG" sz="3000" dirty="0"/>
              <a:t>-</a:t>
            </a:r>
            <a:r>
              <a:rPr lang="en-US" sz="3000" dirty="0"/>
              <a:t> adds the two numbers</a:t>
            </a:r>
          </a:p>
          <a:p>
            <a:pPr lvl="1"/>
            <a:r>
              <a:rPr lang="en-US" sz="3000" dirty="0"/>
              <a:t>Remove </a:t>
            </a:r>
            <a:r>
              <a:rPr lang="bg-BG" sz="3000" dirty="0"/>
              <a:t>–</a:t>
            </a:r>
            <a:r>
              <a:rPr lang="en-US" sz="3000" dirty="0"/>
              <a:t> if there are enough elements removes </a:t>
            </a:r>
            <a:r>
              <a:rPr lang="en-US" sz="3000" i="1" dirty="0"/>
              <a:t>count</a:t>
            </a:r>
            <a:r>
              <a:rPr lang="en-US" sz="3000" dirty="0"/>
              <a:t>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4592597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https://judge.softuni.org/Contests/Practice/Index/1445#1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6001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20200" y="4592597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490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6000" y="1356419"/>
            <a:ext cx="10771187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Parse the numbers and add them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noProof="1">
                <a:latin typeface="Consolas" panose="020B0609020204030204" pitchFamily="49" charset="0"/>
              </a:rPr>
              <a:t>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commandInfo</a:t>
            </a:r>
            <a:r>
              <a:rPr lang="en-US" sz="2600" b="1" dirty="0">
                <a:latin typeface="Consolas" panose="020B0609020204030204" pitchFamily="49" charset="0"/>
              </a:rPr>
              <a:t>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https://judge.softuni.org/Contests/Practice/Index/1445#3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Queue&lt;T&gt;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Queues</a:t>
            </a:r>
            <a:r>
              <a:rPr lang="en-US" b="1" dirty="0"/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Getting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69125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Stack&lt;T&gt; (LIFO </a:t>
            </a:r>
            <a:r>
              <a:rPr lang="bg-BG" sz="3600" dirty="0"/>
              <a:t>-</a:t>
            </a:r>
            <a:r>
              <a:rPr lang="en-US" sz="3600" dirty="0"/>
              <a:t> last in, first out)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Queue&lt;T&gt; (FIFO </a:t>
            </a:r>
            <a:r>
              <a:rPr lang="bg-BG" sz="3600" dirty="0"/>
              <a:t>-</a:t>
            </a:r>
            <a:r>
              <a:rPr lang="en-US" sz="3600" dirty="0"/>
              <a:t>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23" y="3307305"/>
            <a:ext cx="1981200" cy="762000"/>
          </a:xfrm>
          <a:prstGeom prst="wedgeRoundRectCallout">
            <a:avLst>
              <a:gd name="adj1" fmla="val -63942"/>
              <a:gd name="adj2" fmla="val -16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810000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52073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42606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91243" y="450362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https://judge.softuni.org/Contests/Practice/Index/1445#7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1" y="4352403"/>
            <a:ext cx="422702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428" y="4106182"/>
            <a:ext cx="362157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William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4966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https://judge.softuni.org/Contests/Practice/Index/1445#6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3396" y="1263942"/>
            <a:ext cx="10676605" cy="4679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547100" y="2919754"/>
            <a:ext cx="34290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methods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4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Stack&lt;T&gt;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7138" cy="554056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onsolas" panose="020B0609020204030204" pitchFamily="49" charset="0"/>
                <a:hlinkClick r:id="rId3"/>
              </a:rPr>
              <a:t>Stacks</a:t>
            </a:r>
            <a:r>
              <a:rPr lang="en-US" sz="3200" dirty="0">
                <a:cs typeface="Consolas" panose="020B0609020204030204" pitchFamily="49" charset="0"/>
              </a:rPr>
              <a:t> provide the following functionality: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Popping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element from </a:t>
            </a:r>
            <a:r>
              <a:rPr lang="en-US" sz="3000" dirty="0">
                <a:cs typeface="Consolas" panose="020B0609020204030204" pitchFamily="49" charset="0"/>
              </a:rPr>
              <a:t>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34057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48964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53353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7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891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1764</Words>
  <Application>Microsoft Office PowerPoint</Application>
  <PresentationFormat>Widescreen</PresentationFormat>
  <Paragraphs>363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Stacks and Queues</vt:lpstr>
      <vt:lpstr>Table of Content</vt:lpstr>
      <vt:lpstr>Have a Question?</vt:lpstr>
      <vt:lpstr>Overview and Working with Stack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Stack – Utility Methods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Overview and Working with Queue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Queue – Utility Methods</vt:lpstr>
      <vt:lpstr>Problem: Traffic Jam</vt:lpstr>
      <vt:lpstr>Solution: Traffic Jam</vt:lpstr>
      <vt:lpstr>Problem: Hot Potato</vt:lpstr>
      <vt:lpstr>Solution: Hot Potato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Nikolay Kostov</cp:lastModifiedBy>
  <cp:revision>29</cp:revision>
  <dcterms:created xsi:type="dcterms:W3CDTF">2018-05-23T13:08:44Z</dcterms:created>
  <dcterms:modified xsi:type="dcterms:W3CDTF">2021-09-13T11:19:20Z</dcterms:modified>
  <cp:category>programming;education;software engineering;software development</cp:category>
</cp:coreProperties>
</file>