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401" r:id="rId34"/>
    <p:sldId id="494" r:id="rId35"/>
    <p:sldId id="495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ulti-Dictionaries" id="{FC1481EE-05F6-41AA-B312-0EA7E96BAD91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9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hashset-1?view=net-5.0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4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7.jpg"/><Relationship Id="rId19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5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5995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.Select(double.Parse).ToArray();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96000" y="4076699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Kevin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</a:t>
            </a:r>
            <a:r>
              <a:rPr lang="en-US" sz="2200" noProof="1">
                <a:solidFill>
                  <a:schemeClr val="bg1"/>
                </a:solidFill>
              </a:rPr>
              <a:t>List&lt;int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grades["Kevin"] = </a:t>
            </a:r>
            <a:r>
              <a:rPr lang="en-US" sz="2200" dirty="0">
                <a:solidFill>
                  <a:schemeClr val="bg1"/>
                </a:solidFill>
              </a:rPr>
              <a:t>new </a:t>
            </a:r>
            <a:r>
              <a:rPr lang="en-US" sz="2200" noProof="1">
                <a:solidFill>
                  <a:schemeClr val="bg1"/>
                </a:solidFill>
              </a:rPr>
              <a:t>List&lt;int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dirty="0"/>
              <a:t>};</a:t>
            </a:r>
          </a:p>
          <a:p>
            <a:r>
              <a:rPr lang="en-US" sz="2200" dirty="0"/>
              <a:t>Console.WriteLine(string.Join(" ", grades["Kevin"]);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https://judge.softuni.org/Contests/Practice/Index/1465#1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List&lt;decimal&gt;&gt;();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</a:t>
            </a:r>
            <a:r>
              <a:rPr lang="en-US" dirty="0" err="1"/>
              <a:t>decimal.Parse</a:t>
            </a:r>
            <a:r>
              <a:rPr lang="en-US" dirty="0"/>
              <a:t>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List&lt;decimal&gt;();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51000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1000" y="5123350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6000" y="1518354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2079000"/>
            <a:ext cx="5400000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List&lt;decimal&gt;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</a:t>
            </a:r>
            <a:r>
              <a:rPr lang="en-US" dirty="0"/>
              <a:t>shop,</a:t>
            </a:r>
            <a:r>
              <a:rPr lang="bg-BG" dirty="0"/>
              <a:t>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Dictionary&lt;K, V&gt; Overview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Multi-Dictionaries</a:t>
            </a:r>
          </a:p>
          <a:p>
            <a:pPr lvl="1"/>
            <a:r>
              <a:rPr lang="en-US" sz="3400" dirty="0"/>
              <a:t>Key with multiple values</a:t>
            </a:r>
          </a:p>
          <a:p>
            <a:pPr lvl="1"/>
            <a:r>
              <a:rPr lang="en-US" sz="3400" dirty="0"/>
              <a:t>A Dictionary Holding Another Dictionary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Set&lt;T&gt;</a:t>
            </a:r>
          </a:p>
          <a:p>
            <a:pPr lvl="1"/>
            <a:r>
              <a:rPr lang="en-US" sz="3400" noProof="1"/>
              <a:t>HashSet&lt;T&gt; and SortedSet&lt;T&gt;</a:t>
            </a:r>
          </a:p>
          <a:p>
            <a:pPr lvl="1"/>
            <a:r>
              <a:rPr lang="en-US" sz="3400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22" y="19440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https://judge.softuni.org/Contests/Practice/Index/1465#3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809000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noProof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1772335"/>
            <a:ext cx="2790000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25" y="5298075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303434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697521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1040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sz="3200" noProof="1">
                <a:hlinkClick r:id="rId2"/>
              </a:rPr>
              <a:t>HashSet&lt;T&gt;</a:t>
            </a:r>
            <a:endParaRPr lang="en-US" sz="3200" noProof="1"/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List&lt;T&gt;</a:t>
            </a:r>
            <a:r>
              <a:rPr lang="bg-BG" sz="3000" dirty="0"/>
              <a:t>,</a:t>
            </a:r>
            <a:r>
              <a:rPr lang="en-US" sz="3000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HashSet&lt;string&gt;</a:t>
            </a:r>
            <a:r>
              <a:rPr lang="en-US" noProof="1"/>
              <a:t> set = </a:t>
            </a:r>
            <a:r>
              <a:rPr lang="en-US" noProof="1">
                <a:solidFill>
                  <a:schemeClr val="bg1"/>
                </a:solidFill>
              </a:rPr>
              <a:t>new HashSet&lt;string&gt;()</a:t>
            </a:r>
            <a:r>
              <a:rPr lang="en-US" noProof="1"/>
              <a:t>;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Add("Peter")</a:t>
            </a:r>
            <a:r>
              <a:rPr lang="en-US" noProof="1"/>
              <a:t>;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Add("Peter")</a:t>
            </a:r>
            <a:r>
              <a:rPr lang="en-US" noProof="1"/>
              <a:t>; </a:t>
            </a:r>
            <a:r>
              <a:rPr lang="en-US" i="1" noProof="1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Add("George")</a:t>
            </a:r>
            <a:r>
              <a:rPr lang="en-US" noProof="1"/>
              <a:t>;</a:t>
            </a:r>
          </a:p>
          <a:p>
            <a:r>
              <a:rPr lang="en-US" noProof="1"/>
              <a:t>Console.WriteLine(string.Join(", ", set)); </a:t>
            </a:r>
            <a:r>
              <a:rPr lang="en-US" i="1" noProof="1">
                <a:solidFill>
                  <a:schemeClr val="accent2"/>
                </a:solidFill>
              </a:rPr>
              <a:t>// Peter, George</a:t>
            </a:r>
          </a:p>
          <a:p>
            <a:r>
              <a:rPr lang="en-US" noProof="1"/>
              <a:t>Console.WriteLine(set.</a:t>
            </a:r>
            <a:r>
              <a:rPr lang="en-US" noProof="1">
                <a:solidFill>
                  <a:schemeClr val="bg1"/>
                </a:solidFill>
              </a:rPr>
              <a:t>Contains</a:t>
            </a:r>
            <a:r>
              <a:rPr lang="en-US" noProof="1"/>
              <a:t>("George")); </a:t>
            </a:r>
            <a:r>
              <a:rPr lang="en-US" i="1" noProof="1">
                <a:solidFill>
                  <a:schemeClr val="accent2"/>
                </a:solidFill>
              </a:rPr>
              <a:t>// false</a:t>
            </a:r>
          </a:p>
          <a:p>
            <a:r>
              <a:rPr lang="en-US" noProof="1"/>
              <a:t>Console.WriteLine(set.</a:t>
            </a:r>
            <a:r>
              <a:rPr lang="en-US" noProof="1">
                <a:solidFill>
                  <a:schemeClr val="bg1"/>
                </a:solidFill>
              </a:rPr>
              <a:t>Contains</a:t>
            </a:r>
            <a:r>
              <a:rPr lang="en-US" noProof="1"/>
              <a:t>("Peter"));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r>
              <a:rPr lang="en-US" noProof="1"/>
              <a:t>set.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("Peter");</a:t>
            </a:r>
          </a:p>
          <a:p>
            <a:r>
              <a:rPr lang="en-US" noProof="1"/>
              <a:t>Console.WriteLine(set.</a:t>
            </a:r>
            <a:r>
              <a:rPr lang="en-US" noProof="1">
                <a:solidFill>
                  <a:schemeClr val="bg1"/>
                </a:solidFill>
              </a:rPr>
              <a:t>Count</a:t>
            </a:r>
            <a:r>
              <a:rPr lang="en-US" noProof="1"/>
              <a:t>); </a:t>
            </a:r>
            <a:r>
              <a:rPr lang="en-US" i="1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https://judge.softuni.org/Contests/Practice/Index/1465#4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noProof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noProof="1"/>
              <a:t>names.</a:t>
            </a:r>
            <a:r>
              <a:rPr lang="en-US" sz="2400" noProof="1">
                <a:solidFill>
                  <a:schemeClr val="bg1"/>
                </a:solidFill>
              </a:rPr>
              <a:t>Add(name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71000" y="178171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83288" y="446400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SortedSet&lt;T</a:t>
            </a:r>
            <a:r>
              <a:rPr lang="en-GB" dirty="0"/>
              <a:t>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/>
              <a:t>Peter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/>
              <a:t>Peter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/>
              <a:t>George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5518832"/>
            <a:ext cx="399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George, Maria,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Associative arrays</a:t>
            </a:r>
            <a:r>
              <a:rPr lang="en-US" sz="3600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noProof="1">
                <a:solidFill>
                  <a:srgbClr val="234465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noProof="1">
                <a:solidFill>
                  <a:srgbClr val="234465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(value)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var dictionary = new Dictionary&lt;string, int&gt;();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dictionary.Add("Airbus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if (dictionary.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   Console.WriteLine($"Airbus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2510</Words>
  <Application>Microsoft Office PowerPoint</Application>
  <PresentationFormat>Widescreen</PresentationFormat>
  <Paragraphs>418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Multi-Dictionaries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33</cp:revision>
  <dcterms:created xsi:type="dcterms:W3CDTF">2018-05-23T13:08:44Z</dcterms:created>
  <dcterms:modified xsi:type="dcterms:W3CDTF">2021-09-02T10:26:51Z</dcterms:modified>
  <cp:category>programming;education;software engineering;software development</cp:category>
</cp:coreProperties>
</file>