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492" r:id="rId4"/>
    <p:sldId id="387" r:id="rId5"/>
    <p:sldId id="388" r:id="rId6"/>
    <p:sldId id="565" r:id="rId7"/>
    <p:sldId id="305" r:id="rId8"/>
    <p:sldId id="343" r:id="rId9"/>
    <p:sldId id="369" r:id="rId10"/>
    <p:sldId id="588" r:id="rId11"/>
    <p:sldId id="371" r:id="rId12"/>
    <p:sldId id="589" r:id="rId13"/>
    <p:sldId id="373" r:id="rId14"/>
    <p:sldId id="3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55" r:id="rId23"/>
    <p:sldId id="582" r:id="rId24"/>
    <p:sldId id="583" r:id="rId25"/>
    <p:sldId id="584" r:id="rId26"/>
    <p:sldId id="586" r:id="rId27"/>
    <p:sldId id="557" r:id="rId28"/>
    <p:sldId id="568" r:id="rId29"/>
    <p:sldId id="558" r:id="rId30"/>
    <p:sldId id="561" r:id="rId31"/>
    <p:sldId id="562" r:id="rId32"/>
    <p:sldId id="541" r:id="rId33"/>
    <p:sldId id="560" r:id="rId34"/>
    <p:sldId id="559" r:id="rId35"/>
    <p:sldId id="545" r:id="rId36"/>
    <p:sldId id="546" r:id="rId37"/>
    <p:sldId id="403" r:id="rId38"/>
    <p:sldId id="404" r:id="rId39"/>
    <p:sldId id="567" r:id="rId40"/>
    <p:sldId id="406" r:id="rId41"/>
    <p:sldId id="349" r:id="rId42"/>
    <p:sldId id="401" r:id="rId43"/>
    <p:sldId id="493" r:id="rId44"/>
    <p:sldId id="4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  <p14:sldId id="565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576"/>
            <p14:sldId id="577"/>
            <p14:sldId id="578"/>
            <p14:sldId id="579"/>
            <p14:sldId id="580"/>
            <p14:sldId id="581"/>
            <p14:sldId id="555"/>
            <p14:sldId id="582"/>
            <p14:sldId id="583"/>
            <p14:sldId id="584"/>
            <p14:sldId id="586"/>
            <p14:sldId id="557"/>
          </p14:sldIdLst>
        </p14:section>
        <p14:section name="Margin, Padding, Border" id="{526EF8C7-605B-47E9-9293-1AA8C08BB288}">
          <p14:sldIdLst>
            <p14:sldId id="568"/>
            <p14:sldId id="558"/>
            <p14:sldId id="561"/>
            <p14:sldId id="562"/>
            <p14:sldId id="541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4F82D82-072B-4065-A84F-8FF899D42A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313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6F090E-2B3F-4290-8052-B26D69611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42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26000" y="1295400"/>
            <a:ext cx="7155000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div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paragraph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26000" y="3204000"/>
            <a:ext cx="715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0" y="4784812"/>
            <a:ext cx="4620723" cy="1818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90401" y="1254106"/>
            <a:ext cx="8920599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&lt;/strong&gt;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This is my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tag.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1" y="3716262"/>
            <a:ext cx="5500599" cy="28034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3999794"/>
            <a:ext cx="4131251" cy="2236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61000" y="1294468"/>
            <a:ext cx="573740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About Us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410350" y="1291463"/>
            <a:ext cx="51103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CD3131"/>
                </a:solidFill>
                <a:latin typeface="Consolas" panose="020B0609020204030204" pitchFamily="49" charset="0"/>
              </a:rPr>
              <a:t>#f0b27a;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list-style-type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none;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display: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inline-block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padding: 0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font-size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20px;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81285"/>
            <a:ext cx="6930000" cy="7107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width of the element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auto;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width to allow its content to be displayed correctly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width: 240px;</a:t>
            </a:r>
            <a:r>
              <a:rPr lang="en-US" sz="2800" dirty="0"/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 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0" y="4583343"/>
            <a:ext cx="3876675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2" y="4264256"/>
            <a:ext cx="3876675" cy="20478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192D16-80F2-45F8-A616-52FA1089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2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width: 50%;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you use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/>
              <a:t>, the value is relative to the container's width</a:t>
            </a: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709000"/>
            <a:ext cx="5570660" cy="364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3FFEC0F-CC19-4645-B9C1-6AAAF2237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 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429000"/>
            <a:ext cx="5107568" cy="27813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0" y="2833462"/>
            <a:ext cx="3137030" cy="382203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744992"/>
            <a:ext cx="5072051" cy="276200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E2654D1-7579-4126-98BC-3402B875C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49000"/>
            <a:ext cx="7591041" cy="1916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lvl="1"/>
            <a:endParaRPr lang="en-US" sz="3200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en-US" sz="3200" dirty="0"/>
          </a:p>
          <a:p>
            <a:pPr lvl="1">
              <a:buClr>
                <a:schemeClr val="tx1"/>
              </a:buClr>
            </a:pPr>
            <a:endParaRPr lang="bg-B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3005338"/>
            <a:ext cx="10620000" cy="26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7D121C6-584A-4E24-9FFC-C99F25DB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0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Height -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will 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 adjust its height to allow its content to be displayed correctly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294000"/>
            <a:ext cx="5206091" cy="283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FB333-01C1-42EA-8661-FF90C239A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4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height: 100px;</a:t>
            </a:r>
            <a:r>
              <a:rPr lang="en-US" dirty="0"/>
              <a:t> - 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(r)em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If the content does not fit within the specified height, it will 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</a:p>
          <a:p>
            <a:pPr>
              <a:buClr>
                <a:schemeClr val="tx1"/>
              </a:buClr>
            </a:pPr>
            <a:r>
              <a:rPr lang="en-US" dirty="0"/>
              <a:t>How the container will handle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this overflowing content is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	defined by the </a:t>
            </a:r>
            <a:r>
              <a:rPr lang="en-US" b="1" dirty="0">
                <a:solidFill>
                  <a:schemeClr val="bg1"/>
                </a:solidFill>
              </a:rPr>
              <a:t>overflow property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3829050"/>
            <a:ext cx="4830681" cy="2355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78A4624-EE00-4B21-856E-9489503B7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 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8601" y="1620145"/>
            <a:ext cx="11568098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height is 40px.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height is the height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32902" y="4313082"/>
            <a:ext cx="5583098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0" y="4225024"/>
            <a:ext cx="5268548" cy="187155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C2B092B-2E44-4577-9BDB-C7BA88336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2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8" t="10841" r="12769" b="9660"/>
          <a:stretch/>
        </p:blipFill>
        <p:spPr bwMode="auto">
          <a:xfrm>
            <a:off x="4039734" y="1584000"/>
            <a:ext cx="4112531" cy="2085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EC51C5-7513-4071-B2F5-D72446525E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Box Model Layers</a:t>
            </a:r>
          </a:p>
        </p:txBody>
      </p:sp>
    </p:spTree>
    <p:extLst>
      <p:ext uri="{BB962C8B-B14F-4D97-AF65-F5344CB8AC3E}">
        <p14:creationId xmlns:p14="http://schemas.microsoft.com/office/powerpoint/2010/main" val="27557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outside </a:t>
            </a:r>
            <a:r>
              <a:rPr lang="en-US" dirty="0"/>
              <a:t>the element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99000"/>
            <a:ext cx="544500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544500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6C26910-D709-4E2C-8500-D4AC6D4F2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: shorthand property: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1000" y="1858212"/>
            <a:ext cx="4846150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51000" y="5229000"/>
            <a:ext cx="4846150" cy="13261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F114A3-19E6-4FD2-AA24-2DDD4727A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3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Border: shorthand property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border-width</a:t>
            </a:r>
            <a:r>
              <a:rPr lang="en-US" sz="36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border-style</a:t>
            </a:r>
            <a:r>
              <a:rPr lang="en-US" sz="36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border-color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2px solid black;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border: 4px dotted red;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104000"/>
            <a:ext cx="5115940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04" y="4103999"/>
            <a:ext cx="4874295" cy="1384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F5F4EAF-3A34-47DC-98E6-2849E8D54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5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The CSS box model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around every HTML element</a:t>
            </a:r>
          </a:p>
          <a:p>
            <a:r>
              <a:rPr lang="en-US" dirty="0"/>
              <a:t>All HTML elements can be considered as boxes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"box model"</a:t>
            </a:r>
            <a:r>
              <a:rPr lang="en-US" dirty="0"/>
              <a:t> is used when talking about design and layout</a:t>
            </a:r>
          </a:p>
          <a:p>
            <a:r>
              <a:rPr lang="en-US" dirty="0"/>
              <a:t>CSS box model consists of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Box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 Box </a:t>
            </a:r>
            <a:r>
              <a:rPr lang="en-US" dirty="0"/>
              <a:t>- the area where your content is displayed, which can be sized using properties like width and height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 Box </a:t>
            </a:r>
            <a:r>
              <a:rPr lang="en-US" dirty="0"/>
              <a:t>- the padding sits around the content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 Box </a:t>
            </a:r>
            <a:r>
              <a:rPr lang="en-US" dirty="0"/>
              <a:t>- the border box wraps the content and any padding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 Box </a:t>
            </a:r>
            <a:r>
              <a:rPr lang="en-US" dirty="0"/>
              <a:t>- the margin wrapping the content, padding and border</a:t>
            </a:r>
          </a:p>
        </p:txBody>
      </p:sp>
      <p:pic>
        <p:nvPicPr>
          <p:cNvPr id="7171" name="Picture 3" descr="Резултат с изображение за „box model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00" y="4158449"/>
            <a:ext cx="4185000" cy="24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CAE73F9-9B28-498E-B2A7-4DC80923E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0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2050</Words>
  <Application>Microsoft Office PowerPoint</Application>
  <PresentationFormat>Widescreen</PresentationFormat>
  <Paragraphs>424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Parts of a Box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Width</vt:lpstr>
      <vt:lpstr>Max-width</vt:lpstr>
      <vt:lpstr>Max-width</vt:lpstr>
      <vt:lpstr>Min-width</vt:lpstr>
      <vt:lpstr>Min-width</vt:lpstr>
      <vt:lpstr>Width – Example </vt:lpstr>
      <vt:lpstr>Height</vt:lpstr>
      <vt:lpstr>Height</vt:lpstr>
      <vt:lpstr>Max-height</vt:lpstr>
      <vt:lpstr>Min-height</vt:lpstr>
      <vt:lpstr>Height – Example </vt:lpstr>
      <vt:lpstr>CSS Box Model Layers</vt:lpstr>
      <vt:lpstr>Margins and Paddings</vt:lpstr>
      <vt:lpstr>Margin</vt:lpstr>
      <vt:lpstr>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16</cp:revision>
  <dcterms:created xsi:type="dcterms:W3CDTF">2018-05-23T13:08:44Z</dcterms:created>
  <dcterms:modified xsi:type="dcterms:W3CDTF">2021-04-26T11:32:39Z</dcterms:modified>
  <cp:category>computer programming;programming;software development;software engineering</cp:category>
</cp:coreProperties>
</file>