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2"/>
  </p:notesMasterIdLst>
  <p:handoutMasterIdLst>
    <p:handoutMasterId r:id="rId63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341" r:id="rId58"/>
    <p:sldId id="552" r:id="rId59"/>
    <p:sldId id="493" r:id="rId60"/>
    <p:sldId id="40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341"/>
            <p14:sldId id="55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86" y="259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judge.softuni.bg/Contests/Practice/Index/2760#3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1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66.jp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73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5" Type="http://schemas.openxmlformats.org/officeDocument/2006/relationships/image" Target="../media/image72.png"/><Relationship Id="rId23" Type="http://schemas.openxmlformats.org/officeDocument/2006/relationships/image" Target="../media/image76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7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69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hyperlink" Target="https://www.youtube.com/c/CodeItUpwithIvo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472" y="1108911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08911"/>
            <a:ext cx="9878013" cy="5546589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/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Browser API</a:t>
            </a:r>
          </a:p>
          <a:p>
            <a:r>
              <a:rPr lang="en-US" sz="3400" dirty="0"/>
              <a:t>Document Object Model</a:t>
            </a:r>
          </a:p>
          <a:p>
            <a:r>
              <a:rPr lang="en-US" sz="3400" dirty="0"/>
              <a:t>HTML Elements</a:t>
            </a:r>
          </a:p>
          <a:p>
            <a:r>
              <a:rPr lang="en-US" sz="3400" dirty="0"/>
              <a:t>Targeting Elements</a:t>
            </a:r>
          </a:p>
          <a:p>
            <a:r>
              <a:rPr lang="en-US" sz="3400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B1612EC-5F9D-4843-95E1-16A1F02E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23" y="2740568"/>
            <a:ext cx="4281493" cy="35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356000" y="2913209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F9426C2-A87A-4DAD-ABAF-AA7331DB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2844000"/>
            <a:ext cx="3465000" cy="28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li:nth-child(3)'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A HTML page holds a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56BD47C-0704-49F1-B394-418FCAD31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2514600"/>
            <a:ext cx="2475883" cy="26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1815619-A742-446A-84FC-055E7530C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625688"/>
            <a:ext cx="2804424" cy="30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sp>
        <p:nvSpPr>
          <p:cNvPr id="6" name="Arrow: Right 8"/>
          <p:cNvSpPr/>
          <p:nvPr/>
        </p:nvSpPr>
        <p:spPr>
          <a:xfrm>
            <a:off x="5416343" y="3860601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7" name="Обект 6">
            <a:extLst>
              <a:ext uri="{FF2B5EF4-FFF2-40B4-BE49-F238E27FC236}">
                <a16:creationId xmlns:a16="http://schemas.microsoft.com/office/drawing/2014/main" id="{5758A19B-F1B2-4E45-812F-A797447AB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125791"/>
              </p:ext>
            </p:extLst>
          </p:nvPr>
        </p:nvGraphicFramePr>
        <p:xfrm>
          <a:off x="1461000" y="2744301"/>
          <a:ext cx="3270675" cy="307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2857680" imgH="2682360" progId="Paint.Picture">
                  <p:embed/>
                </p:oleObj>
              </mc:Choice>
              <mc:Fallback>
                <p:oleObj name="Bitmap Image" r:id="rId3" imgW="2857680" imgH="268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000" y="2744301"/>
                        <a:ext cx="3270675" cy="3070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ект 7">
            <a:extLst>
              <a:ext uri="{FF2B5EF4-FFF2-40B4-BE49-F238E27FC236}">
                <a16:creationId xmlns:a16="http://schemas.microsoft.com/office/drawing/2014/main" id="{9D39044D-CF74-46CF-BE07-75DE1FCA8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4958"/>
              </p:ext>
            </p:extLst>
          </p:nvPr>
        </p:nvGraphicFramePr>
        <p:xfrm>
          <a:off x="6636000" y="2742424"/>
          <a:ext cx="3195000" cy="307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5" imgW="2865240" imgH="2758320" progId="Paint.Picture">
                  <p:embed/>
                </p:oleObj>
              </mc:Choice>
              <mc:Fallback>
                <p:oleObj name="Bitmap Image" r:id="rId5" imgW="2865240" imgH="2758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6000" y="2742424"/>
                        <a:ext cx="3195000" cy="307640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Most of this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 will be examined in the </a:t>
            </a:r>
            <a:r>
              <a:rPr lang="en-US" sz="3200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Extract all </a:t>
            </a:r>
            <a:r>
              <a:rPr lang="en-US" sz="3400" b="1" dirty="0">
                <a:solidFill>
                  <a:schemeClr val="bg1"/>
                </a:solidFill>
              </a:rPr>
              <a:t>parenthesized text </a:t>
            </a:r>
            <a:r>
              <a:rPr lang="en-US" sz="3400" dirty="0"/>
              <a:t>from a </a:t>
            </a:r>
            <a:r>
              <a:rPr lang="en-US" sz="3400" b="1" dirty="0">
                <a:solidFill>
                  <a:schemeClr val="bg1"/>
                </a:solidFill>
              </a:rPr>
              <a:t>target</a:t>
            </a:r>
            <a:r>
              <a:rPr lang="en-US" sz="34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BOM – Browser API</a:t>
            </a:r>
            <a:endParaRPr lang="bg-BG" sz="30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Class</a:t>
            </a:r>
            <a:r>
              <a:rPr lang="en-US" sz="26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</a:rPr>
              <a:t>Query</a:t>
            </a:r>
            <a:r>
              <a:rPr lang="en-US" sz="26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HTML DOM </a:t>
            </a:r>
            <a:r>
              <a:rPr lang="en-US" sz="3400" dirty="0"/>
              <a:t>is an </a:t>
            </a:r>
            <a:r>
              <a:rPr lang="en-US" sz="3400" b="1" dirty="0">
                <a:solidFill>
                  <a:schemeClr val="bg1"/>
                </a:solidFill>
              </a:rPr>
              <a:t>Object Model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Words>3371</Words>
  <Application>Microsoft Office PowerPoint</Application>
  <PresentationFormat>Широк екран</PresentationFormat>
  <Paragraphs>456</Paragraphs>
  <Slides>60</Slides>
  <Notes>9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60</vt:i4>
      </vt:variant>
    </vt:vector>
  </HeadingPairs>
  <TitlesOfParts>
    <vt:vector size="69" baseType="lpstr"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Paintbrush Picture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117</cp:revision>
  <dcterms:created xsi:type="dcterms:W3CDTF">2018-05-23T13:08:44Z</dcterms:created>
  <dcterms:modified xsi:type="dcterms:W3CDTF">2022-01-05T10:24:53Z</dcterms:modified>
  <cp:category>computer programming;programming;software development;software engineering</cp:category>
</cp:coreProperties>
</file>