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07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7" r:id="rId5"/>
    <p:sldId id="258" r:id="rId6"/>
    <p:sldId id="317" r:id="rId7"/>
    <p:sldId id="316" r:id="rId8"/>
    <p:sldId id="261" r:id="rId9"/>
    <p:sldId id="269" r:id="rId10"/>
    <p:sldId id="262" r:id="rId11"/>
    <p:sldId id="263" r:id="rId12"/>
    <p:sldId id="264" r:id="rId13"/>
    <p:sldId id="286" r:id="rId14"/>
    <p:sldId id="625" r:id="rId15"/>
    <p:sldId id="268" r:id="rId16"/>
    <p:sldId id="270" r:id="rId17"/>
    <p:sldId id="271" r:id="rId18"/>
    <p:sldId id="614" r:id="rId19"/>
    <p:sldId id="615" r:id="rId20"/>
    <p:sldId id="272" r:id="rId21"/>
    <p:sldId id="27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17"/>
            <p14:sldId id="31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286"/>
            <p14:sldId id="625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4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7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5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85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8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27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93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05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63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51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667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588/js-advanced-january-2022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JSAdvancedJanuary2022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Full Stack Developer &amp; Team Lead at Motion-Software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en-US" sz="3600" dirty="0">
                <a:ea typeface="+mn-lt"/>
                <a:cs typeface="+mn-lt"/>
              </a:rPr>
              <a:t>5+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6000" y="1584000"/>
            <a:ext cx="7750594" cy="45390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b="1" dirty="0"/>
              <a:t>Software Engineer at EPAM Systems</a:t>
            </a:r>
            <a:endParaRPr lang="bg-BG" sz="3600" b="1" dirty="0"/>
          </a:p>
          <a:p>
            <a:pPr>
              <a:lnSpc>
                <a:spcPct val="120000"/>
              </a:lnSpc>
            </a:pPr>
            <a:r>
              <a:rPr lang="en-US" sz="3600" dirty="0"/>
              <a:t>+4 years of experience as a </a:t>
            </a:r>
            <a:r>
              <a:rPr lang="en-US" sz="3600" b="1" dirty="0"/>
              <a:t>Technical Trainer </a:t>
            </a:r>
            <a:r>
              <a:rPr lang="en-US" sz="3600" dirty="0"/>
              <a:t>at </a:t>
            </a:r>
            <a:r>
              <a:rPr lang="en-US" sz="3600" b="1" dirty="0"/>
              <a:t>Software University</a:t>
            </a:r>
            <a:endParaRPr lang="bg-BG" sz="3600" b="1" dirty="0"/>
          </a:p>
          <a:p>
            <a:pPr>
              <a:lnSpc>
                <a:spcPct val="120000"/>
              </a:lnSpc>
            </a:pPr>
            <a:r>
              <a:rPr lang="en-US" sz="3600" b="1" dirty="0"/>
              <a:t>Front-end development</a:t>
            </a:r>
          </a:p>
          <a:p>
            <a:pPr>
              <a:lnSpc>
                <a:spcPct val="120000"/>
              </a:lnSpc>
            </a:pPr>
            <a:r>
              <a:rPr lang="en-US" sz="3600" b="1" dirty="0"/>
              <a:t>Lecturer</a:t>
            </a:r>
            <a:r>
              <a:rPr lang="en-US" sz="3600" dirty="0"/>
              <a:t> in various conferences </a:t>
            </a:r>
            <a:r>
              <a:rPr lang="bg-BG" sz="3600" dirty="0"/>
              <a:t>              </a:t>
            </a:r>
            <a:r>
              <a:rPr lang="en-US" sz="3600" dirty="0"/>
              <a:t>and seminars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C556F-1B12-4313-AE32-0C7C212B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0" y="1719000"/>
            <a:ext cx="2700000" cy="358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19 Feb 2022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6 Apr 2022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Apr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Apr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Feb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Apr 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softuni.bg/trainings/3588/js-advanced-january-2022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www.facebook.com/groups/JSAdvancedJanuary2022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Extends</a:t>
            </a:r>
            <a:r>
              <a:rPr lang="en-US" sz="38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Advanced </a:t>
            </a:r>
            <a:r>
              <a:rPr lang="en-US" sz="3800" b="1" dirty="0">
                <a:solidFill>
                  <a:schemeClr val="bg1"/>
                </a:solidFill>
              </a:rPr>
              <a:t>coding skills </a:t>
            </a:r>
            <a:r>
              <a:rPr lang="en-US" sz="38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Use contemporary </a:t>
            </a:r>
            <a:r>
              <a:rPr lang="en-US" sz="3800" b="1" dirty="0">
                <a:solidFill>
                  <a:schemeClr val="bg1"/>
                </a:solidFill>
              </a:rPr>
              <a:t>techniques</a:t>
            </a:r>
            <a:r>
              <a:rPr lang="en-US" sz="3800" dirty="0"/>
              <a:t>  and </a:t>
            </a:r>
            <a:r>
              <a:rPr lang="en-US" sz="38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Master the </a:t>
            </a:r>
            <a:r>
              <a:rPr lang="en-US" sz="3800" b="1" dirty="0">
                <a:solidFill>
                  <a:schemeClr val="bg1"/>
                </a:solidFill>
              </a:rPr>
              <a:t>DOM API </a:t>
            </a:r>
            <a:r>
              <a:rPr lang="en-US" sz="38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Write code to solve </a:t>
            </a:r>
            <a:r>
              <a:rPr lang="en-US" sz="3800" b="1" dirty="0">
                <a:solidFill>
                  <a:schemeClr val="bg1"/>
                </a:solidFill>
              </a:rPr>
              <a:t>realistic</a:t>
            </a:r>
            <a:r>
              <a:rPr lang="en-US" sz="3800" dirty="0"/>
              <a:t> practical </a:t>
            </a:r>
            <a:r>
              <a:rPr lang="en-US" sz="3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</TotalTime>
  <Words>738</Words>
  <Application>Microsoft Office PowerPoint</Application>
  <PresentationFormat>Широк екран</PresentationFormat>
  <Paragraphs>168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JavaScript Advanced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Ivaylo Papazov</vt:lpstr>
      <vt:lpstr>Ivaylo Dimitrov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144</cp:revision>
  <dcterms:created xsi:type="dcterms:W3CDTF">2018-05-23T13:08:44Z</dcterms:created>
  <dcterms:modified xsi:type="dcterms:W3CDTF">2022-01-05T12:10:30Z</dcterms:modified>
  <cp:category>programming;computer programming;software development;web development</cp:category>
</cp:coreProperties>
</file>