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9" r:id="rId31"/>
    <p:sldId id="1080" r:id="rId32"/>
    <p:sldId id="1078" r:id="rId33"/>
    <p:sldId id="1034" r:id="rId34"/>
    <p:sldId id="1035" r:id="rId35"/>
    <p:sldId id="1036" r:id="rId36"/>
    <p:sldId id="1005" r:id="rId37"/>
    <p:sldId id="40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9"/>
            <p14:sldId id="1080"/>
            <p14:sldId id="1078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95214" autoAdjust="0"/>
  </p:normalViewPr>
  <p:slideViewPr>
    <p:cSldViewPr showGuides="1">
      <p:cViewPr varScale="1">
        <p:scale>
          <a:sx n="123" d="100"/>
          <a:sy n="123" d="100"/>
        </p:scale>
        <p:origin x="108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3971</TotalTime>
  <Words>2497</Words>
  <Application>Microsoft Office PowerPoint</Application>
  <PresentationFormat>Widescreen</PresentationFormat>
  <Paragraphs>470</Paragraphs>
  <Slides>39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51</cp:revision>
  <dcterms:created xsi:type="dcterms:W3CDTF">2018-05-23T13:08:44Z</dcterms:created>
  <dcterms:modified xsi:type="dcterms:W3CDTF">2021-02-01T13:10:33Z</dcterms:modified>
  <cp:category>db;databases;sql;programming;computer programming;software development</cp:category>
</cp:coreProperties>
</file>