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24" d="100"/>
          <a:sy n="124" d="100"/>
        </p:scale>
        <p:origin x="126" y="21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a:t>Having Clause</a:t>
            </a:r>
            <a:endParaRPr lang="en-US" dirty="0"/>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a:t>
            </a:r>
            <a:r>
              <a:rPr lang="en-US"/>
              <a:t>500 </a:t>
            </a:r>
            <a:r>
              <a:rPr lang="en-US" dirty="0"/>
              <a:t>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4056</TotalTime>
  <Words>2641</Words>
  <Application>Microsoft Office PowerPoint</Application>
  <PresentationFormat>Widescreen</PresentationFormat>
  <Paragraphs>548</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Nikolay Kostov</cp:lastModifiedBy>
  <cp:revision>20</cp:revision>
  <dcterms:created xsi:type="dcterms:W3CDTF">2018-05-23T13:08:44Z</dcterms:created>
  <dcterms:modified xsi:type="dcterms:W3CDTF">2021-01-28T10:53:41Z</dcterms:modified>
  <cp:category>db;databases;sql;programming;computer programming;software development</cp:category>
</cp:coreProperties>
</file>