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立石　喜遼" initials="立石　喜遼" lastIdx="1" clrIdx="0">
    <p:extLst>
      <p:ext uri="{19B8F6BF-5375-455C-9EA6-DF929625EA0E}">
        <p15:presenceInfo xmlns:p15="http://schemas.microsoft.com/office/powerpoint/2012/main" userId="S::fko2447030@stu.o-hara.ac.jp::fa9491ef-811e-41d2-bb87-9830214f91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DAB624-36A6-4CA9-BD59-E931DDD72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93982A-7624-4003-A81F-0063237C5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E95D16-083E-4333-A752-342BFA47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FB9C-3109-46A3-A049-6A95D95C58D4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E78AF9-8DAC-49EB-AEFD-EF9123E67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B8CD15-F0B2-4E3B-9910-E1C25C7B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E4D8-9EC7-4AA6-827A-8D52447583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03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49D8C2-D05B-4482-8495-A718DAB5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4364DB-47E7-4945-974F-B2D543A53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AAD5E8-1CFA-4498-8D3C-D48185B0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FB9C-3109-46A3-A049-6A95D95C58D4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59422A-9EF6-4259-B685-860BF1E7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CA1C-1E3F-40AD-ACD2-E747696F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E4D8-9EC7-4AA6-827A-8D52447583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80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779A04D-4818-4A06-A67E-7E3F82AB92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23F0FD-C171-4EC1-9385-F097B7283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E1C1CE-770A-4C3B-B3B8-D3CCBE95B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FB9C-3109-46A3-A049-6A95D95C58D4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BB2C8C-08FC-4734-BCBC-E5DC8AB2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B0340E-41A0-40B6-BE99-86CBDDDF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E4D8-9EC7-4AA6-827A-8D52447583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14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4F6D20-9091-471A-A178-BA51584C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30179A-EBD1-4DC3-8CD6-4500DD7D7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948C81-8D02-4E64-883C-0C76AF94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FB9C-3109-46A3-A049-6A95D95C58D4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8BE657-9939-4809-B684-1149ED984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0C166F-DF84-44D1-ACEE-872BD5BB7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E4D8-9EC7-4AA6-827A-8D52447583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70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05A815-6CA4-4C8A-9BB3-BF202CE7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8973ED-C554-4B9F-8F2B-A37AFC4CC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DFA187-62EC-45B8-B17E-24C0C886D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FB9C-3109-46A3-A049-6A95D95C58D4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5280DC-ECAD-4DF2-AE5B-54C82F7C7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41AE95-0994-408A-8BBB-255AFDA8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E4D8-9EC7-4AA6-827A-8D52447583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95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1CA427-F369-42CB-8928-8B99A5B7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7DEA73-D9C1-42D5-B9B1-E1AD7ABCA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1FA19D-AACF-4C16-8875-E7C7CECFA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1B83F4-7475-4644-8675-2D714228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FB9C-3109-46A3-A049-6A95D95C58D4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64E554-FA8F-4226-BC21-D04F3265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A2DF15-3F9A-4B6E-AB1B-D2C60F42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E4D8-9EC7-4AA6-827A-8D52447583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49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6CD5A-CD5A-4BAF-8EED-47071B6FD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1B9F61-0950-4415-8196-6CFF49752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D25C3E-D724-4CAC-BA7A-EB4CF0EFE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D7464D6-9F0B-446C-B882-3DCF1716B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59F6F4D-B9BC-49FC-96E0-9628E8784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310F30E-4433-4727-941B-16C9BF89C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FB9C-3109-46A3-A049-6A95D95C58D4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EEDA321-FF79-4DD8-A5D9-0AAAE8F5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02242B5-C903-4EED-8431-5D85384A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E4D8-9EC7-4AA6-827A-8D52447583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65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29B6CC-27CA-452D-8E8F-1E7A924B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D47597-0824-4188-A291-6E6E79084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FB9C-3109-46A3-A049-6A95D95C58D4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FD0410B-858E-485B-8BB2-74DD37916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7D848C-9810-47FC-BCC9-E7AE89A3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E4D8-9EC7-4AA6-827A-8D52447583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28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815FEDC-9DB2-4391-9D18-35F6052B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FB9C-3109-46A3-A049-6A95D95C58D4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8F720D4-1F53-4DA2-B08F-ACDBCC877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BC4740-5D2D-41E8-AD22-1FDA0F18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E4D8-9EC7-4AA6-827A-8D52447583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83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EB749B-4531-4994-BAAC-B1BDF631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22C955-71ED-4A2C-927F-EA4E8CD7D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E0320D-C33F-4395-B50F-A8FE1693E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749ECA-536D-4A35-A5BA-272A70ED9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FB9C-3109-46A3-A049-6A95D95C58D4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326E45-EE27-4FCC-B3A5-37EDD1C19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F1E0B0-3958-4F86-BEC8-0CD2F2F7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E4D8-9EC7-4AA6-827A-8D52447583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B6754E-DE89-4718-AE36-980E544E8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40E1ACD-F055-40C8-A09D-2DBB54660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27FE31-7294-4EEA-BB11-E88C63666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37D076-225E-4BC0-A3F9-45AF8837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FB9C-3109-46A3-A049-6A95D95C58D4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394602-1DA0-4063-84DB-D1E71239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AA474F-2A3A-454C-B02B-85C5346C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E4D8-9EC7-4AA6-827A-8D52447583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39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3BB4BF-DAC3-4E80-82A3-795C9C81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735157-FA0C-4797-8F15-BFEBBD67B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B3CB5B-369B-40EE-A903-E5C1120C3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3FB9C-3109-46A3-A049-6A95D95C58D4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AFB867-40EA-4B59-9400-E8B99DA4CF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0F5550-17D3-468A-AD8A-C564FF07F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7E4D8-9EC7-4AA6-827A-8D52447583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556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uper Mario Bros 1985 Game に対する画像結果">
            <a:extLst>
              <a:ext uri="{FF2B5EF4-FFF2-40B4-BE49-F238E27FC236}">
                <a16:creationId xmlns:a16="http://schemas.microsoft.com/office/drawing/2014/main" id="{220ACB1E-6973-4BC0-956B-047426EA2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978" y="3310466"/>
            <a:ext cx="5754039" cy="329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92EDD1-0A17-47A5-8164-0D213AF4870D}"/>
              </a:ext>
            </a:extLst>
          </p:cNvPr>
          <p:cNvSpPr txBox="1"/>
          <p:nvPr/>
        </p:nvSpPr>
        <p:spPr>
          <a:xfrm>
            <a:off x="1556193" y="503039"/>
            <a:ext cx="9079605" cy="13280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spc="3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en-US" altLang="ja-JP" sz="3600" b="1" spc="300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sz="3600" b="1" spc="3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ファイター</a:t>
            </a:r>
            <a:r>
              <a:rPr kumimoji="1" lang="ja-JP" altLang="en-US" sz="3600" b="1" spc="3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モリオ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683B5FB-31E4-4165-B981-437BE52F2DE8}"/>
              </a:ext>
            </a:extLst>
          </p:cNvPr>
          <p:cNvSpPr txBox="1"/>
          <p:nvPr/>
        </p:nvSpPr>
        <p:spPr>
          <a:xfrm>
            <a:off x="2357294" y="2406174"/>
            <a:ext cx="7477401" cy="578882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/>
              <a:t>参考元の作品</a:t>
            </a:r>
            <a:r>
              <a:rPr lang="ja-JP" altLang="en-US" sz="2800" b="1" dirty="0"/>
              <a:t>：スーパーマリオブラザーズ</a:t>
            </a:r>
            <a:endParaRPr lang="en-US" altLang="ja-JP" sz="2800" b="1" dirty="0"/>
          </a:p>
        </p:txBody>
      </p:sp>
    </p:spTree>
    <p:extLst>
      <p:ext uri="{BB962C8B-B14F-4D97-AF65-F5344CB8AC3E}">
        <p14:creationId xmlns:p14="http://schemas.microsoft.com/office/powerpoint/2010/main" val="79472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3D27BF7-9442-4AC0-896B-8F50E1D74C6E}"/>
              </a:ext>
            </a:extLst>
          </p:cNvPr>
          <p:cNvSpPr txBox="1"/>
          <p:nvPr/>
        </p:nvSpPr>
        <p:spPr>
          <a:xfrm>
            <a:off x="612418" y="566671"/>
            <a:ext cx="340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ゲームの流れ</a:t>
            </a:r>
          </a:p>
        </p:txBody>
      </p:sp>
      <p:pic>
        <p:nvPicPr>
          <p:cNvPr id="6" name="Picture 4" descr="Super Mario Bros 1985 Game に対する画像結果">
            <a:extLst>
              <a:ext uri="{FF2B5EF4-FFF2-40B4-BE49-F238E27FC236}">
                <a16:creationId xmlns:a16="http://schemas.microsoft.com/office/drawing/2014/main" id="{BC3369A3-8F36-491A-AB71-ACFD88EA7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14" y="3403242"/>
            <a:ext cx="5038106" cy="288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3AA133-1358-4099-9BD3-B2B89C94534E}"/>
              </a:ext>
            </a:extLst>
          </p:cNvPr>
          <p:cNvSpPr txBox="1"/>
          <p:nvPr/>
        </p:nvSpPr>
        <p:spPr>
          <a:xfrm>
            <a:off x="1299043" y="1620330"/>
            <a:ext cx="2070690" cy="442674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タイトルシーン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688F689-C77C-4141-BCFD-9D48C0465107}"/>
              </a:ext>
            </a:extLst>
          </p:cNvPr>
          <p:cNvSpPr txBox="1"/>
          <p:nvPr/>
        </p:nvSpPr>
        <p:spPr>
          <a:xfrm>
            <a:off x="944451" y="2208697"/>
            <a:ext cx="4370232" cy="102155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プレイ人数は</a:t>
            </a:r>
            <a:r>
              <a:rPr kumimoji="1"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人のみ実装、</a:t>
            </a:r>
            <a:endParaRPr kumimoji="1" lang="en-US" altLang="ja-JP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二人プレイは今後の課題</a:t>
            </a:r>
            <a:endParaRPr kumimoji="1" lang="en-US" altLang="ja-JP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ゲームを開始するボタンのみ実装。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605147B-A23A-4780-A6BA-66028D2BB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793" y="3369420"/>
            <a:ext cx="5134377" cy="288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FCD0C9C-6B80-4641-BFF2-D316E55AD9A1}"/>
              </a:ext>
            </a:extLst>
          </p:cNvPr>
          <p:cNvSpPr txBox="1"/>
          <p:nvPr/>
        </p:nvSpPr>
        <p:spPr>
          <a:xfrm>
            <a:off x="7602715" y="1620330"/>
            <a:ext cx="2507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ステージ選択シーン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9FBE6CA-2043-425F-87FF-C8F0EE4C912C}"/>
              </a:ext>
            </a:extLst>
          </p:cNvPr>
          <p:cNvSpPr txBox="1"/>
          <p:nvPr/>
        </p:nvSpPr>
        <p:spPr>
          <a:xfrm>
            <a:off x="6877317" y="2208697"/>
            <a:ext cx="4370232" cy="71508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ステージは</a:t>
            </a:r>
            <a:r>
              <a:rPr kumimoji="1" lang="en-US" altLang="ja-JP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1-1</a:t>
            </a:r>
            <a:r>
              <a: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と</a:t>
            </a:r>
            <a:r>
              <a:rPr kumimoji="1" lang="en-US" altLang="ja-JP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1-2</a:t>
            </a:r>
            <a:r>
              <a: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のみ実装。</a:t>
            </a:r>
            <a:endParaRPr kumimoji="1" lang="en-US" altLang="ja-JP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決定ボタンと移動ボタンのみ実装</a:t>
            </a:r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。</a:t>
            </a:r>
            <a:endParaRPr kumimoji="1" lang="en-US" altLang="ja-JP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2E3755D-76B0-49BE-99AD-9686E5629BB7}"/>
              </a:ext>
            </a:extLst>
          </p:cNvPr>
          <p:cNvSpPr txBox="1"/>
          <p:nvPr/>
        </p:nvSpPr>
        <p:spPr>
          <a:xfrm>
            <a:off x="3556173" y="1488865"/>
            <a:ext cx="3202368" cy="646986"/>
          </a:xfrm>
          <a:prstGeom prst="wedgeRoundRectCallout">
            <a:avLst>
              <a:gd name="adj1" fmla="val -59659"/>
              <a:gd name="adj2" fmla="val -194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参考元より実装</a:t>
            </a:r>
            <a:endParaRPr kumimoji="1" lang="ja-JP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FDBCD8-643C-4DB6-A281-02EA67F66B2B}"/>
              </a:ext>
            </a:extLst>
          </p:cNvPr>
          <p:cNvSpPr txBox="1"/>
          <p:nvPr/>
        </p:nvSpPr>
        <p:spPr>
          <a:xfrm rot="1269419">
            <a:off x="10169106" y="1737368"/>
            <a:ext cx="2265446" cy="1093768"/>
          </a:xfrm>
          <a:prstGeom prst="star12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endParaRPr kumimoji="1" lang="ja-JP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564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How Super Mario Bros. Changed Over 30 Years | Time">
            <a:extLst>
              <a:ext uri="{FF2B5EF4-FFF2-40B4-BE49-F238E27FC236}">
                <a16:creationId xmlns:a16="http://schemas.microsoft.com/office/drawing/2014/main" id="{C85D6E69-E83B-4B15-8B0E-399B16F43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192" y="2918066"/>
            <a:ext cx="4108361" cy="355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3D93BB5-AC82-44DE-9684-845086F62B95}"/>
              </a:ext>
            </a:extLst>
          </p:cNvPr>
          <p:cNvSpPr txBox="1"/>
          <p:nvPr/>
        </p:nvSpPr>
        <p:spPr>
          <a:xfrm>
            <a:off x="1429554" y="1220220"/>
            <a:ext cx="292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ゲームプレイシーン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784FA75-0683-4BB0-BBA9-1C2FBA0D4A44}"/>
              </a:ext>
            </a:extLst>
          </p:cNvPr>
          <p:cNvSpPr txBox="1"/>
          <p:nvPr/>
        </p:nvSpPr>
        <p:spPr>
          <a:xfrm>
            <a:off x="837126" y="1902403"/>
            <a:ext cx="5394341" cy="224742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アイテムの実装</a:t>
            </a:r>
            <a:endParaRPr kumimoji="1" lang="en-US" altLang="ja-JP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・アイテム取得での進化とダメージでの弱体化</a:t>
            </a:r>
            <a:endParaRPr lang="en-US" altLang="ja-JP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アイテムの出現条件</a:t>
            </a:r>
            <a:endParaRPr kumimoji="1" lang="en-US" altLang="ja-JP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・スコアによるストックの追加</a:t>
            </a:r>
            <a:endParaRPr lang="en-US" altLang="ja-JP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・残りストック数の保存</a:t>
            </a:r>
            <a:endParaRPr lang="en-US" altLang="ja-JP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・ゲームオーバーの条件</a:t>
            </a:r>
            <a:endParaRPr lang="en-US" altLang="ja-JP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画面外または敵の攻撃によるダメージ</a:t>
            </a:r>
            <a:endParaRPr lang="en-US" altLang="ja-JP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7E698F9-DF87-4BA1-B739-8483FF108B88}"/>
              </a:ext>
            </a:extLst>
          </p:cNvPr>
          <p:cNvSpPr txBox="1"/>
          <p:nvPr/>
        </p:nvSpPr>
        <p:spPr>
          <a:xfrm>
            <a:off x="837126" y="463643"/>
            <a:ext cx="3387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ゲームの流れ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C70AB6C-0534-4722-B0B8-F3F5D2345BD4}"/>
              </a:ext>
            </a:extLst>
          </p:cNvPr>
          <p:cNvSpPr txBox="1"/>
          <p:nvPr/>
        </p:nvSpPr>
        <p:spPr>
          <a:xfrm>
            <a:off x="4866491" y="1220220"/>
            <a:ext cx="3202368" cy="646986"/>
          </a:xfrm>
          <a:prstGeom prst="wedgeRoundRectCallout">
            <a:avLst>
              <a:gd name="adj1" fmla="val -71779"/>
              <a:gd name="adj2" fmla="val -2305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参考元より実装</a:t>
            </a:r>
            <a:endParaRPr kumimoji="1" lang="ja-JP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711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4087A1E-A486-4436-84FB-F4DC74A53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636" y="1778002"/>
            <a:ext cx="5134377" cy="288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8551367-DA3F-47D8-8721-650AECE89D3B}"/>
              </a:ext>
            </a:extLst>
          </p:cNvPr>
          <p:cNvSpPr txBox="1"/>
          <p:nvPr/>
        </p:nvSpPr>
        <p:spPr>
          <a:xfrm>
            <a:off x="1069303" y="1591468"/>
            <a:ext cx="2923504" cy="442674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ステージ選択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2DDFF8F-7903-4446-AEF2-3B7797B79387}"/>
              </a:ext>
            </a:extLst>
          </p:cNvPr>
          <p:cNvSpPr txBox="1"/>
          <p:nvPr/>
        </p:nvSpPr>
        <p:spPr>
          <a:xfrm>
            <a:off x="837126" y="2258536"/>
            <a:ext cx="4827074" cy="14773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ゲームクリアーすると次のステージ開放</a:t>
            </a:r>
            <a:endParaRPr kumimoji="1" lang="en-US" altLang="ja-JP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ゲーム未クリアの場合は、</a:t>
            </a:r>
            <a:endParaRPr lang="en-US" altLang="ja-JP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ステージ選択画面に移動後</a:t>
            </a:r>
            <a:endParaRPr lang="en-US" altLang="ja-JP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次のステージの開放なし</a:t>
            </a:r>
            <a:endParaRPr lang="en-US" altLang="ja-JP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7E698F9-DF87-4BA1-B739-8483FF108B88}"/>
              </a:ext>
            </a:extLst>
          </p:cNvPr>
          <p:cNvSpPr txBox="1"/>
          <p:nvPr/>
        </p:nvSpPr>
        <p:spPr>
          <a:xfrm>
            <a:off x="837126" y="463643"/>
            <a:ext cx="3387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ゲームの流れ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F04359A-36BB-450A-BBEF-9B626E66CC8E}"/>
              </a:ext>
            </a:extLst>
          </p:cNvPr>
          <p:cNvSpPr txBox="1"/>
          <p:nvPr/>
        </p:nvSpPr>
        <p:spPr>
          <a:xfrm rot="1269419">
            <a:off x="4963276" y="1531468"/>
            <a:ext cx="2265446" cy="1093768"/>
          </a:xfrm>
          <a:prstGeom prst="star12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endParaRPr kumimoji="1" lang="ja-JP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86E2A37-F99A-4A85-8F6C-D6D49D8BCBD2}"/>
              </a:ext>
            </a:extLst>
          </p:cNvPr>
          <p:cNvSpPr/>
          <p:nvPr/>
        </p:nvSpPr>
        <p:spPr>
          <a:xfrm>
            <a:off x="9994509" y="3357033"/>
            <a:ext cx="296333" cy="2455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3DDE6B8-2E90-4F3A-94AD-E6D6F39D8C3B}"/>
              </a:ext>
            </a:extLst>
          </p:cNvPr>
          <p:cNvSpPr/>
          <p:nvPr/>
        </p:nvSpPr>
        <p:spPr>
          <a:xfrm>
            <a:off x="8932657" y="3888900"/>
            <a:ext cx="296333" cy="2455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1ABA114-8E27-4991-94D1-61EE7DBD384E}"/>
              </a:ext>
            </a:extLst>
          </p:cNvPr>
          <p:cNvSpPr txBox="1"/>
          <p:nvPr/>
        </p:nvSpPr>
        <p:spPr>
          <a:xfrm>
            <a:off x="9159768" y="789279"/>
            <a:ext cx="2638142" cy="71508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ゲームクリアーすると次のステージ開放</a:t>
            </a:r>
            <a:endParaRPr kumimoji="1" lang="en-US" altLang="ja-JP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73ED968-E741-44C6-B150-7F4E34737AF2}"/>
              </a:ext>
            </a:extLst>
          </p:cNvPr>
          <p:cNvCxnSpPr>
            <a:stCxn id="13" idx="2"/>
          </p:cNvCxnSpPr>
          <p:nvPr/>
        </p:nvCxnSpPr>
        <p:spPr>
          <a:xfrm flipH="1">
            <a:off x="9080824" y="1504368"/>
            <a:ext cx="1398015" cy="235643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D094739-14F1-4314-A1C7-538607497F9A}"/>
              </a:ext>
            </a:extLst>
          </p:cNvPr>
          <p:cNvCxnSpPr>
            <a:stCxn id="13" idx="2"/>
          </p:cNvCxnSpPr>
          <p:nvPr/>
        </p:nvCxnSpPr>
        <p:spPr>
          <a:xfrm flipH="1">
            <a:off x="10142676" y="1504368"/>
            <a:ext cx="336163" cy="183996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C8A68CF-1291-498B-835A-352F4F6C74EB}"/>
              </a:ext>
            </a:extLst>
          </p:cNvPr>
          <p:cNvSpPr txBox="1"/>
          <p:nvPr/>
        </p:nvSpPr>
        <p:spPr>
          <a:xfrm>
            <a:off x="837126" y="5101110"/>
            <a:ext cx="6608564" cy="132802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追記</a:t>
            </a:r>
          </a:p>
          <a:p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kumimoji="1"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1-1</a:t>
            </a:r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は参考元の作品を元にするが、</a:t>
            </a:r>
            <a:endParaRPr kumimoji="1"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kumimoji="1"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1-2</a:t>
            </a:r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はオリジナリティー</a:t>
            </a:r>
            <a:endParaRPr kumimoji="1"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いろいろなマリオのステージをつなぎ合わせて作る予定</a:t>
            </a:r>
            <a:r>
              <a:rPr kumimoji="1"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127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9873800-C26A-44BB-9353-114DE826F36C}"/>
              </a:ext>
            </a:extLst>
          </p:cNvPr>
          <p:cNvSpPr txBox="1"/>
          <p:nvPr/>
        </p:nvSpPr>
        <p:spPr>
          <a:xfrm>
            <a:off x="4541382" y="443166"/>
            <a:ext cx="3109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製作期間の目安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6F03B34-7790-46FB-B7D0-61FC5C99320D}"/>
              </a:ext>
            </a:extLst>
          </p:cNvPr>
          <p:cNvGrpSpPr/>
          <p:nvPr/>
        </p:nvGrpSpPr>
        <p:grpSpPr>
          <a:xfrm>
            <a:off x="2001927" y="1175066"/>
            <a:ext cx="8188144" cy="5239768"/>
            <a:chOff x="532523" y="1134533"/>
            <a:chExt cx="8442144" cy="5299035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1D414596-5A7A-4418-B573-2A6192720E57}"/>
                </a:ext>
              </a:extLst>
            </p:cNvPr>
            <p:cNvSpPr/>
            <p:nvPr/>
          </p:nvSpPr>
          <p:spPr>
            <a:xfrm>
              <a:off x="532523" y="1134533"/>
              <a:ext cx="8442144" cy="529903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45B08CEF-EBBB-4567-8641-92A827299724}"/>
                </a:ext>
              </a:extLst>
            </p:cNvPr>
            <p:cNvSpPr txBox="1"/>
            <p:nvPr/>
          </p:nvSpPr>
          <p:spPr>
            <a:xfrm>
              <a:off x="1183461" y="4007639"/>
              <a:ext cx="75845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β</a:t>
              </a:r>
              <a:r>
                <a:rPr lang="ja-JP" altLang="en-US" sz="24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　　　　</a:t>
              </a:r>
              <a:r>
                <a:rPr lang="en-US" altLang="ja-JP" sz="24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1/15</a:t>
              </a:r>
            </a:p>
            <a:p>
              <a:r>
                <a:rPr lang="ja-JP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・ステージ選択シーンや</a:t>
              </a:r>
              <a:r>
                <a:rPr lang="en-US" altLang="ja-JP" sz="24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α</a:t>
              </a:r>
              <a:r>
                <a:rPr lang="ja-JP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版時の改善部分の修正</a:t>
              </a:r>
              <a:endParaRPr lang="en-US" altLang="ja-JP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628BFD53-A2F2-4A20-9FDF-751EE9B3920D}"/>
                </a:ext>
              </a:extLst>
            </p:cNvPr>
            <p:cNvSpPr txBox="1"/>
            <p:nvPr/>
          </p:nvSpPr>
          <p:spPr>
            <a:xfrm>
              <a:off x="1183461" y="2652496"/>
              <a:ext cx="758455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α</a:t>
              </a:r>
              <a:r>
                <a:rPr lang="ja-JP" altLang="en-US" sz="24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　　　　</a:t>
              </a:r>
              <a:r>
                <a:rPr lang="en-US" altLang="ja-JP" sz="24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12/31</a:t>
              </a:r>
            </a:p>
            <a:p>
              <a:r>
                <a:rPr lang="ja-JP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・ゲームプレイシーンの完成</a:t>
              </a:r>
              <a:endParaRPr lang="en-US" altLang="ja-JP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ja-JP" sz="24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</a:t>
              </a:r>
              <a:r>
                <a:rPr lang="ja-JP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敵、ストック、ゴール処理、スコア</a:t>
              </a:r>
              <a:r>
                <a:rPr lang="en-US" altLang="ja-JP" sz="24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975DE30A-2F09-4AAB-B345-0233C75735EA}"/>
                </a:ext>
              </a:extLst>
            </p:cNvPr>
            <p:cNvSpPr txBox="1"/>
            <p:nvPr/>
          </p:nvSpPr>
          <p:spPr>
            <a:xfrm>
              <a:off x="1183461" y="1653763"/>
              <a:ext cx="75845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プロト</a:t>
              </a:r>
              <a:r>
                <a:rPr lang="ja-JP" altLang="en-US" sz="24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　　</a:t>
              </a:r>
              <a:r>
                <a:rPr kumimoji="1" lang="en-US" altLang="ja-JP" sz="24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12/5</a:t>
              </a:r>
              <a:endParaRPr lang="en-US" altLang="ja-JP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kumimoji="1" lang="ja-JP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・画面切り替えの実装</a:t>
              </a:r>
              <a:r>
                <a:rPr lang="ja-JP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、ゲームプレイシーン</a:t>
              </a:r>
              <a:r>
                <a:rPr kumimoji="1" lang="ja-JP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　</a:t>
              </a:r>
              <a:endParaRPr kumimoji="1" lang="en-US" altLang="ja-JP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FB04E212-DDE5-4D70-86CF-28775E6F0189}"/>
                </a:ext>
              </a:extLst>
            </p:cNvPr>
            <p:cNvSpPr txBox="1"/>
            <p:nvPr/>
          </p:nvSpPr>
          <p:spPr>
            <a:xfrm>
              <a:off x="1183461" y="5006372"/>
              <a:ext cx="75845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マスター　</a:t>
              </a:r>
              <a:r>
                <a:rPr lang="en-US" altLang="ja-JP" sz="24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1/25</a:t>
              </a:r>
            </a:p>
            <a:p>
              <a:r>
                <a:rPr lang="ja-JP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・バグ修正</a:t>
              </a:r>
              <a:r>
                <a:rPr lang="en-US" altLang="ja-JP" sz="24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</a:t>
              </a:r>
              <a:r>
                <a:rPr lang="ja-JP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完成状態</a:t>
              </a:r>
              <a:r>
                <a:rPr lang="en-US" altLang="ja-JP" sz="24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959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881E300-6A7D-4899-8CD3-B1959EC07DF8}"/>
              </a:ext>
            </a:extLst>
          </p:cNvPr>
          <p:cNvSpPr txBox="1"/>
          <p:nvPr/>
        </p:nvSpPr>
        <p:spPr>
          <a:xfrm>
            <a:off x="3722803" y="1012898"/>
            <a:ext cx="4401776" cy="64698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/>
                <a:ea typeface="メイリオ"/>
              </a:rPr>
              <a:t>プレイ人数：</a:t>
            </a:r>
            <a:r>
              <a:rPr lang="ja-JP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/>
                <a:ea typeface="メイリオ"/>
              </a:rPr>
              <a:t>基本</a:t>
            </a:r>
            <a:r>
              <a:rPr kumimoji="1" lang="en-US" altLang="ja-JP" sz="3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/>
                <a:ea typeface="メイリオ"/>
              </a:rPr>
              <a:t>1</a:t>
            </a:r>
            <a:r>
              <a:rPr kumimoji="1" lang="ja-JP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/>
                <a:ea typeface="メイリオ"/>
              </a:rPr>
              <a:t>人</a:t>
            </a:r>
            <a:endParaRPr lang="ja-JP" altLang="en-US" sz="32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A7E0F87-A93F-4BC2-A0DF-62B385D3E1F1}"/>
              </a:ext>
            </a:extLst>
          </p:cNvPr>
          <p:cNvSpPr txBox="1"/>
          <p:nvPr/>
        </p:nvSpPr>
        <p:spPr>
          <a:xfrm>
            <a:off x="7079804" y="2782014"/>
            <a:ext cx="3569594" cy="64698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/>
                <a:ea typeface="メイリオ"/>
              </a:rPr>
              <a:t>開発環境：</a:t>
            </a:r>
            <a:r>
              <a:rPr kumimoji="1" lang="en-US" altLang="ja-JP" sz="32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/>
                <a:ea typeface="メイリオ"/>
              </a:rPr>
              <a:t>DxLib</a:t>
            </a:r>
            <a:endParaRPr lang="ja-JP" altLang="en-US" sz="32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FC7D0DF-542E-49A2-B214-5BA0AD4A1A3F}"/>
              </a:ext>
            </a:extLst>
          </p:cNvPr>
          <p:cNvSpPr txBox="1"/>
          <p:nvPr/>
        </p:nvSpPr>
        <p:spPr>
          <a:xfrm>
            <a:off x="558800" y="4551130"/>
            <a:ext cx="5364891" cy="64698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/>
                <a:ea typeface="メイリオ"/>
              </a:rPr>
              <a:t>操作方法：コントローラー</a:t>
            </a:r>
            <a:endParaRPr lang="ja-JP" altLang="en-US" sz="32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804B7FA-A960-4A56-B517-E3A87F67C9B2}"/>
              </a:ext>
            </a:extLst>
          </p:cNvPr>
          <p:cNvSpPr txBox="1"/>
          <p:nvPr/>
        </p:nvSpPr>
        <p:spPr>
          <a:xfrm>
            <a:off x="6417734" y="4551130"/>
            <a:ext cx="5486400" cy="64698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/>
                <a:ea typeface="メイリオ"/>
              </a:rPr>
              <a:t>想定プレイ時間：</a:t>
            </a:r>
            <a:r>
              <a:rPr lang="en-US" altLang="ja-JP" sz="3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/>
                <a:ea typeface="メイリオ"/>
              </a:rPr>
              <a:t>10</a:t>
            </a:r>
            <a:r>
              <a:rPr lang="ja-JP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/>
                <a:ea typeface="メイリオ"/>
              </a:rPr>
              <a:t>～</a:t>
            </a:r>
            <a:r>
              <a:rPr lang="en-US" altLang="ja-JP" sz="3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/>
                <a:ea typeface="メイリオ"/>
              </a:rPr>
              <a:t>15</a:t>
            </a:r>
            <a:r>
              <a:rPr lang="ja-JP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/>
                <a:ea typeface="メイリオ"/>
              </a:rPr>
              <a:t>分</a:t>
            </a:r>
            <a:endParaRPr lang="ja-JP" altLang="en-US" sz="32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E826F5A-ADDC-4FB2-B396-8524BDC5FB3C}"/>
              </a:ext>
            </a:extLst>
          </p:cNvPr>
          <p:cNvSpPr txBox="1"/>
          <p:nvPr/>
        </p:nvSpPr>
        <p:spPr>
          <a:xfrm>
            <a:off x="1320981" y="2782014"/>
            <a:ext cx="3569594" cy="64698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/>
                <a:ea typeface="メイリオ"/>
              </a:rPr>
              <a:t>使用言語　</a:t>
            </a:r>
            <a:r>
              <a:rPr lang="en-US" altLang="ja-JP" sz="3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/>
                <a:ea typeface="メイリオ"/>
              </a:rPr>
              <a:t>C++</a:t>
            </a:r>
            <a:endParaRPr lang="ja-JP" altLang="en-US" sz="32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EA35B8C-B87A-40A1-BDDD-893363AF5C94}"/>
              </a:ext>
            </a:extLst>
          </p:cNvPr>
          <p:cNvSpPr txBox="1"/>
          <p:nvPr/>
        </p:nvSpPr>
        <p:spPr>
          <a:xfrm>
            <a:off x="558800" y="221803"/>
            <a:ext cx="1007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概要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871D02-469A-4EA5-AAE8-930E2447A549}"/>
              </a:ext>
            </a:extLst>
          </p:cNvPr>
          <p:cNvSpPr txBox="1"/>
          <p:nvPr/>
        </p:nvSpPr>
        <p:spPr>
          <a:xfrm>
            <a:off x="9160934" y="-137986"/>
            <a:ext cx="5364892" cy="1727002"/>
          </a:xfrm>
          <a:prstGeom prst="star24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追記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色は　目が痛かったので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青にしました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244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264</Words>
  <Application>Microsoft Office PowerPoint</Application>
  <PresentationFormat>ワイド画面</PresentationFormat>
  <Paragraphs>54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立石　喜遼</dc:creator>
  <cp:lastModifiedBy>立石　喜遼</cp:lastModifiedBy>
  <cp:revision>38</cp:revision>
  <dcterms:created xsi:type="dcterms:W3CDTF">2024-10-30T03:59:28Z</dcterms:created>
  <dcterms:modified xsi:type="dcterms:W3CDTF">2024-12-02T07:41:23Z</dcterms:modified>
</cp:coreProperties>
</file>