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AEEA8C-D79B-4D7E-9B24-9CDE292BA524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47FBB5-06FC-4B7C-805A-71D5B2DC73D7}" type="datetime1">
              <a:rPr lang="hu-HU" smtClean="0"/>
              <a:t>2022. 04. 29.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E5F8B-C0C0-4B90-909B-D74267390778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2378-D795-4356-944B-E8E7E6619F8D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C19FB-55E1-406B-B7E8-13185ED76BF1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00C9-4F95-417E-BC75-9AB88F3EB5E6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DFAF3-0D62-4D1D-BD8E-B3574060A218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56D3F-AD39-462A-9AE5-D8B4258A7D70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B4B0B-F58C-4E09-A8D0-6C9829E738F5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7517-8E79-4B36-BDAC-B491A8C38CFF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BA4BE-2F5E-4084-A7CE-4E56814F3F42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6829ACE-307A-417A-8C22-FF9BAE9008E7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11A51D-7981-47DF-A25B-B843283A527C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BB79EBFC-01B3-48F8-A130-8344AF273ED8}" type="datetime1">
              <a:rPr lang="hu-HU" smtClean="0"/>
              <a:t>2022. 04. 29.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7" y="639098"/>
            <a:ext cx="6391604" cy="3646576"/>
          </a:xfrm>
        </p:spPr>
        <p:txBody>
          <a:bodyPr rtlCol="0">
            <a:normAutofit/>
          </a:bodyPr>
          <a:lstStyle/>
          <a:p>
            <a:pPr algn="ctr" rtl="0"/>
            <a:br>
              <a:rPr lang="hu" sz="7200" dirty="0"/>
            </a:br>
            <a:r>
              <a:rPr lang="hu" sz="4000" dirty="0"/>
              <a:t>weboldal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r" rtl="0"/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isza-kis eleonóra</a:t>
            </a:r>
          </a:p>
        </p:txBody>
      </p:sp>
      <p:pic>
        <p:nvPicPr>
          <p:cNvPr id="5" name="Kép 4" descr="Épületet, ülőhelyet, padot és oldalt ábrázoló kép&#10;&#10;Automatikusan létrehozott leírá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22601459-A58E-415A-A45E-14860D5BF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85" y="2067472"/>
            <a:ext cx="6298416" cy="12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A2E9E6-9BCC-466C-B6B7-3B1F1A96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„ÉRTESÍTÉSEK” oldal</a:t>
            </a:r>
            <a:br>
              <a:rPr lang="hu-HU" dirty="0"/>
            </a:br>
            <a:r>
              <a:rPr lang="hu-HU" sz="3600" dirty="0"/>
              <a:t>- főnök -</a:t>
            </a:r>
            <a:endParaRPr lang="hu-HU" dirty="0"/>
          </a:p>
        </p:txBody>
      </p:sp>
      <p:pic>
        <p:nvPicPr>
          <p:cNvPr id="6" name="Tartalom helye 5" descr="A képen asztal látható&#10;&#10;Automatikusan generált leírás">
            <a:extLst>
              <a:ext uri="{FF2B5EF4-FFF2-40B4-BE49-F238E27FC236}">
                <a16:creationId xmlns:a16="http://schemas.microsoft.com/office/drawing/2014/main" id="{DD52E72E-F537-4369-AAF7-550FF8DA1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00" y="1976284"/>
            <a:ext cx="6335600" cy="4338885"/>
          </a:xfrm>
          <a:ln>
            <a:solidFill>
              <a:schemeClr val="accent1"/>
            </a:solidFill>
          </a:ln>
        </p:spPr>
      </p:pic>
      <p:sp>
        <p:nvSpPr>
          <p:cNvPr id="7" name="Dátum helye 3">
            <a:extLst>
              <a:ext uri="{FF2B5EF4-FFF2-40B4-BE49-F238E27FC236}">
                <a16:creationId xmlns:a16="http://schemas.microsoft.com/office/drawing/2014/main" id="{B4187790-85A9-4A86-A8D9-1EB8B150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033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33999-5396-42BD-A6E2-B8CCD93A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„BEOSZTOTTJAIM” menüpont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0EBE1671-1EFA-48FA-B5A0-F2415EAE6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336006"/>
            <a:ext cx="9144000" cy="3305175"/>
          </a:xfrm>
          <a:ln>
            <a:solidFill>
              <a:schemeClr val="accent1"/>
            </a:solidFill>
          </a:ln>
        </p:spPr>
      </p:pic>
      <p:sp>
        <p:nvSpPr>
          <p:cNvPr id="7" name="Dátum helye 3">
            <a:extLst>
              <a:ext uri="{FF2B5EF4-FFF2-40B4-BE49-F238E27FC236}">
                <a16:creationId xmlns:a16="http://schemas.microsoft.com/office/drawing/2014/main" id="{0349751D-F387-4CE8-8013-BF708BA0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387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06DFA4-1AEB-4067-9303-B188DC69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„SZEMÉLYES” oldal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F6C02725-9B6C-4A91-AF51-AAE02CEB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077"/>
            <a:ext cx="4938489" cy="4270381"/>
          </a:xfrm>
          <a:ln>
            <a:solidFill>
              <a:schemeClr val="accent1"/>
            </a:solidFill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C4A78B1-6AEF-42EB-BB77-3FD416EA6F20}"/>
              </a:ext>
            </a:extLst>
          </p:cNvPr>
          <p:cNvSpPr txBox="1"/>
          <p:nvPr/>
        </p:nvSpPr>
        <p:spPr>
          <a:xfrm>
            <a:off x="1342103" y="2890684"/>
            <a:ext cx="4409156" cy="1132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Személyes adatok módosítása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Kijelentkezés</a:t>
            </a:r>
          </a:p>
        </p:txBody>
      </p:sp>
      <p:sp>
        <p:nvSpPr>
          <p:cNvPr id="8" name="Dátum helye 3">
            <a:extLst>
              <a:ext uri="{FF2B5EF4-FFF2-40B4-BE49-F238E27FC236}">
                <a16:creationId xmlns:a16="http://schemas.microsoft.com/office/drawing/2014/main" id="{1E813BF8-4B40-40F3-89B1-712DD1A7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253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B2588B-864F-4C47-BD55-ABD9DF4E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Projektmunka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C554E8-C86B-4AA0-B913-1F5A5548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>
                <a:solidFill>
                  <a:schemeClr val="tx1"/>
                </a:solidFill>
              </a:rPr>
              <a:t>Csapattagok: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Ferenczik Judit – Android alkalmazás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tx1"/>
                </a:solidFill>
              </a:rPr>
              <a:t>Szmolka</a:t>
            </a:r>
            <a:r>
              <a:rPr lang="hu-HU" sz="2800" dirty="0">
                <a:solidFill>
                  <a:schemeClr val="tx1"/>
                </a:solidFill>
              </a:rPr>
              <a:t> László – asztali alkalmazás</a:t>
            </a:r>
            <a:endParaRPr lang="hu-HU" sz="2000" dirty="0">
              <a:solidFill>
                <a:schemeClr val="tx1"/>
              </a:solidFill>
            </a:endParaRP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FEB6A2-FFD1-4674-BEF0-3B4D2251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  <p:pic>
        <p:nvPicPr>
          <p:cNvPr id="5" name="Ábra 4" descr="Villanykörte és fogaskerék körvonalas">
            <a:extLst>
              <a:ext uri="{FF2B5EF4-FFF2-40B4-BE49-F238E27FC236}">
                <a16:creationId xmlns:a16="http://schemas.microsoft.com/office/drawing/2014/main" id="{1AEE4539-B9C8-4E49-8B9E-40373BD6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7983" y="2456873"/>
            <a:ext cx="1685735" cy="168573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1DA1C65-2391-4A79-AD05-B3517CA229E8}"/>
              </a:ext>
            </a:extLst>
          </p:cNvPr>
          <p:cNvSpPr txBox="1"/>
          <p:nvPr/>
        </p:nvSpPr>
        <p:spPr>
          <a:xfrm>
            <a:off x="2350412" y="5112327"/>
            <a:ext cx="7724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/>
              <a:t>Az alapötlet: munkahelyi beosztás-kezelő, tervező  </a:t>
            </a:r>
          </a:p>
        </p:txBody>
      </p:sp>
    </p:spTree>
    <p:extLst>
      <p:ext uri="{BB962C8B-B14F-4D97-AF65-F5344CB8AC3E}">
        <p14:creationId xmlns:p14="http://schemas.microsoft.com/office/powerpoint/2010/main" val="388378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56117-59CD-4FB4-B473-BC746EC3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769"/>
            <a:ext cx="10058400" cy="932596"/>
          </a:xfrm>
        </p:spPr>
        <p:txBody>
          <a:bodyPr/>
          <a:lstStyle/>
          <a:p>
            <a:pPr algn="ctr"/>
            <a:r>
              <a:rPr lang="hu-HU" dirty="0"/>
              <a:t>Tervezés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3A5B71-79EA-409B-9A9D-32C03933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Funkciók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Felhasználói körök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Feladatok elosztása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Adatbázis-tervezés</a:t>
            </a:r>
          </a:p>
          <a:p>
            <a:endParaRPr lang="hu-HU" dirty="0"/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9E9C052B-204B-41BE-BEA8-A26ECA87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969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DEED1-173D-4583-B69F-469C3D91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Fejlesztői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80B0BC-1138-4DD8-8AE5-741D1D6D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tx1"/>
                </a:solidFill>
              </a:rPr>
              <a:t>Apache</a:t>
            </a:r>
            <a:r>
              <a:rPr lang="hu-HU" sz="2400" dirty="0">
                <a:solidFill>
                  <a:schemeClr val="tx1"/>
                </a:solidFill>
              </a:rPr>
              <a:t> </a:t>
            </a:r>
            <a:r>
              <a:rPr lang="hu-HU" sz="2400" dirty="0" err="1">
                <a:solidFill>
                  <a:schemeClr val="tx1"/>
                </a:solidFill>
              </a:rPr>
              <a:t>Netbeans</a:t>
            </a:r>
            <a:r>
              <a:rPr lang="hu-HU" sz="2400" dirty="0">
                <a:solidFill>
                  <a:schemeClr val="tx1"/>
                </a:solidFill>
              </a:rPr>
              <a:t> IDE 12.5-ös integrált fejlesztői környezet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tx1"/>
                </a:solidFill>
              </a:rPr>
              <a:t>10.4.21-MariaDB kiszolgáló - </a:t>
            </a:r>
            <a:r>
              <a:rPr lang="hu-HU" sz="2400" dirty="0" err="1">
                <a:solidFill>
                  <a:schemeClr val="tx1"/>
                </a:solidFill>
              </a:rPr>
              <a:t>PhpMyAdmin</a:t>
            </a:r>
            <a:endParaRPr lang="hu-HU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</a:rPr>
              <a:t>XAMPP </a:t>
            </a:r>
            <a:r>
              <a:rPr lang="hu-HU" sz="2400" dirty="0" err="1">
                <a:solidFill>
                  <a:schemeClr val="tx1"/>
                </a:solidFill>
              </a:rPr>
              <a:t>Control</a:t>
            </a:r>
            <a:r>
              <a:rPr lang="hu-HU" sz="2400" dirty="0">
                <a:solidFill>
                  <a:schemeClr val="tx1"/>
                </a:solidFill>
              </a:rPr>
              <a:t> Panel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</a:rPr>
              <a:t>Diagrams.net/draw.io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D36B57C9-6F37-4E48-9060-6922A646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343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D1AEF7-5FB7-49A5-A84A-A537A0FA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weboldal felépítése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7F60E3C6-9735-4577-A090-290269056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65" y="2025253"/>
            <a:ext cx="8518669" cy="42895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Dátum helye 3">
            <a:extLst>
              <a:ext uri="{FF2B5EF4-FFF2-40B4-BE49-F238E27FC236}">
                <a16:creationId xmlns:a16="http://schemas.microsoft.com/office/drawing/2014/main" id="{5803FED9-FF9E-4381-8F4F-F0E2188F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566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8F96E-CBBF-4C3B-AFC9-D4FA3EC2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hu-HU" dirty="0"/>
              <a:t>Bejelentkezés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F522D4-456E-41B2-8680-319854E1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7" y="2108201"/>
            <a:ext cx="9342466" cy="4204109"/>
          </a:xfrm>
          <a:prstGeom prst="rect">
            <a:avLst/>
          </a:prstGeom>
          <a:noFill/>
        </p:spPr>
      </p:pic>
      <p:sp>
        <p:nvSpPr>
          <p:cNvPr id="6" name="Dátum helye 3">
            <a:extLst>
              <a:ext uri="{FF2B5EF4-FFF2-40B4-BE49-F238E27FC236}">
                <a16:creationId xmlns:a16="http://schemas.microsoft.com/office/drawing/2014/main" id="{8A14817D-33D2-4538-9041-D444BCC0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828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EB061E-8724-4D40-A9A6-96598F08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„NAPTÁR” menüpont</a:t>
            </a:r>
          </a:p>
        </p:txBody>
      </p:sp>
      <p:pic>
        <p:nvPicPr>
          <p:cNvPr id="10" name="Tartalom helye 9" descr="A képen asztal látható&#10;&#10;Automatikusan generált leírás">
            <a:extLst>
              <a:ext uri="{FF2B5EF4-FFF2-40B4-BE49-F238E27FC236}">
                <a16:creationId xmlns:a16="http://schemas.microsoft.com/office/drawing/2014/main" id="{64F073C8-1874-460F-8ACE-C39375787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45" y="2080496"/>
            <a:ext cx="9078269" cy="4246562"/>
          </a:xfrm>
          <a:ln>
            <a:solidFill>
              <a:schemeClr val="accent1"/>
            </a:solidFill>
          </a:ln>
        </p:spPr>
      </p:pic>
      <p:sp>
        <p:nvSpPr>
          <p:cNvPr id="11" name="Dátum helye 3">
            <a:extLst>
              <a:ext uri="{FF2B5EF4-FFF2-40B4-BE49-F238E27FC236}">
                <a16:creationId xmlns:a16="http://schemas.microsoft.com/office/drawing/2014/main" id="{8C61A20D-F4C4-4466-A8D6-5A83266F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045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D4D13-3A93-44A3-915B-EF06CE54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„KÉRÉSEK” oldal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4106E621-9748-4458-A580-853744D68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65" y="2211705"/>
            <a:ext cx="8370786" cy="3760788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9A9C336-6D5E-49B0-977E-EAF84513FE85}"/>
              </a:ext>
            </a:extLst>
          </p:cNvPr>
          <p:cNvSpPr txBox="1"/>
          <p:nvPr/>
        </p:nvSpPr>
        <p:spPr>
          <a:xfrm>
            <a:off x="1293213" y="5120641"/>
            <a:ext cx="204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FF0000"/>
                </a:solidFill>
              </a:rPr>
              <a:t>Kötelező kitölteni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F2E8186-0DA8-4057-BC98-92D0B3554198}"/>
              </a:ext>
            </a:extLst>
          </p:cNvPr>
          <p:cNvCxnSpPr>
            <a:cxnSpLocks/>
          </p:cNvCxnSpPr>
          <p:nvPr/>
        </p:nvCxnSpPr>
        <p:spPr>
          <a:xfrm flipV="1">
            <a:off x="2223949" y="4277032"/>
            <a:ext cx="814219" cy="8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C6327D7-5C59-4019-9B6A-A41087D612CF}"/>
              </a:ext>
            </a:extLst>
          </p:cNvPr>
          <p:cNvSpPr txBox="1"/>
          <p:nvPr/>
        </p:nvSpPr>
        <p:spPr>
          <a:xfrm>
            <a:off x="7044746" y="5120641"/>
            <a:ext cx="4110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FF0000"/>
                </a:solidFill>
              </a:rPr>
              <a:t>Nem lehet korábbi a kezdődátumnál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AE786666-EAD3-4999-AE5A-8B71F97B8BF7}"/>
              </a:ext>
            </a:extLst>
          </p:cNvPr>
          <p:cNvCxnSpPr>
            <a:cxnSpLocks/>
          </p:cNvCxnSpPr>
          <p:nvPr/>
        </p:nvCxnSpPr>
        <p:spPr>
          <a:xfrm flipH="1" flipV="1">
            <a:off x="8067368" y="4277032"/>
            <a:ext cx="781564" cy="8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átum helye 3">
            <a:extLst>
              <a:ext uri="{FF2B5EF4-FFF2-40B4-BE49-F238E27FC236}">
                <a16:creationId xmlns:a16="http://schemas.microsoft.com/office/drawing/2014/main" id="{CAB6BAD7-C058-4F41-B002-C3534B4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52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675AEF-E8F0-45C3-96D1-F96766A1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„ÉRTESÍTÉSEK” oldal</a:t>
            </a:r>
            <a:br>
              <a:rPr lang="hu-HU" dirty="0"/>
            </a:br>
            <a:r>
              <a:rPr lang="hu-HU" sz="3600" dirty="0"/>
              <a:t>- alkalmazott -</a:t>
            </a:r>
            <a:endParaRPr lang="hu-HU" dirty="0"/>
          </a:p>
        </p:txBody>
      </p:sp>
      <p:pic>
        <p:nvPicPr>
          <p:cNvPr id="6" name="Tartalom helye 5" descr="A képen asztal látható&#10;&#10;Automatikusan generált leírás">
            <a:extLst>
              <a:ext uri="{FF2B5EF4-FFF2-40B4-BE49-F238E27FC236}">
                <a16:creationId xmlns:a16="http://schemas.microsoft.com/office/drawing/2014/main" id="{6AAE3B8C-F55A-471D-9D44-6F2A16FB9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1990044"/>
            <a:ext cx="4458281" cy="4244786"/>
          </a:xfrm>
          <a:ln>
            <a:solidFill>
              <a:schemeClr val="accent1"/>
            </a:solidFill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D1C3946-9C5B-40CF-8DAE-5A647914905C}"/>
              </a:ext>
            </a:extLst>
          </p:cNvPr>
          <p:cNvSpPr txBox="1"/>
          <p:nvPr/>
        </p:nvSpPr>
        <p:spPr>
          <a:xfrm>
            <a:off x="6666271" y="2507226"/>
            <a:ext cx="323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/”Nincsen elfogadott kérelem”/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C631038-88FA-435B-9772-7F0D09A4A400}"/>
              </a:ext>
            </a:extLst>
          </p:cNvPr>
          <p:cNvSpPr txBox="1"/>
          <p:nvPr/>
        </p:nvSpPr>
        <p:spPr>
          <a:xfrm>
            <a:off x="6666271" y="4292366"/>
            <a:ext cx="389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/”Nincsen elfogadásra váró kérelem”/</a:t>
            </a:r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339AAF32-D00D-4A55-BD40-3B06FC2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99370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0_TF56160789" id="{BB0F2CB6-EB6B-4B4F-902F-BC5253E073DA}" vid="{8BD6316C-6CB0-4ED3-ADEE-F4BB938ED12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{3B163FAD-A2BC-413B-A084-EF542C0F45D5}tf56160789_win32</Template>
  <TotalTime>201</TotalTime>
  <Words>170</Words>
  <Application>Microsoft Office PowerPoint</Application>
  <PresentationFormat>Szélesvásznú</PresentationFormat>
  <Paragraphs>43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 weboldal bemutatása</vt:lpstr>
      <vt:lpstr>Projektmunka</vt:lpstr>
      <vt:lpstr>Tervezés</vt:lpstr>
      <vt:lpstr>Fejlesztői eszközök</vt:lpstr>
      <vt:lpstr>A weboldal felépítése</vt:lpstr>
      <vt:lpstr>Bejelentkezés</vt:lpstr>
      <vt:lpstr>„NAPTÁR” menüpont</vt:lpstr>
      <vt:lpstr>„KÉRÉSEK” oldal</vt:lpstr>
      <vt:lpstr>„ÉRTESÍTÉSEK” oldal - alkalmazott -</vt:lpstr>
      <vt:lpstr>„ÉRTESÍTÉSEK” oldal - főnök -</vt:lpstr>
      <vt:lpstr>„BEOSZTOTTJAIM” menüpont</vt:lpstr>
      <vt:lpstr>„SZEMÉLYES” oldal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weboldal bemutatása</dc:title>
  <dc:creator>Tisza-Kis Eleonóra</dc:creator>
  <cp:lastModifiedBy>Tisza-Kis Eleonóra</cp:lastModifiedBy>
  <cp:revision>5</cp:revision>
  <dcterms:created xsi:type="dcterms:W3CDTF">2022-04-27T08:18:17Z</dcterms:created>
  <dcterms:modified xsi:type="dcterms:W3CDTF">2022-04-29T17:33:06Z</dcterms:modified>
</cp:coreProperties>
</file>