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51518" y="24291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4904524" y="1695939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907509-3BE7-684B-9579-F323C9D6662F}"/>
              </a:ext>
            </a:extLst>
          </p:cNvPr>
          <p:cNvSpPr txBox="1"/>
          <p:nvPr/>
        </p:nvSpPr>
        <p:spPr>
          <a:xfrm>
            <a:off x="6130146" y="2421032"/>
            <a:ext cx="1520456" cy="219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25E0B-4B6D-4D40-BD54-5DAB3D78E85E}"/>
              </a:ext>
            </a:extLst>
          </p:cNvPr>
          <p:cNvSpPr txBox="1"/>
          <p:nvPr/>
        </p:nvSpPr>
        <p:spPr>
          <a:xfrm>
            <a:off x="6103061" y="2655205"/>
            <a:ext cx="139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ym typeface="Wingdings" pitchFamily="2" charset="2"/>
              </a:rPr>
              <a:t></a:t>
            </a:r>
            <a:r>
              <a:rPr lang="en-US" sz="1100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6D4CE-A7F2-6446-AF59-05E95AD018EA}"/>
              </a:ext>
            </a:extLst>
          </p:cNvPr>
          <p:cNvSpPr txBox="1"/>
          <p:nvPr/>
        </p:nvSpPr>
        <p:spPr>
          <a:xfrm>
            <a:off x="6124600" y="2911458"/>
            <a:ext cx="1093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ym typeface="Wingdings" pitchFamily="2" charset="2"/>
              </a:rPr>
              <a:t></a:t>
            </a:r>
            <a:r>
              <a:rPr lang="en-US" sz="1100" dirty="0"/>
              <a:t>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FEBFB-5199-2841-A9A1-460569512B0C}"/>
              </a:ext>
            </a:extLst>
          </p:cNvPr>
          <p:cNvSpPr txBox="1"/>
          <p:nvPr/>
        </p:nvSpPr>
        <p:spPr>
          <a:xfrm>
            <a:off x="6124600" y="4041582"/>
            <a:ext cx="1374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ym typeface="Wingdings" pitchFamily="2" charset="2"/>
              </a:rPr>
              <a:t></a:t>
            </a:r>
            <a:r>
              <a:rPr lang="en-US" sz="1100"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49                          4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97C3C-05BB-094D-B145-C6D0CD584CB7}"/>
              </a:ext>
            </a:extLst>
          </p:cNvPr>
          <p:cNvSpPr txBox="1"/>
          <p:nvPr/>
        </p:nvSpPr>
        <p:spPr>
          <a:xfrm>
            <a:off x="3427635" y="32267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89542-1E14-FC4C-B47B-2A9CDA66D897}"/>
              </a:ext>
            </a:extLst>
          </p:cNvPr>
          <p:cNvSpPr txBox="1"/>
          <p:nvPr/>
        </p:nvSpPr>
        <p:spPr>
          <a:xfrm>
            <a:off x="5172074" y="5279609"/>
            <a:ext cx="35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3729-677F-8C4E-9143-22DCBBF80E27}"/>
              </a:ext>
            </a:extLst>
          </p:cNvPr>
          <p:cNvSpPr txBox="1"/>
          <p:nvPr/>
        </p:nvSpPr>
        <p:spPr>
          <a:xfrm>
            <a:off x="4926179" y="47680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537F9-F4C6-5448-A2D6-1B6B1CF9D7E3}"/>
              </a:ext>
            </a:extLst>
          </p:cNvPr>
          <p:cNvSpPr txBox="1"/>
          <p:nvPr/>
        </p:nvSpPr>
        <p:spPr>
          <a:xfrm>
            <a:off x="4917890" y="42573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7625C-7CD6-B342-BC52-093F34ECC0EA}"/>
              </a:ext>
            </a:extLst>
          </p:cNvPr>
          <p:cNvSpPr txBox="1"/>
          <p:nvPr/>
        </p:nvSpPr>
        <p:spPr>
          <a:xfrm>
            <a:off x="5072063" y="3733801"/>
            <a:ext cx="33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91955-813F-8D41-A9BD-597E0D470CCD}"/>
              </a:ext>
            </a:extLst>
          </p:cNvPr>
          <p:cNvSpPr txBox="1"/>
          <p:nvPr/>
        </p:nvSpPr>
        <p:spPr>
          <a:xfrm>
            <a:off x="4972050" y="3226743"/>
            <a:ext cx="33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21FD7-04D4-0841-A5F5-71D56646FEE2}"/>
              </a:ext>
            </a:extLst>
          </p:cNvPr>
          <p:cNvSpPr txBox="1"/>
          <p:nvPr/>
        </p:nvSpPr>
        <p:spPr>
          <a:xfrm>
            <a:off x="5272088" y="2797176"/>
            <a:ext cx="33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C287D-A771-374B-8D5F-39ED602DE567}"/>
              </a:ext>
            </a:extLst>
          </p:cNvPr>
          <p:cNvSpPr txBox="1"/>
          <p:nvPr/>
        </p:nvSpPr>
        <p:spPr>
          <a:xfrm>
            <a:off x="3586163" y="3731271"/>
            <a:ext cx="29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C6B42-2D69-F44C-8566-16D1988C5B16}"/>
              </a:ext>
            </a:extLst>
          </p:cNvPr>
          <p:cNvSpPr txBox="1"/>
          <p:nvPr/>
        </p:nvSpPr>
        <p:spPr>
          <a:xfrm>
            <a:off x="3629025" y="4648201"/>
            <a:ext cx="29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256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Zormelo, Kisa</cp:lastModifiedBy>
  <cp:revision>59</cp:revision>
  <cp:lastPrinted>2015-10-07T21:36:22Z</cp:lastPrinted>
  <dcterms:created xsi:type="dcterms:W3CDTF">2003-12-08T11:02:30Z</dcterms:created>
  <dcterms:modified xsi:type="dcterms:W3CDTF">2021-10-13T02:24:41Z</dcterms:modified>
</cp:coreProperties>
</file>