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0823695F-28E2-44C7-B264-AC64125BA0E9}" type="datetimeFigureOut">
              <a:rPr lang="ru-RU" smtClean="0"/>
              <a:t>17.05.2020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83643D2-12D1-4CD0-8A96-B59E3DA940DD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3695F-28E2-44C7-B264-AC64125BA0E9}" type="datetimeFigureOut">
              <a:rPr lang="ru-RU" smtClean="0"/>
              <a:t>17.05.2020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643D2-12D1-4CD0-8A96-B59E3DA940D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0823695F-28E2-44C7-B264-AC64125BA0E9}" type="datetimeFigureOut">
              <a:rPr lang="ru-RU" smtClean="0"/>
              <a:t>17.05.2020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C83643D2-12D1-4CD0-8A96-B59E3DA940DD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3695F-28E2-44C7-B264-AC64125BA0E9}" type="datetimeFigureOut">
              <a:rPr lang="ru-RU" smtClean="0"/>
              <a:t>17.05.2020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83643D2-12D1-4CD0-8A96-B59E3DA940DD}" type="slidenum">
              <a:rPr lang="ru-RU" smtClean="0"/>
              <a:t>‹#›</a:t>
            </a:fld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3695F-28E2-44C7-B264-AC64125BA0E9}" type="datetimeFigureOut">
              <a:rPr lang="ru-RU" smtClean="0"/>
              <a:t>17.05.2020</a:t>
            </a:fld>
            <a:endParaRPr lang="ru-RU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C83643D2-12D1-4CD0-8A96-B59E3DA940DD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8" name="Дата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823695F-28E2-44C7-B264-AC64125BA0E9}" type="datetimeFigureOut">
              <a:rPr lang="ru-RU" smtClean="0"/>
              <a:t>17.05.2020</a:t>
            </a:fld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83643D2-12D1-4CD0-8A96-B59E3DA940DD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823695F-28E2-44C7-B264-AC64125BA0E9}" type="datetimeFigureOut">
              <a:rPr lang="ru-RU" smtClean="0"/>
              <a:t>17.05.2020</a:t>
            </a:fld>
            <a:endParaRPr lang="ru-RU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83643D2-12D1-4CD0-8A96-B59E3DA940DD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ru-RU"/>
          </a:p>
        </p:txBody>
      </p:sp>
      <p:sp>
        <p:nvSpPr>
          <p:cNvPr id="16" name="Текст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5" name="Текст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3695F-28E2-44C7-B264-AC64125BA0E9}" type="datetimeFigureOut">
              <a:rPr lang="ru-RU" smtClean="0"/>
              <a:t>17.05.2020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83643D2-12D1-4CD0-8A96-B59E3DA940D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3695F-28E2-44C7-B264-AC64125BA0E9}" type="datetimeFigureOut">
              <a:rPr lang="ru-RU" smtClean="0"/>
              <a:t>17.05.2020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83643D2-12D1-4CD0-8A96-B59E3DA940D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3695F-28E2-44C7-B264-AC64125BA0E9}" type="datetimeFigureOut">
              <a:rPr lang="ru-RU" smtClean="0"/>
              <a:t>17.05.2020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83643D2-12D1-4CD0-8A96-B59E3DA940DD}" type="slidenum">
              <a:rPr lang="ru-RU" smtClean="0"/>
              <a:t>‹#›</a:t>
            </a:fld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оугольник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0823695F-28E2-44C7-B264-AC64125BA0E9}" type="datetimeFigureOut">
              <a:rPr lang="ru-RU" smtClean="0"/>
              <a:t>17.05.2020</a:t>
            </a:fld>
            <a:endParaRPr lang="ru-RU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C83643D2-12D1-4CD0-8A96-B59E3DA940DD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823695F-28E2-44C7-B264-AC64125BA0E9}" type="datetimeFigureOut">
              <a:rPr lang="ru-RU" smtClean="0"/>
              <a:t>17.05.2020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83643D2-12D1-4CD0-8A96-B59E3DA940DD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Телеграмм Бот</a:t>
            </a:r>
            <a:br>
              <a:rPr lang="ru-RU" dirty="0" smtClean="0"/>
            </a:br>
            <a:r>
              <a:rPr lang="ru-RU" dirty="0" err="1" smtClean="0"/>
              <a:t>Копилочка</a:t>
            </a:r>
            <a:r>
              <a:rPr lang="ru-RU" dirty="0" smtClean="0"/>
              <a:t> рецептов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 smtClean="0"/>
              <a:t>Кашапов</a:t>
            </a:r>
            <a:r>
              <a:rPr lang="ru-RU" dirty="0" smtClean="0"/>
              <a:t> Д.Р., Яблокова В.А.​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 </a:t>
            </a:r>
            <a:r>
              <a:rPr lang="ru-RU" dirty="0" smtClean="0"/>
              <a:t>проекта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-108520" y="2204864"/>
            <a:ext cx="9505056" cy="6079976"/>
          </a:xfrm>
        </p:spPr>
        <p:txBody>
          <a:bodyPr/>
          <a:lstStyle/>
          <a:p>
            <a:r>
              <a:rPr lang="ru-RU" dirty="0" smtClean="0"/>
              <a:t>Иногда бывает сложно </a:t>
            </a:r>
          </a:p>
          <a:p>
            <a:pPr>
              <a:buNone/>
            </a:pPr>
            <a:r>
              <a:rPr lang="ru-RU" dirty="0" smtClean="0"/>
              <a:t>найти простой и понятный</a:t>
            </a:r>
          </a:p>
          <a:p>
            <a:pPr>
              <a:buNone/>
            </a:pPr>
            <a:r>
              <a:rPr lang="ru-RU" dirty="0" smtClean="0"/>
              <a:t>рецепт в интернете или же</a:t>
            </a:r>
          </a:p>
          <a:p>
            <a:pPr>
              <a:buNone/>
            </a:pPr>
            <a:r>
              <a:rPr lang="ru-RU" dirty="0" smtClean="0"/>
              <a:t>в кулинарной книге, особенно если гости уже на подходе, а у тебя совсем ничего ещё не готово. </a:t>
            </a:r>
          </a:p>
          <a:p>
            <a:pPr>
              <a:buNone/>
            </a:pPr>
            <a:r>
              <a:rPr lang="ru-RU" dirty="0" smtClean="0"/>
              <a:t>Наш бот очень прост в использовании и обязательно поможет найти тот рецепт, который нужен именно тебе!</a:t>
            </a:r>
            <a:endParaRPr lang="ru-RU" dirty="0"/>
          </a:p>
        </p:txBody>
      </p:sp>
      <p:pic>
        <p:nvPicPr>
          <p:cNvPr id="1026" name="Picture 2" descr="https://sun1-16.userapi.com/3Mweqc2Sw37YlbBUZMpWhFu03sC7KBmpO4u_7g/3op4wb5Aq8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55976" y="620688"/>
            <a:ext cx="4622914" cy="32403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Какие ещё задачи бот решает?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107504" y="1628800"/>
            <a:ext cx="5040560" cy="5040560"/>
          </a:xfrm>
        </p:spPr>
        <p:txBody>
          <a:bodyPr>
            <a:normAutofit fontScale="85000" lnSpcReduction="10000"/>
          </a:bodyPr>
          <a:lstStyle/>
          <a:p>
            <a:r>
              <a:rPr lang="ru-RU" dirty="0" smtClean="0"/>
              <a:t>Если Вы вдохновились каким-то рецептом, наш бот обязательно подскажет точное количество ингредиентов, которое будет необходимо.</a:t>
            </a:r>
          </a:p>
          <a:p>
            <a:r>
              <a:rPr lang="ru-RU" dirty="0" smtClean="0"/>
              <a:t>Если Вы приболели, даже тут наш бот может прийти на помощь. В категории «Рецепты </a:t>
            </a:r>
            <a:r>
              <a:rPr lang="en-US" dirty="0" smtClean="0"/>
              <a:t>“</a:t>
            </a:r>
            <a:r>
              <a:rPr lang="ru-RU" dirty="0" smtClean="0"/>
              <a:t>домашняя аптека</a:t>
            </a:r>
            <a:r>
              <a:rPr lang="en-US" dirty="0" smtClean="0"/>
              <a:t>”</a:t>
            </a:r>
            <a:r>
              <a:rPr lang="ru-RU" dirty="0" smtClean="0"/>
              <a:t>» находится множество народных средств.</a:t>
            </a:r>
          </a:p>
          <a:p>
            <a:r>
              <a:rPr lang="ru-RU" dirty="0" smtClean="0"/>
              <a:t>Есть даже категория «Полезные советы», которые действительно помогают на деле.</a:t>
            </a:r>
            <a:endParaRPr lang="ru-RU" dirty="0"/>
          </a:p>
        </p:txBody>
      </p:sp>
      <p:pic>
        <p:nvPicPr>
          <p:cNvPr id="27650" name="Picture 2" descr="https://sun1-17.userapi.com/TxsjqMifzOl8RcmqdQtTXhCfDfCg4Of1ALvcAQ/DRwyakc3NKc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4048" y="1103331"/>
            <a:ext cx="4139952" cy="537103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28600"/>
            <a:ext cx="8766048" cy="990600"/>
          </a:xfrm>
        </p:spPr>
        <p:txBody>
          <a:bodyPr/>
          <a:lstStyle/>
          <a:p>
            <a:r>
              <a:rPr lang="ru-RU" dirty="0" smtClean="0"/>
              <a:t>Техническая часть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179512" y="4221088"/>
            <a:ext cx="8964488" cy="4063752"/>
          </a:xfrm>
        </p:spPr>
        <p:txBody>
          <a:bodyPr/>
          <a:lstStyle/>
          <a:p>
            <a:r>
              <a:rPr lang="ru-RU" dirty="0" smtClean="0"/>
              <a:t>Бот реализован с помощью </a:t>
            </a:r>
            <a:r>
              <a:rPr lang="ru-RU" dirty="0" err="1" smtClean="0"/>
              <a:t>Telegram</a:t>
            </a:r>
            <a:r>
              <a:rPr lang="ru-RU" dirty="0" smtClean="0"/>
              <a:t> API на языке </a:t>
            </a:r>
            <a:r>
              <a:rPr lang="ru-RU" dirty="0" err="1" smtClean="0"/>
              <a:t>Python</a:t>
            </a:r>
            <a:r>
              <a:rPr lang="ru-RU" dirty="0" smtClean="0"/>
              <a:t> и использует большую базу данных </a:t>
            </a:r>
            <a:r>
              <a:rPr lang="ru-RU" dirty="0" err="1" smtClean="0"/>
              <a:t>SQLite</a:t>
            </a:r>
            <a:r>
              <a:rPr lang="ru-RU" dirty="0" smtClean="0"/>
              <a:t>. Запущен удалённо на </a:t>
            </a:r>
            <a:r>
              <a:rPr lang="ru-RU" dirty="0" err="1" smtClean="0"/>
              <a:t>Heroku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28674" name="Picture 2" descr="Telegram Bot API и NodeJS - Влад Скуришин - Mediu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800" y="1700808"/>
            <a:ext cx="2592288" cy="2592288"/>
          </a:xfrm>
          <a:prstGeom prst="rect">
            <a:avLst/>
          </a:prstGeom>
          <a:noFill/>
        </p:spPr>
      </p:pic>
      <p:pic>
        <p:nvPicPr>
          <p:cNvPr id="28676" name="Picture 4" descr="Python: простое лучше, чем сложное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628800"/>
            <a:ext cx="2880319" cy="1944216"/>
          </a:xfrm>
          <a:prstGeom prst="rect">
            <a:avLst/>
          </a:prstGeom>
          <a:noFill/>
        </p:spPr>
      </p:pic>
      <p:pic>
        <p:nvPicPr>
          <p:cNvPr id="28678" name="Picture 6" descr="Как развернуть приложение Laravel на Heroku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873601">
            <a:off x="4251101" y="936481"/>
            <a:ext cx="5355594" cy="25202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539552" y="3861048"/>
            <a:ext cx="8352928" cy="4495800"/>
          </a:xfrm>
        </p:spPr>
        <p:txBody>
          <a:bodyPr/>
          <a:lstStyle/>
          <a:p>
            <a:r>
              <a:rPr lang="ru-RU" dirty="0" smtClean="0"/>
              <a:t>Всё получилось! Осталось только зайти в Телеграмм и выбрать нужную категорию, а после сам рецепт. У Вас обязательно получится приготовить вместе с нашим ботом. Удачи в Ваших кулинарных начинаниях.</a:t>
            </a:r>
            <a:endParaRPr lang="ru-RU" dirty="0"/>
          </a:p>
        </p:txBody>
      </p:sp>
      <p:pic>
        <p:nvPicPr>
          <p:cNvPr id="29698" name="Picture 2" descr="Telegram Web Webogram online телеграм онлайн веб версия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1880" y="1556792"/>
            <a:ext cx="2247900" cy="22479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бычная">
  <a:themeElements>
    <a:clrScheme name="Обычная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Обычная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Обычная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57</TotalTime>
  <Words>177</Words>
  <Application>Microsoft Office PowerPoint</Application>
  <PresentationFormat>Экран (4:3)</PresentationFormat>
  <Paragraphs>16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Обычная</vt:lpstr>
      <vt:lpstr>Телеграмм Бот Копилочка рецептов</vt:lpstr>
      <vt:lpstr>Идея проекта</vt:lpstr>
      <vt:lpstr>Какие ещё задачи бот решает?</vt:lpstr>
      <vt:lpstr>Техническая часть</vt:lpstr>
      <vt:lpstr>Заключение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Пользователь</dc:creator>
  <cp:lastModifiedBy>Пользователь</cp:lastModifiedBy>
  <cp:revision>6</cp:revision>
  <dcterms:created xsi:type="dcterms:W3CDTF">2020-05-17T07:04:27Z</dcterms:created>
  <dcterms:modified xsi:type="dcterms:W3CDTF">2020-05-17T08:01:57Z</dcterms:modified>
</cp:coreProperties>
</file>