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1518a86d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1518a86d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1518a86d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1518a86d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1518a86d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1518a86d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1518a86d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1518a86d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1518a86d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1518a86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1518a86d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1518a86d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1518a86d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1518a86d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1518a86d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1518a86d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1518a86d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1518a86d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1518a86d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1518a86d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518a86d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1518a86d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1518a86d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1518a86d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1518a86d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1518a86d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1518a86d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1518a86d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1518a86d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1518a86d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1518a86d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1518a86d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1518a86d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1518a86d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1518a86d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1518a86d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1518a86d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1518a86d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1518a86d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1518a86d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1518a86d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1518a86d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1518a86d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1518a86d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1518a86d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1518a86d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Pertemuan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HTML &amp; CSS DASAR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login system dengan html, css dan JavaScript sebagai validasi.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Login Box</a:t>
            </a:r>
            <a:r>
              <a:rPr lang="id"/>
              <a:t> Styles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151" y="1932750"/>
            <a:ext cx="7333700" cy="29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30000" y="1318650"/>
            <a:ext cx="7668000" cy="5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 untuk heading utama dalam kotak login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01" y="1869150"/>
            <a:ext cx="8082200" cy="30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123" y="88900"/>
            <a:ext cx="5632975" cy="494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>
            <p:ph idx="4294967295" type="title"/>
          </p:nvPr>
        </p:nvSpPr>
        <p:spPr>
          <a:xfrm>
            <a:off x="0" y="1871288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 untuk input teks dan kata sandi di login box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30000" y="1318650"/>
            <a:ext cx="76680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 untuk keadan input teks/password saat fokus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63" y="2429750"/>
            <a:ext cx="8024475" cy="16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4294967295" type="title"/>
          </p:nvPr>
        </p:nvSpPr>
        <p:spPr>
          <a:xfrm>
            <a:off x="0" y="1871288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 untuk tombol login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900" y="301425"/>
            <a:ext cx="5795500" cy="452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30000" y="1318650"/>
            <a:ext cx="76680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 untuk keadan hover tombol login.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50" y="2103350"/>
            <a:ext cx="8562500" cy="13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30000" y="1318650"/>
            <a:ext cx="33009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Sesudah CSS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1225" y="2380775"/>
            <a:ext cx="3300900" cy="19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Hasil dari code CSS </a:t>
            </a:r>
            <a:r>
              <a:rPr lang="id"/>
              <a:t>diatas</a:t>
            </a:r>
            <a:r>
              <a:rPr lang="id"/>
              <a:t> menampilkan gambar berikut, lebih menarik ketika kita menambahkan css pada login page yang sebelumnya kita buat index.html.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150" y="1533025"/>
            <a:ext cx="4817076" cy="257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 page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4294967295" type="title"/>
          </p:nvPr>
        </p:nvSpPr>
        <p:spPr>
          <a:xfrm>
            <a:off x="0" y="1871288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home.html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525" y="116125"/>
            <a:ext cx="6017775" cy="49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idx="4294967295" type="title"/>
          </p:nvPr>
        </p:nvSpPr>
        <p:spPr>
          <a:xfrm>
            <a:off x="0" y="1871300"/>
            <a:ext cx="29913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Style css di dalam header</a:t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925" y="43550"/>
            <a:ext cx="5236650" cy="50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ALUR MATERI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login page pada index.html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login-style.css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simple homepage.html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Pembuatan validasi dengan javascript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30000" y="1318650"/>
            <a:ext cx="33009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Homepage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1225" y="2380775"/>
            <a:ext cx="3300900" cy="19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Hasil dari code CSS diatas menampilkan gambar berikut: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175" y="1970250"/>
            <a:ext cx="4817076" cy="2393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Validasi dengan JavaScript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30000" y="1264225"/>
            <a:ext cx="52641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file dan function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00" y="2571758"/>
            <a:ext cx="2953725" cy="23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125" y="2571750"/>
            <a:ext cx="4946591" cy="23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75" y="1853850"/>
            <a:ext cx="6313301" cy="31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Lalu update beberapa kode pada index.html</a:t>
            </a:r>
            <a:endParaRPr/>
          </a:p>
        </p:txBody>
      </p:sp>
      <p:cxnSp>
        <p:nvCxnSpPr>
          <p:cNvPr id="227" name="Google Shape;227;p35"/>
          <p:cNvCxnSpPr/>
          <p:nvPr/>
        </p:nvCxnSpPr>
        <p:spPr>
          <a:xfrm rot="10800000">
            <a:off x="4769475" y="3064850"/>
            <a:ext cx="281100" cy="9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5"/>
          <p:cNvCxnSpPr/>
          <p:nvPr/>
        </p:nvCxnSpPr>
        <p:spPr>
          <a:xfrm flipH="1">
            <a:off x="5239300" y="3246275"/>
            <a:ext cx="306600" cy="255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5"/>
          <p:cNvCxnSpPr/>
          <p:nvPr/>
        </p:nvCxnSpPr>
        <p:spPr>
          <a:xfrm rot="10800000">
            <a:off x="5273800" y="4558975"/>
            <a:ext cx="237600" cy="246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TERIMAKASIH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Login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063" y="1853850"/>
            <a:ext cx="6421175" cy="31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30000" y="1318650"/>
            <a:ext cx="33009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output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1225" y="2380775"/>
            <a:ext cx="3300900" cy="19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Hasil dari code di atas menampilkan gambar berikut, sangat tidak menarik bukan? Agar terlihat menarik kita butuh </a:t>
            </a:r>
            <a:r>
              <a:rPr lang="id"/>
              <a:t>memoles</a:t>
            </a:r>
            <a:r>
              <a:rPr lang="id"/>
              <a:t> halaman tersebut sehingga terlihat lebih baik menggunakan CSS.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58075"/>
            <a:ext cx="4414724" cy="28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30000" y="1318650"/>
            <a:ext cx="33009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file CSS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1225" y="2571750"/>
            <a:ext cx="33009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Kita dapat membuat folder dengan nama css dan buat file login-style.css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750" y="1458838"/>
            <a:ext cx="3606800" cy="22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800" y="1853850"/>
            <a:ext cx="6461950" cy="32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Lalu update beberapa kode pada index.html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>
            <a:off x="6215175" y="2827900"/>
            <a:ext cx="356100" cy="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/>
          <p:nvPr/>
        </p:nvCxnSpPr>
        <p:spPr>
          <a:xfrm rot="10800000">
            <a:off x="3593675" y="3531675"/>
            <a:ext cx="356100" cy="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8"/>
          <p:cNvCxnSpPr/>
          <p:nvPr/>
        </p:nvCxnSpPr>
        <p:spPr>
          <a:xfrm rot="10800000">
            <a:off x="5759300" y="3694250"/>
            <a:ext cx="356100" cy="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login-style.css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Body Styles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Style ini bersifat global, dia akan menerapkan style tersebut pada halaman yang ditujunya. Pada kasus ini kita mereset default margin dan padding pada seluruh halaman, membuat font menjadi sans-serif, dan membuat gambar menjadi biru.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875" y="1617525"/>
            <a:ext cx="4069475" cy="19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Logo</a:t>
            </a:r>
            <a:r>
              <a:rPr lang="id"/>
              <a:t> Styles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Memusatkan logo dengan mengatur tampilan ke blok dan menggunakan margin otomatis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551" y="1601100"/>
            <a:ext cx="4081700" cy="19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