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4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38F2-EBD4-46DD-A08F-C86B09BF9D6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1FBE-F17B-4FCB-B716-115B66B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2362200"/>
            <a:ext cx="35052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2">
                <a:lumMod val="1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Sabra01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73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2020-05-31T09:06:38Z</dcterms:created>
  <dcterms:modified xsi:type="dcterms:W3CDTF">2020-05-31T09:21:13Z</dcterms:modified>
</cp:coreProperties>
</file>