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83" r:id="rId11"/>
    <p:sldId id="29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655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8F020-A7BC-4C18-80AB-80AAD09AF3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43C13-BD0D-4602-91DC-1C99FE4FD81A}">
      <dgm:prSet/>
      <dgm:spPr>
        <a:solidFill>
          <a:schemeClr val="tx1"/>
        </a:solidFill>
      </dgm:spPr>
      <dgm:t>
        <a:bodyPr/>
        <a:lstStyle/>
        <a:p>
          <a:r>
            <a:rPr lang="en-US" b="1" baseline="0"/>
            <a:t>A smart web-based application that:</a:t>
          </a:r>
          <a:endParaRPr lang="en-US"/>
        </a:p>
      </dgm:t>
    </dgm:pt>
    <dgm:pt modelId="{8C71127F-F778-4D2E-B13D-FF23E6AEA835}" type="parTrans" cxnId="{3034C2CA-E68C-4DC4-8134-9605DD113EF6}">
      <dgm:prSet/>
      <dgm:spPr/>
      <dgm:t>
        <a:bodyPr/>
        <a:lstStyle/>
        <a:p>
          <a:endParaRPr lang="en-US"/>
        </a:p>
      </dgm:t>
    </dgm:pt>
    <dgm:pt modelId="{D897B4B9-B593-4CD7-82FC-DA1D94331E0D}" type="sibTrans" cxnId="{3034C2CA-E68C-4DC4-8134-9605DD113EF6}">
      <dgm:prSet/>
      <dgm:spPr/>
      <dgm:t>
        <a:bodyPr/>
        <a:lstStyle/>
        <a:p>
          <a:endParaRPr lang="en-US"/>
        </a:p>
      </dgm:t>
    </dgm:pt>
    <dgm:pt modelId="{6621B13E-877F-44EE-87A8-AE79D647859E}">
      <dgm:prSet/>
      <dgm:spPr/>
      <dgm:t>
        <a:bodyPr/>
        <a:lstStyle/>
        <a:p>
          <a:r>
            <a:rPr lang="en-US" b="1" baseline="0"/>
            <a:t>Computes EV routes dynamically.</a:t>
          </a:r>
          <a:endParaRPr lang="en-US"/>
        </a:p>
      </dgm:t>
    </dgm:pt>
    <dgm:pt modelId="{AB8AC71A-073F-4FE8-826E-DF29D7B0A169}" type="parTrans" cxnId="{7B8448F4-24F8-4421-90CA-7C7BDB873F1C}">
      <dgm:prSet/>
      <dgm:spPr/>
      <dgm:t>
        <a:bodyPr/>
        <a:lstStyle/>
        <a:p>
          <a:endParaRPr lang="en-US"/>
        </a:p>
      </dgm:t>
    </dgm:pt>
    <dgm:pt modelId="{B908E774-B874-40E0-8FBC-5A7A374451B3}" type="sibTrans" cxnId="{7B8448F4-24F8-4421-90CA-7C7BDB873F1C}">
      <dgm:prSet/>
      <dgm:spPr/>
      <dgm:t>
        <a:bodyPr/>
        <a:lstStyle/>
        <a:p>
          <a:endParaRPr lang="en-US"/>
        </a:p>
      </dgm:t>
    </dgm:pt>
    <dgm:pt modelId="{4D2B5FFD-9BBD-4AD3-8C2C-8B793E081B85}">
      <dgm:prSet/>
      <dgm:spPr/>
      <dgm:t>
        <a:bodyPr/>
        <a:lstStyle/>
        <a:p>
          <a:r>
            <a:rPr lang="en-US" b="1" baseline="0"/>
            <a:t>Integrates real-time charging station data.</a:t>
          </a:r>
          <a:endParaRPr lang="en-US"/>
        </a:p>
      </dgm:t>
    </dgm:pt>
    <dgm:pt modelId="{E6E5AB8E-D35C-42AF-B607-BEFE72CEC0E1}" type="parTrans" cxnId="{0115AD83-5D4E-4D1B-9174-ED7F092015B6}">
      <dgm:prSet/>
      <dgm:spPr/>
      <dgm:t>
        <a:bodyPr/>
        <a:lstStyle/>
        <a:p>
          <a:endParaRPr lang="en-US"/>
        </a:p>
      </dgm:t>
    </dgm:pt>
    <dgm:pt modelId="{DE2AD5CF-B11B-4B6A-997A-7168EF2F60E5}" type="sibTrans" cxnId="{0115AD83-5D4E-4D1B-9174-ED7F092015B6}">
      <dgm:prSet/>
      <dgm:spPr/>
      <dgm:t>
        <a:bodyPr/>
        <a:lstStyle/>
        <a:p>
          <a:endParaRPr lang="en-US"/>
        </a:p>
      </dgm:t>
    </dgm:pt>
    <dgm:pt modelId="{81CD7D6E-06C2-4661-BB5D-86182E2E43FD}">
      <dgm:prSet/>
      <dgm:spPr/>
      <dgm:t>
        <a:bodyPr/>
        <a:lstStyle/>
        <a:p>
          <a:r>
            <a:rPr lang="en-US" b="1" baseline="0"/>
            <a:t>Offers multiple route and charging station options.</a:t>
          </a:r>
          <a:endParaRPr lang="en-US"/>
        </a:p>
      </dgm:t>
    </dgm:pt>
    <dgm:pt modelId="{228EE4E5-83F9-47FD-BDCB-C1FF65BC3D20}" type="parTrans" cxnId="{950FFCB8-B6B5-4857-935E-4D0FAF51E6D1}">
      <dgm:prSet/>
      <dgm:spPr/>
      <dgm:t>
        <a:bodyPr/>
        <a:lstStyle/>
        <a:p>
          <a:endParaRPr lang="en-US"/>
        </a:p>
      </dgm:t>
    </dgm:pt>
    <dgm:pt modelId="{CDEC66EB-25A9-47BE-A34F-2B6007569373}" type="sibTrans" cxnId="{950FFCB8-B6B5-4857-935E-4D0FAF51E6D1}">
      <dgm:prSet/>
      <dgm:spPr/>
      <dgm:t>
        <a:bodyPr/>
        <a:lstStyle/>
        <a:p>
          <a:endParaRPr lang="en-US"/>
        </a:p>
      </dgm:t>
    </dgm:pt>
    <dgm:pt modelId="{4A2BF68A-8467-41E3-8C9E-1452544D89AC}">
      <dgm:prSet/>
      <dgm:spPr>
        <a:solidFill>
          <a:schemeClr val="tx1"/>
        </a:solidFill>
      </dgm:spPr>
      <dgm:t>
        <a:bodyPr/>
        <a:lstStyle/>
        <a:p>
          <a:r>
            <a:rPr lang="en-US" b="1" baseline="0" dirty="0"/>
            <a:t>Simplifies planning by displaying estimated trip time, charging stops, and costs.</a:t>
          </a:r>
          <a:endParaRPr lang="en-US" dirty="0"/>
        </a:p>
      </dgm:t>
    </dgm:pt>
    <dgm:pt modelId="{DBB6399D-5F9E-4510-9ED0-BAB03C566DF4}" type="parTrans" cxnId="{606DCD00-5381-458F-A17D-B60557814D7D}">
      <dgm:prSet/>
      <dgm:spPr/>
      <dgm:t>
        <a:bodyPr/>
        <a:lstStyle/>
        <a:p>
          <a:endParaRPr lang="en-US"/>
        </a:p>
      </dgm:t>
    </dgm:pt>
    <dgm:pt modelId="{88F4BB1A-A4DA-4902-B929-B8985D04E333}" type="sibTrans" cxnId="{606DCD00-5381-458F-A17D-B60557814D7D}">
      <dgm:prSet/>
      <dgm:spPr/>
      <dgm:t>
        <a:bodyPr/>
        <a:lstStyle/>
        <a:p>
          <a:endParaRPr lang="en-US"/>
        </a:p>
      </dgm:t>
    </dgm:pt>
    <dgm:pt modelId="{6A2910FC-0BE5-4B35-8404-61451E52A032}" type="pres">
      <dgm:prSet presAssocID="{F228F020-A7BC-4C18-80AB-80AAD09AF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B2B88B-8B7C-4928-901A-5B884735090F}" type="pres">
      <dgm:prSet presAssocID="{03843C13-BD0D-4602-91DC-1C99FE4FD8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C93DA-4A7C-4416-AD92-70290AB4FDFB}" type="pres">
      <dgm:prSet presAssocID="{03843C13-BD0D-4602-91DC-1C99FE4FD81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1FEBD-2AE4-4E0A-A58F-88D9B1FA1D0E}" type="pres">
      <dgm:prSet presAssocID="{4A2BF68A-8467-41E3-8C9E-1452544D89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3DE5A-0218-4E6A-B8B1-E2FCF4CF3B46}" type="presOf" srcId="{F228F020-A7BC-4C18-80AB-80AAD09AF3DD}" destId="{6A2910FC-0BE5-4B35-8404-61451E52A032}" srcOrd="0" destOrd="0" presId="urn:microsoft.com/office/officeart/2005/8/layout/vList2"/>
    <dgm:cxn modelId="{54CD806A-B622-4FCF-9257-A138A54BEBB0}" type="presOf" srcId="{81CD7D6E-06C2-4661-BB5D-86182E2E43FD}" destId="{4C0C93DA-4A7C-4416-AD92-70290AB4FDFB}" srcOrd="0" destOrd="2" presId="urn:microsoft.com/office/officeart/2005/8/layout/vList2"/>
    <dgm:cxn modelId="{28342405-5585-4F22-9A9E-AA0C87F6066F}" type="presOf" srcId="{4A2BF68A-8467-41E3-8C9E-1452544D89AC}" destId="{3421FEBD-2AE4-4E0A-A58F-88D9B1FA1D0E}" srcOrd="0" destOrd="0" presId="urn:microsoft.com/office/officeart/2005/8/layout/vList2"/>
    <dgm:cxn modelId="{3034C2CA-E68C-4DC4-8134-9605DD113EF6}" srcId="{F228F020-A7BC-4C18-80AB-80AAD09AF3DD}" destId="{03843C13-BD0D-4602-91DC-1C99FE4FD81A}" srcOrd="0" destOrd="0" parTransId="{8C71127F-F778-4D2E-B13D-FF23E6AEA835}" sibTransId="{D897B4B9-B593-4CD7-82FC-DA1D94331E0D}"/>
    <dgm:cxn modelId="{9E289532-24F7-4CF2-BC9A-83FB3C2343BD}" type="presOf" srcId="{6621B13E-877F-44EE-87A8-AE79D647859E}" destId="{4C0C93DA-4A7C-4416-AD92-70290AB4FDFB}" srcOrd="0" destOrd="0" presId="urn:microsoft.com/office/officeart/2005/8/layout/vList2"/>
    <dgm:cxn modelId="{0115AD83-5D4E-4D1B-9174-ED7F092015B6}" srcId="{03843C13-BD0D-4602-91DC-1C99FE4FD81A}" destId="{4D2B5FFD-9BBD-4AD3-8C2C-8B793E081B85}" srcOrd="1" destOrd="0" parTransId="{E6E5AB8E-D35C-42AF-B607-BEFE72CEC0E1}" sibTransId="{DE2AD5CF-B11B-4B6A-997A-7168EF2F60E5}"/>
    <dgm:cxn modelId="{950FFCB8-B6B5-4857-935E-4D0FAF51E6D1}" srcId="{03843C13-BD0D-4602-91DC-1C99FE4FD81A}" destId="{81CD7D6E-06C2-4661-BB5D-86182E2E43FD}" srcOrd="2" destOrd="0" parTransId="{228EE4E5-83F9-47FD-BDCB-C1FF65BC3D20}" sibTransId="{CDEC66EB-25A9-47BE-A34F-2B6007569373}"/>
    <dgm:cxn modelId="{479A7CB5-7B57-48A8-B314-84F5A2196F1C}" type="presOf" srcId="{4D2B5FFD-9BBD-4AD3-8C2C-8B793E081B85}" destId="{4C0C93DA-4A7C-4416-AD92-70290AB4FDFB}" srcOrd="0" destOrd="1" presId="urn:microsoft.com/office/officeart/2005/8/layout/vList2"/>
    <dgm:cxn modelId="{7B8448F4-24F8-4421-90CA-7C7BDB873F1C}" srcId="{03843C13-BD0D-4602-91DC-1C99FE4FD81A}" destId="{6621B13E-877F-44EE-87A8-AE79D647859E}" srcOrd="0" destOrd="0" parTransId="{AB8AC71A-073F-4FE8-826E-DF29D7B0A169}" sibTransId="{B908E774-B874-40E0-8FBC-5A7A374451B3}"/>
    <dgm:cxn modelId="{F349EF0B-0318-4FEC-A946-6512B6490BEA}" type="presOf" srcId="{03843C13-BD0D-4602-91DC-1C99FE4FD81A}" destId="{CBB2B88B-8B7C-4928-901A-5B884735090F}" srcOrd="0" destOrd="0" presId="urn:microsoft.com/office/officeart/2005/8/layout/vList2"/>
    <dgm:cxn modelId="{606DCD00-5381-458F-A17D-B60557814D7D}" srcId="{F228F020-A7BC-4C18-80AB-80AAD09AF3DD}" destId="{4A2BF68A-8467-41E3-8C9E-1452544D89AC}" srcOrd="1" destOrd="0" parTransId="{DBB6399D-5F9E-4510-9ED0-BAB03C566DF4}" sibTransId="{88F4BB1A-A4DA-4902-B929-B8985D04E333}"/>
    <dgm:cxn modelId="{A587E4EB-ADA0-4B5E-BB25-153400BD1A6A}" type="presParOf" srcId="{6A2910FC-0BE5-4B35-8404-61451E52A032}" destId="{CBB2B88B-8B7C-4928-901A-5B884735090F}" srcOrd="0" destOrd="0" presId="urn:microsoft.com/office/officeart/2005/8/layout/vList2"/>
    <dgm:cxn modelId="{C27D0413-1B16-4AB2-A1C8-A14F778B0EAA}" type="presParOf" srcId="{6A2910FC-0BE5-4B35-8404-61451E52A032}" destId="{4C0C93DA-4A7C-4416-AD92-70290AB4FDFB}" srcOrd="1" destOrd="0" presId="urn:microsoft.com/office/officeart/2005/8/layout/vList2"/>
    <dgm:cxn modelId="{D1FC04D7-3D23-405B-9A75-252E5849EC7F}" type="presParOf" srcId="{6A2910FC-0BE5-4B35-8404-61451E52A032}" destId="{3421FEBD-2AE4-4E0A-A58F-88D9B1FA1D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10B25-2436-44F1-9474-19EE49DFDDC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FBB454-361B-40E9-9464-542942717257}">
      <dgm:prSet/>
      <dgm:spPr/>
      <dgm:t>
        <a:bodyPr/>
        <a:lstStyle/>
        <a:p>
          <a:r>
            <a:rPr lang="en-US"/>
            <a:t>Frontend: JavaScript, Leaflet.js, HTML/CSS</a:t>
          </a:r>
        </a:p>
      </dgm:t>
    </dgm:pt>
    <dgm:pt modelId="{D4D62D37-AD46-4D3B-A816-AB2CEEE4CA82}" type="parTrans" cxnId="{61BCAA48-C862-4C20-9877-AABD631AF92E}">
      <dgm:prSet/>
      <dgm:spPr/>
      <dgm:t>
        <a:bodyPr/>
        <a:lstStyle/>
        <a:p>
          <a:endParaRPr lang="en-US"/>
        </a:p>
      </dgm:t>
    </dgm:pt>
    <dgm:pt modelId="{07FF52A9-B12A-4961-A8A3-B483ED4A5976}" type="sibTrans" cxnId="{61BCAA48-C862-4C20-9877-AABD631AF92E}">
      <dgm:prSet/>
      <dgm:spPr/>
      <dgm:t>
        <a:bodyPr/>
        <a:lstStyle/>
        <a:p>
          <a:endParaRPr lang="en-US"/>
        </a:p>
      </dgm:t>
    </dgm:pt>
    <dgm:pt modelId="{6B427469-A278-47E9-9C8B-5EEEFCDCF17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Backend: ? Unsure needs expert inputs</a:t>
          </a:r>
        </a:p>
      </dgm:t>
    </dgm:pt>
    <dgm:pt modelId="{0854CFB3-A77B-41C5-A7EC-213618DB494C}" type="parTrans" cxnId="{5E67D7AC-9BB4-4525-90FC-BA8DC9EE85A9}">
      <dgm:prSet/>
      <dgm:spPr/>
      <dgm:t>
        <a:bodyPr/>
        <a:lstStyle/>
        <a:p>
          <a:endParaRPr lang="en-US"/>
        </a:p>
      </dgm:t>
    </dgm:pt>
    <dgm:pt modelId="{86E0D76F-EE57-43B9-89CA-89C26E8BED8E}" type="sibTrans" cxnId="{5E67D7AC-9BB4-4525-90FC-BA8DC9EE85A9}">
      <dgm:prSet/>
      <dgm:spPr/>
      <dgm:t>
        <a:bodyPr/>
        <a:lstStyle/>
        <a:p>
          <a:endParaRPr lang="en-US"/>
        </a:p>
      </dgm:t>
    </dgm:pt>
    <dgm:pt modelId="{C6E5ACC9-80F3-4ACC-AD79-C9AB8B16568F}">
      <dgm:prSet/>
      <dgm:spPr/>
      <dgm:t>
        <a:bodyPr/>
        <a:lstStyle/>
        <a:p>
          <a:r>
            <a:rPr lang="en-US"/>
            <a:t>Database: PostgreSQL with PostGIS</a:t>
          </a:r>
        </a:p>
      </dgm:t>
    </dgm:pt>
    <dgm:pt modelId="{A3A1687A-0879-474B-81F7-A02E24DF7818}" type="parTrans" cxnId="{6B3DFE3F-7F72-4E18-86C3-B6DA4C37FB37}">
      <dgm:prSet/>
      <dgm:spPr/>
      <dgm:t>
        <a:bodyPr/>
        <a:lstStyle/>
        <a:p>
          <a:endParaRPr lang="en-US"/>
        </a:p>
      </dgm:t>
    </dgm:pt>
    <dgm:pt modelId="{D888D807-534B-4913-B354-541DA5FB693E}" type="sibTrans" cxnId="{6B3DFE3F-7F72-4E18-86C3-B6DA4C37FB37}">
      <dgm:prSet/>
      <dgm:spPr/>
      <dgm:t>
        <a:bodyPr/>
        <a:lstStyle/>
        <a:p>
          <a:endParaRPr lang="en-US"/>
        </a:p>
      </dgm:t>
    </dgm:pt>
    <dgm:pt modelId="{844AFE46-E3E1-4BAB-9D03-2F96D0494C9B}">
      <dgm:prSet/>
      <dgm:spPr/>
      <dgm:t>
        <a:bodyPr/>
        <a:lstStyle/>
        <a:p>
          <a:r>
            <a:rPr lang="en-US"/>
            <a:t>Map Services: OSM Data, MapServer or Geoserver</a:t>
          </a:r>
        </a:p>
      </dgm:t>
    </dgm:pt>
    <dgm:pt modelId="{761CD47A-5DE3-4336-A537-DE8DEE7C1594}" type="parTrans" cxnId="{2679FBD6-EDED-48A2-8790-889616995DCD}">
      <dgm:prSet/>
      <dgm:spPr/>
      <dgm:t>
        <a:bodyPr/>
        <a:lstStyle/>
        <a:p>
          <a:endParaRPr lang="en-US"/>
        </a:p>
      </dgm:t>
    </dgm:pt>
    <dgm:pt modelId="{5E093854-BC42-48A9-933C-DBCA1940E21F}" type="sibTrans" cxnId="{2679FBD6-EDED-48A2-8790-889616995DCD}">
      <dgm:prSet/>
      <dgm:spPr/>
      <dgm:t>
        <a:bodyPr/>
        <a:lstStyle/>
        <a:p>
          <a:endParaRPr lang="en-US"/>
        </a:p>
      </dgm:t>
    </dgm:pt>
    <dgm:pt modelId="{D5CCED90-84DC-4D1E-A81B-47C740DFC6B2}" type="pres">
      <dgm:prSet presAssocID="{81610B25-2436-44F1-9474-19EE49DFDD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0246A4-22A2-4312-93F7-253119EE002F}" type="pres">
      <dgm:prSet presAssocID="{DAFBB454-361B-40E9-9464-54294271725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53320-B0B2-4A20-A997-B34C6716A25B}" type="pres">
      <dgm:prSet presAssocID="{07FF52A9-B12A-4961-A8A3-B483ED4A5976}" presName="spacer" presStyleCnt="0"/>
      <dgm:spPr/>
    </dgm:pt>
    <dgm:pt modelId="{5E14A52B-C051-470C-BB23-544C56120873}" type="pres">
      <dgm:prSet presAssocID="{6B427469-A278-47E9-9C8B-5EEEFCDCF1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9092D-503A-496F-A64E-D4864000A07A}" type="pres">
      <dgm:prSet presAssocID="{86E0D76F-EE57-43B9-89CA-89C26E8BED8E}" presName="spacer" presStyleCnt="0"/>
      <dgm:spPr/>
    </dgm:pt>
    <dgm:pt modelId="{81632FEA-E396-4B0E-B17A-DA323582967C}" type="pres">
      <dgm:prSet presAssocID="{C6E5ACC9-80F3-4ACC-AD79-C9AB8B16568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BA233-A07B-4F98-9726-1982F40AA8B1}" type="pres">
      <dgm:prSet presAssocID="{D888D807-534B-4913-B354-541DA5FB693E}" presName="spacer" presStyleCnt="0"/>
      <dgm:spPr/>
    </dgm:pt>
    <dgm:pt modelId="{AC1B4DE1-A36B-4BE1-B87A-65083D4DD0BD}" type="pres">
      <dgm:prSet presAssocID="{844AFE46-E3E1-4BAB-9D03-2F96D0494C9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7D7AC-9BB4-4525-90FC-BA8DC9EE85A9}" srcId="{81610B25-2436-44F1-9474-19EE49DFDDCE}" destId="{6B427469-A278-47E9-9C8B-5EEEFCDCF17E}" srcOrd="1" destOrd="0" parTransId="{0854CFB3-A77B-41C5-A7EC-213618DB494C}" sibTransId="{86E0D76F-EE57-43B9-89CA-89C26E8BED8E}"/>
    <dgm:cxn modelId="{95B7F304-BAF6-441F-9350-AE19BA4779A1}" type="presOf" srcId="{DAFBB454-361B-40E9-9464-542942717257}" destId="{9E0246A4-22A2-4312-93F7-253119EE002F}" srcOrd="0" destOrd="0" presId="urn:microsoft.com/office/officeart/2005/8/layout/vList2"/>
    <dgm:cxn modelId="{97C09D9E-5241-425D-B904-C997AE4C1DE3}" type="presOf" srcId="{C6E5ACC9-80F3-4ACC-AD79-C9AB8B16568F}" destId="{81632FEA-E396-4B0E-B17A-DA323582967C}" srcOrd="0" destOrd="0" presId="urn:microsoft.com/office/officeart/2005/8/layout/vList2"/>
    <dgm:cxn modelId="{61BCAA48-C862-4C20-9877-AABD631AF92E}" srcId="{81610B25-2436-44F1-9474-19EE49DFDDCE}" destId="{DAFBB454-361B-40E9-9464-542942717257}" srcOrd="0" destOrd="0" parTransId="{D4D62D37-AD46-4D3B-A816-AB2CEEE4CA82}" sibTransId="{07FF52A9-B12A-4961-A8A3-B483ED4A5976}"/>
    <dgm:cxn modelId="{CFF58302-FEE5-4CB0-8AC6-B3C8AAE44201}" type="presOf" srcId="{81610B25-2436-44F1-9474-19EE49DFDDCE}" destId="{D5CCED90-84DC-4D1E-A81B-47C740DFC6B2}" srcOrd="0" destOrd="0" presId="urn:microsoft.com/office/officeart/2005/8/layout/vList2"/>
    <dgm:cxn modelId="{6B3DFE3F-7F72-4E18-86C3-B6DA4C37FB37}" srcId="{81610B25-2436-44F1-9474-19EE49DFDDCE}" destId="{C6E5ACC9-80F3-4ACC-AD79-C9AB8B16568F}" srcOrd="2" destOrd="0" parTransId="{A3A1687A-0879-474B-81F7-A02E24DF7818}" sibTransId="{D888D807-534B-4913-B354-541DA5FB693E}"/>
    <dgm:cxn modelId="{2679FBD6-EDED-48A2-8790-889616995DCD}" srcId="{81610B25-2436-44F1-9474-19EE49DFDDCE}" destId="{844AFE46-E3E1-4BAB-9D03-2F96D0494C9B}" srcOrd="3" destOrd="0" parTransId="{761CD47A-5DE3-4336-A537-DE8DEE7C1594}" sibTransId="{5E093854-BC42-48A9-933C-DBCA1940E21F}"/>
    <dgm:cxn modelId="{5F3956B5-AFB6-4DAA-9CD0-889A2268F2B5}" type="presOf" srcId="{844AFE46-E3E1-4BAB-9D03-2F96D0494C9B}" destId="{AC1B4DE1-A36B-4BE1-B87A-65083D4DD0BD}" srcOrd="0" destOrd="0" presId="urn:microsoft.com/office/officeart/2005/8/layout/vList2"/>
    <dgm:cxn modelId="{83ED0366-D341-4369-93B2-90276C1FCF93}" type="presOf" srcId="{6B427469-A278-47E9-9C8B-5EEEFCDCF17E}" destId="{5E14A52B-C051-470C-BB23-544C56120873}" srcOrd="0" destOrd="0" presId="urn:microsoft.com/office/officeart/2005/8/layout/vList2"/>
    <dgm:cxn modelId="{01FBDAD7-0EF9-4ED6-8475-33E268696E40}" type="presParOf" srcId="{D5CCED90-84DC-4D1E-A81B-47C740DFC6B2}" destId="{9E0246A4-22A2-4312-93F7-253119EE002F}" srcOrd="0" destOrd="0" presId="urn:microsoft.com/office/officeart/2005/8/layout/vList2"/>
    <dgm:cxn modelId="{57F7A874-58A5-4DF4-9684-10B3448FD2FA}" type="presParOf" srcId="{D5CCED90-84DC-4D1E-A81B-47C740DFC6B2}" destId="{4FB53320-B0B2-4A20-A997-B34C6716A25B}" srcOrd="1" destOrd="0" presId="urn:microsoft.com/office/officeart/2005/8/layout/vList2"/>
    <dgm:cxn modelId="{65C25DE0-6CDF-4EC4-8E89-5C89B888B42E}" type="presParOf" srcId="{D5CCED90-84DC-4D1E-A81B-47C740DFC6B2}" destId="{5E14A52B-C051-470C-BB23-544C56120873}" srcOrd="2" destOrd="0" presId="urn:microsoft.com/office/officeart/2005/8/layout/vList2"/>
    <dgm:cxn modelId="{C4A7CDA4-C75D-4DF6-AD88-F434300B72AD}" type="presParOf" srcId="{D5CCED90-84DC-4D1E-A81B-47C740DFC6B2}" destId="{E6A9092D-503A-496F-A64E-D4864000A07A}" srcOrd="3" destOrd="0" presId="urn:microsoft.com/office/officeart/2005/8/layout/vList2"/>
    <dgm:cxn modelId="{6E72559F-EBB5-4D0C-88FC-8D74F98187D6}" type="presParOf" srcId="{D5CCED90-84DC-4D1E-A81B-47C740DFC6B2}" destId="{81632FEA-E396-4B0E-B17A-DA323582967C}" srcOrd="4" destOrd="0" presId="urn:microsoft.com/office/officeart/2005/8/layout/vList2"/>
    <dgm:cxn modelId="{49E070BC-9E8E-4227-ACD5-444CDB7C3272}" type="presParOf" srcId="{D5CCED90-84DC-4D1E-A81B-47C740DFC6B2}" destId="{EB7BA233-A07B-4F98-9726-1982F40AA8B1}" srcOrd="5" destOrd="0" presId="urn:microsoft.com/office/officeart/2005/8/layout/vList2"/>
    <dgm:cxn modelId="{C3ABB3AF-97C3-46FE-8A49-DD5361B1B472}" type="presParOf" srcId="{D5CCED90-84DC-4D1E-A81B-47C740DFC6B2}" destId="{AC1B4DE1-A36B-4BE1-B87A-65083D4DD0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DF3CE-8B1F-458A-8284-45D9BFA740DA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6A5C1F3-B862-4F47-BED9-8B2C2CCB9778}">
      <dgm:prSet/>
      <dgm:spPr/>
      <dgm:t>
        <a:bodyPr/>
        <a:lstStyle/>
        <a:p>
          <a:r>
            <a:rPr lang="en-US" b="0" baseline="0" dirty="0"/>
            <a:t>Milestone 1 Before Christmas</a:t>
          </a:r>
          <a:endParaRPr lang="en-US" dirty="0"/>
        </a:p>
      </dgm:t>
    </dgm:pt>
    <dgm:pt modelId="{B6477A49-B962-4B6F-B862-5F73B14FD2A5}" type="parTrans" cxnId="{AAE58664-C3DE-48F9-8B74-1B478534B179}">
      <dgm:prSet/>
      <dgm:spPr/>
      <dgm:t>
        <a:bodyPr/>
        <a:lstStyle/>
        <a:p>
          <a:endParaRPr lang="en-US"/>
        </a:p>
      </dgm:t>
    </dgm:pt>
    <dgm:pt modelId="{BE85C936-71F4-4297-8F16-EAD3BF4291DD}" type="sibTrans" cxnId="{AAE58664-C3DE-48F9-8B74-1B478534B179}">
      <dgm:prSet/>
      <dgm:spPr/>
      <dgm:t>
        <a:bodyPr/>
        <a:lstStyle/>
        <a:p>
          <a:endParaRPr lang="en-US"/>
        </a:p>
      </dgm:t>
    </dgm:pt>
    <dgm:pt modelId="{B37669A5-A257-4055-A182-E414458CBA1D}">
      <dgm:prSet custT="1"/>
      <dgm:spPr/>
      <dgm:t>
        <a:bodyPr/>
        <a:lstStyle/>
        <a:p>
          <a:r>
            <a:rPr lang="en-US" sz="2000" baseline="0" dirty="0"/>
            <a:t>Set up GitHub repository and project environment.</a:t>
          </a:r>
          <a:endParaRPr lang="en-US" sz="2000" dirty="0"/>
        </a:p>
      </dgm:t>
    </dgm:pt>
    <dgm:pt modelId="{DE8919D3-0917-4CBC-8A18-C1DF13A519B5}" type="parTrans" cxnId="{DD645550-FC3F-4DB5-9513-DFEE10CC8539}">
      <dgm:prSet/>
      <dgm:spPr/>
      <dgm:t>
        <a:bodyPr/>
        <a:lstStyle/>
        <a:p>
          <a:endParaRPr lang="en-US"/>
        </a:p>
      </dgm:t>
    </dgm:pt>
    <dgm:pt modelId="{08DA9163-A18C-47DA-9170-19E1AA112436}" type="sibTrans" cxnId="{DD645550-FC3F-4DB5-9513-DFEE10CC8539}">
      <dgm:prSet/>
      <dgm:spPr/>
      <dgm:t>
        <a:bodyPr/>
        <a:lstStyle/>
        <a:p>
          <a:endParaRPr lang="en-US"/>
        </a:p>
      </dgm:t>
    </dgm:pt>
    <dgm:pt modelId="{CCB254AC-4B9E-4894-BD2D-DE8857466BE2}">
      <dgm:prSet custT="1"/>
      <dgm:spPr/>
      <dgm:t>
        <a:bodyPr/>
        <a:lstStyle/>
        <a:p>
          <a:r>
            <a:rPr lang="en-US" sz="2000" baseline="0" dirty="0"/>
            <a:t>Display charging stations on a base map.</a:t>
          </a:r>
          <a:endParaRPr lang="en-US" sz="2000" dirty="0"/>
        </a:p>
      </dgm:t>
    </dgm:pt>
    <dgm:pt modelId="{405706E1-F588-4430-9F84-A669B0EF51C5}" type="parTrans" cxnId="{FB223DAD-A474-4273-A769-8C424C75CE52}">
      <dgm:prSet/>
      <dgm:spPr/>
      <dgm:t>
        <a:bodyPr/>
        <a:lstStyle/>
        <a:p>
          <a:endParaRPr lang="en-US"/>
        </a:p>
      </dgm:t>
    </dgm:pt>
    <dgm:pt modelId="{44CD939E-665C-430C-AB98-811976848008}" type="sibTrans" cxnId="{FB223DAD-A474-4273-A769-8C424C75CE52}">
      <dgm:prSet/>
      <dgm:spPr/>
      <dgm:t>
        <a:bodyPr/>
        <a:lstStyle/>
        <a:p>
          <a:endParaRPr lang="en-US"/>
        </a:p>
      </dgm:t>
    </dgm:pt>
    <dgm:pt modelId="{3ABE3BCF-733F-42D3-AD3C-F49283CF7E28}">
      <dgm:prSet custT="1"/>
      <dgm:spPr/>
      <dgm:t>
        <a:bodyPr/>
        <a:lstStyle/>
        <a:p>
          <a:r>
            <a:rPr lang="en-US" sz="2000" baseline="0"/>
            <a:t>Implement route planning for EVs with basic charging stops.</a:t>
          </a:r>
          <a:endParaRPr lang="en-US" sz="2000"/>
        </a:p>
      </dgm:t>
    </dgm:pt>
    <dgm:pt modelId="{EAD3AA3F-5E43-4D47-B803-ED2306DB7566}" type="parTrans" cxnId="{A6618527-756D-4132-9FF1-F5DF8FFE59AA}">
      <dgm:prSet/>
      <dgm:spPr/>
      <dgm:t>
        <a:bodyPr/>
        <a:lstStyle/>
        <a:p>
          <a:endParaRPr lang="en-US"/>
        </a:p>
      </dgm:t>
    </dgm:pt>
    <dgm:pt modelId="{65331646-B8EE-4568-8042-55DB09337461}" type="sibTrans" cxnId="{A6618527-756D-4132-9FF1-F5DF8FFE59AA}">
      <dgm:prSet/>
      <dgm:spPr/>
      <dgm:t>
        <a:bodyPr/>
        <a:lstStyle/>
        <a:p>
          <a:endParaRPr lang="en-US"/>
        </a:p>
      </dgm:t>
    </dgm:pt>
    <dgm:pt modelId="{FC16FCA2-2306-4901-9021-BD508CEFC9DF}">
      <dgm:prSet custT="1"/>
      <dgm:spPr/>
      <dgm:t>
        <a:bodyPr/>
        <a:lstStyle/>
        <a:p>
          <a:r>
            <a:rPr lang="en-US" sz="2000" baseline="0" dirty="0"/>
            <a:t>Create a basic frontend for user input and visualization.</a:t>
          </a:r>
          <a:endParaRPr lang="en-US" sz="2000" dirty="0"/>
        </a:p>
      </dgm:t>
    </dgm:pt>
    <dgm:pt modelId="{EDCEF92D-6795-47EE-9C24-BAE255F35066}" type="parTrans" cxnId="{19263803-E0CD-420F-ABF2-C5634FF7893E}">
      <dgm:prSet/>
      <dgm:spPr/>
      <dgm:t>
        <a:bodyPr/>
        <a:lstStyle/>
        <a:p>
          <a:endParaRPr lang="en-US"/>
        </a:p>
      </dgm:t>
    </dgm:pt>
    <dgm:pt modelId="{BBE713ED-67FB-4EE2-A84D-23BBFDE61E6D}" type="sibTrans" cxnId="{19263803-E0CD-420F-ABF2-C5634FF7893E}">
      <dgm:prSet/>
      <dgm:spPr/>
      <dgm:t>
        <a:bodyPr/>
        <a:lstStyle/>
        <a:p>
          <a:endParaRPr lang="en-US"/>
        </a:p>
      </dgm:t>
    </dgm:pt>
    <dgm:pt modelId="{67038CF2-D4EB-41F2-92ED-CEC6AA76CF1D}">
      <dgm:prSet/>
      <dgm:spPr/>
      <dgm:t>
        <a:bodyPr/>
        <a:lstStyle/>
        <a:p>
          <a:r>
            <a:rPr lang="en-US" b="0" baseline="0" dirty="0"/>
            <a:t>Milestone 2 in January</a:t>
          </a:r>
          <a:endParaRPr lang="en-US" dirty="0"/>
        </a:p>
      </dgm:t>
    </dgm:pt>
    <dgm:pt modelId="{94C255DB-FD68-4E73-8EBC-777CB4396665}" type="parTrans" cxnId="{8667EAF1-DB0D-453F-81E4-C894D7ECC504}">
      <dgm:prSet/>
      <dgm:spPr/>
      <dgm:t>
        <a:bodyPr/>
        <a:lstStyle/>
        <a:p>
          <a:endParaRPr lang="en-US"/>
        </a:p>
      </dgm:t>
    </dgm:pt>
    <dgm:pt modelId="{2B5541CD-7351-453D-8916-7D5CE5525489}" type="sibTrans" cxnId="{8667EAF1-DB0D-453F-81E4-C894D7ECC504}">
      <dgm:prSet/>
      <dgm:spPr/>
      <dgm:t>
        <a:bodyPr/>
        <a:lstStyle/>
        <a:p>
          <a:endParaRPr lang="en-US"/>
        </a:p>
      </dgm:t>
    </dgm:pt>
    <dgm:pt modelId="{A85A98F2-27FB-48B9-9C57-6DEC88B3558F}">
      <dgm:prSet/>
      <dgm:spPr/>
      <dgm:t>
        <a:bodyPr/>
        <a:lstStyle/>
        <a:p>
          <a:r>
            <a:rPr lang="en-US" baseline="0"/>
            <a:t>Add live charging station availability.</a:t>
          </a:r>
          <a:endParaRPr lang="en-US"/>
        </a:p>
      </dgm:t>
    </dgm:pt>
    <dgm:pt modelId="{6FC0B19E-5BA4-4553-81E4-64324A85ED74}" type="parTrans" cxnId="{1388F96F-C9AB-440F-B16E-1DA4ADF9C112}">
      <dgm:prSet/>
      <dgm:spPr/>
      <dgm:t>
        <a:bodyPr/>
        <a:lstStyle/>
        <a:p>
          <a:endParaRPr lang="en-US"/>
        </a:p>
      </dgm:t>
    </dgm:pt>
    <dgm:pt modelId="{D4514796-0CE0-4B8C-8D4B-11AB7344B73F}" type="sibTrans" cxnId="{1388F96F-C9AB-440F-B16E-1DA4ADF9C112}">
      <dgm:prSet/>
      <dgm:spPr/>
      <dgm:t>
        <a:bodyPr/>
        <a:lstStyle/>
        <a:p>
          <a:endParaRPr lang="en-US"/>
        </a:p>
      </dgm:t>
    </dgm:pt>
    <dgm:pt modelId="{2D0D1DBB-ED31-4C61-B5FA-137AB95DDA0D}">
      <dgm:prSet/>
      <dgm:spPr/>
      <dgm:t>
        <a:bodyPr/>
        <a:lstStyle/>
        <a:p>
          <a:r>
            <a:rPr lang="en-US" baseline="0"/>
            <a:t>Enhance route planning with energy consumption estimates.</a:t>
          </a:r>
          <a:endParaRPr lang="en-US"/>
        </a:p>
      </dgm:t>
    </dgm:pt>
    <dgm:pt modelId="{EE9EB75E-9B0E-457C-94D7-BE67198994FF}" type="parTrans" cxnId="{31AF4B45-A834-448A-BFA1-E0AEABDF9CA1}">
      <dgm:prSet/>
      <dgm:spPr/>
      <dgm:t>
        <a:bodyPr/>
        <a:lstStyle/>
        <a:p>
          <a:endParaRPr lang="en-US"/>
        </a:p>
      </dgm:t>
    </dgm:pt>
    <dgm:pt modelId="{0E576A4E-CD20-44E8-8E51-600CF81FC838}" type="sibTrans" cxnId="{31AF4B45-A834-448A-BFA1-E0AEABDF9CA1}">
      <dgm:prSet/>
      <dgm:spPr/>
      <dgm:t>
        <a:bodyPr/>
        <a:lstStyle/>
        <a:p>
          <a:endParaRPr lang="en-US"/>
        </a:p>
      </dgm:t>
    </dgm:pt>
    <dgm:pt modelId="{E6C0DB64-EBFA-4391-BD6B-32BD4A5244B1}">
      <dgm:prSet/>
      <dgm:spPr/>
      <dgm:t>
        <a:bodyPr/>
        <a:lstStyle/>
        <a:p>
          <a:r>
            <a:rPr lang="en-US" baseline="0"/>
            <a:t>Allow filtering of stations by user preferences.</a:t>
          </a:r>
          <a:endParaRPr lang="en-US"/>
        </a:p>
      </dgm:t>
    </dgm:pt>
    <dgm:pt modelId="{7F1A429C-F7C7-4F06-9138-ACA22FFCFE77}" type="parTrans" cxnId="{1ACA4769-D1CC-4614-9E1E-802AA91F9711}">
      <dgm:prSet/>
      <dgm:spPr/>
      <dgm:t>
        <a:bodyPr/>
        <a:lstStyle/>
        <a:p>
          <a:endParaRPr lang="en-US"/>
        </a:p>
      </dgm:t>
    </dgm:pt>
    <dgm:pt modelId="{A2BCC341-E117-41A0-9CCD-686EEA40456D}" type="sibTrans" cxnId="{1ACA4769-D1CC-4614-9E1E-802AA91F9711}">
      <dgm:prSet/>
      <dgm:spPr/>
      <dgm:t>
        <a:bodyPr/>
        <a:lstStyle/>
        <a:p>
          <a:endParaRPr lang="en-US"/>
        </a:p>
      </dgm:t>
    </dgm:pt>
    <dgm:pt modelId="{9014445B-4771-4049-B788-5CA72DCD9C34}">
      <dgm:prSet/>
      <dgm:spPr/>
      <dgm:t>
        <a:bodyPr/>
        <a:lstStyle/>
        <a:p>
          <a:r>
            <a:rPr lang="en-US" baseline="0" dirty="0"/>
            <a:t>Test the system with sample routes and deploy on a remote server.</a:t>
          </a:r>
          <a:endParaRPr lang="en-US" dirty="0"/>
        </a:p>
      </dgm:t>
    </dgm:pt>
    <dgm:pt modelId="{0BA9BFBC-2918-4FB7-BFA3-FD720B13AA8B}" type="parTrans" cxnId="{62EB8C88-9CD3-49F2-B7DD-A4AD658291B4}">
      <dgm:prSet/>
      <dgm:spPr/>
      <dgm:t>
        <a:bodyPr/>
        <a:lstStyle/>
        <a:p>
          <a:endParaRPr lang="en-US"/>
        </a:p>
      </dgm:t>
    </dgm:pt>
    <dgm:pt modelId="{22004792-F731-422C-BF02-17006C6762DA}" type="sibTrans" cxnId="{62EB8C88-9CD3-49F2-B7DD-A4AD658291B4}">
      <dgm:prSet/>
      <dgm:spPr/>
      <dgm:t>
        <a:bodyPr/>
        <a:lstStyle/>
        <a:p>
          <a:endParaRPr lang="en-US"/>
        </a:p>
      </dgm:t>
    </dgm:pt>
    <dgm:pt modelId="{B7766385-FD97-4270-8FB1-58A46A4A9794}" type="pres">
      <dgm:prSet presAssocID="{3B8DF3CE-8B1F-458A-8284-45D9BFA740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00EBE-422B-4382-BA40-62BFF5C45457}" type="pres">
      <dgm:prSet presAssocID="{C6A5C1F3-B862-4F47-BED9-8B2C2CCB9778}" presName="linNode" presStyleCnt="0"/>
      <dgm:spPr/>
    </dgm:pt>
    <dgm:pt modelId="{A51BA8E0-3BAA-4886-B47D-D3A0C1B3E0F7}" type="pres">
      <dgm:prSet presAssocID="{C6A5C1F3-B862-4F47-BED9-8B2C2CCB9778}" presName="parentText" presStyleLbl="node1" presStyleIdx="0" presStyleCnt="2" custScaleX="60800" custLinFactNeighborX="-10354" custLinFactNeighborY="2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2092F-5384-4015-8140-2F2D128092C8}" type="pres">
      <dgm:prSet presAssocID="{C6A5C1F3-B862-4F47-BED9-8B2C2CCB9778}" presName="descendantText" presStyleLbl="alignAccFollowNode1" presStyleIdx="0" presStyleCnt="2" custScaleX="119752" custLinFactNeighborX="-3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D3CA4-5B05-4155-8DDF-1C729EBE4F25}" type="pres">
      <dgm:prSet presAssocID="{BE85C936-71F4-4297-8F16-EAD3BF4291DD}" presName="sp" presStyleCnt="0"/>
      <dgm:spPr/>
    </dgm:pt>
    <dgm:pt modelId="{20E75A70-98E2-4E3A-BC34-306BB3B4C341}" type="pres">
      <dgm:prSet presAssocID="{67038CF2-D4EB-41F2-92ED-CEC6AA76CF1D}" presName="linNode" presStyleCnt="0"/>
      <dgm:spPr/>
    </dgm:pt>
    <dgm:pt modelId="{20D53F7B-03A3-4E5F-A7FE-6F415F23D7F4}" type="pres">
      <dgm:prSet presAssocID="{67038CF2-D4EB-41F2-92ED-CEC6AA76CF1D}" presName="parentText" presStyleLbl="node1" presStyleIdx="1" presStyleCnt="2" custScaleX="60800" custLinFactNeighborX="-10354" custLinFactNeighborY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B2148-9ABE-41D6-904C-AC4345805C53}" type="pres">
      <dgm:prSet presAssocID="{67038CF2-D4EB-41F2-92ED-CEC6AA76CF1D}" presName="descendantText" presStyleLbl="alignAccFollowNode1" presStyleIdx="1" presStyleCnt="2" custScaleX="119752" custLinFactNeighborX="-3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2FE269-D184-4C6C-80B3-120E60603199}" type="presOf" srcId="{3ABE3BCF-733F-42D3-AD3C-F49283CF7E28}" destId="{1AB2092F-5384-4015-8140-2F2D128092C8}" srcOrd="0" destOrd="2" presId="urn:microsoft.com/office/officeart/2005/8/layout/vList5"/>
    <dgm:cxn modelId="{70A6C545-64D0-4CC0-A639-238D6D762E30}" type="presOf" srcId="{CCB254AC-4B9E-4894-BD2D-DE8857466BE2}" destId="{1AB2092F-5384-4015-8140-2F2D128092C8}" srcOrd="0" destOrd="1" presId="urn:microsoft.com/office/officeart/2005/8/layout/vList5"/>
    <dgm:cxn modelId="{1ACA4769-D1CC-4614-9E1E-802AA91F9711}" srcId="{67038CF2-D4EB-41F2-92ED-CEC6AA76CF1D}" destId="{E6C0DB64-EBFA-4391-BD6B-32BD4A5244B1}" srcOrd="2" destOrd="0" parTransId="{7F1A429C-F7C7-4F06-9138-ACA22FFCFE77}" sibTransId="{A2BCC341-E117-41A0-9CCD-686EEA40456D}"/>
    <dgm:cxn modelId="{DD645550-FC3F-4DB5-9513-DFEE10CC8539}" srcId="{C6A5C1F3-B862-4F47-BED9-8B2C2CCB9778}" destId="{B37669A5-A257-4055-A182-E414458CBA1D}" srcOrd="0" destOrd="0" parTransId="{DE8919D3-0917-4CBC-8A18-C1DF13A519B5}" sibTransId="{08DA9163-A18C-47DA-9170-19E1AA112436}"/>
    <dgm:cxn modelId="{1388F96F-C9AB-440F-B16E-1DA4ADF9C112}" srcId="{67038CF2-D4EB-41F2-92ED-CEC6AA76CF1D}" destId="{A85A98F2-27FB-48B9-9C57-6DEC88B3558F}" srcOrd="0" destOrd="0" parTransId="{6FC0B19E-5BA4-4553-81E4-64324A85ED74}" sibTransId="{D4514796-0CE0-4B8C-8D4B-11AB7344B73F}"/>
    <dgm:cxn modelId="{A26C7CD8-AC91-45DF-BD13-D0359986C68A}" type="presOf" srcId="{9014445B-4771-4049-B788-5CA72DCD9C34}" destId="{121B2148-9ABE-41D6-904C-AC4345805C53}" srcOrd="0" destOrd="3" presId="urn:microsoft.com/office/officeart/2005/8/layout/vList5"/>
    <dgm:cxn modelId="{3DF0EB31-BE77-44EC-BECD-AD57E91DD0E4}" type="presOf" srcId="{67038CF2-D4EB-41F2-92ED-CEC6AA76CF1D}" destId="{20D53F7B-03A3-4E5F-A7FE-6F415F23D7F4}" srcOrd="0" destOrd="0" presId="urn:microsoft.com/office/officeart/2005/8/layout/vList5"/>
    <dgm:cxn modelId="{31AF4B45-A834-448A-BFA1-E0AEABDF9CA1}" srcId="{67038CF2-D4EB-41F2-92ED-CEC6AA76CF1D}" destId="{2D0D1DBB-ED31-4C61-B5FA-137AB95DDA0D}" srcOrd="1" destOrd="0" parTransId="{EE9EB75E-9B0E-457C-94D7-BE67198994FF}" sibTransId="{0E576A4E-CD20-44E8-8E51-600CF81FC838}"/>
    <dgm:cxn modelId="{62EB8C88-9CD3-49F2-B7DD-A4AD658291B4}" srcId="{67038CF2-D4EB-41F2-92ED-CEC6AA76CF1D}" destId="{9014445B-4771-4049-B788-5CA72DCD9C34}" srcOrd="3" destOrd="0" parTransId="{0BA9BFBC-2918-4FB7-BFA3-FD720B13AA8B}" sibTransId="{22004792-F731-422C-BF02-17006C6762DA}"/>
    <dgm:cxn modelId="{19263803-E0CD-420F-ABF2-C5634FF7893E}" srcId="{C6A5C1F3-B862-4F47-BED9-8B2C2CCB9778}" destId="{FC16FCA2-2306-4901-9021-BD508CEFC9DF}" srcOrd="3" destOrd="0" parTransId="{EDCEF92D-6795-47EE-9C24-BAE255F35066}" sibTransId="{BBE713ED-67FB-4EE2-A84D-23BBFDE61E6D}"/>
    <dgm:cxn modelId="{8667EAF1-DB0D-453F-81E4-C894D7ECC504}" srcId="{3B8DF3CE-8B1F-458A-8284-45D9BFA740DA}" destId="{67038CF2-D4EB-41F2-92ED-CEC6AA76CF1D}" srcOrd="1" destOrd="0" parTransId="{94C255DB-FD68-4E73-8EBC-777CB4396665}" sibTransId="{2B5541CD-7351-453D-8916-7D5CE5525489}"/>
    <dgm:cxn modelId="{F7994F2B-0F81-48F4-8D73-1FF00A4BA962}" type="presOf" srcId="{FC16FCA2-2306-4901-9021-BD508CEFC9DF}" destId="{1AB2092F-5384-4015-8140-2F2D128092C8}" srcOrd="0" destOrd="3" presId="urn:microsoft.com/office/officeart/2005/8/layout/vList5"/>
    <dgm:cxn modelId="{A37292DD-FF9A-404A-A8D2-DC6D17208343}" type="presOf" srcId="{C6A5C1F3-B862-4F47-BED9-8B2C2CCB9778}" destId="{A51BA8E0-3BAA-4886-B47D-D3A0C1B3E0F7}" srcOrd="0" destOrd="0" presId="urn:microsoft.com/office/officeart/2005/8/layout/vList5"/>
    <dgm:cxn modelId="{E41CB5A7-1AD6-4358-9FC9-B48A3480D641}" type="presOf" srcId="{2D0D1DBB-ED31-4C61-B5FA-137AB95DDA0D}" destId="{121B2148-9ABE-41D6-904C-AC4345805C53}" srcOrd="0" destOrd="1" presId="urn:microsoft.com/office/officeart/2005/8/layout/vList5"/>
    <dgm:cxn modelId="{FA1CECEE-F071-44BB-86A0-11FC9D8C6DE6}" type="presOf" srcId="{3B8DF3CE-8B1F-458A-8284-45D9BFA740DA}" destId="{B7766385-FD97-4270-8FB1-58A46A4A9794}" srcOrd="0" destOrd="0" presId="urn:microsoft.com/office/officeart/2005/8/layout/vList5"/>
    <dgm:cxn modelId="{FB223DAD-A474-4273-A769-8C424C75CE52}" srcId="{C6A5C1F3-B862-4F47-BED9-8B2C2CCB9778}" destId="{CCB254AC-4B9E-4894-BD2D-DE8857466BE2}" srcOrd="1" destOrd="0" parTransId="{405706E1-F588-4430-9F84-A669B0EF51C5}" sibTransId="{44CD939E-665C-430C-AB98-811976848008}"/>
    <dgm:cxn modelId="{AAE58664-C3DE-48F9-8B74-1B478534B179}" srcId="{3B8DF3CE-8B1F-458A-8284-45D9BFA740DA}" destId="{C6A5C1F3-B862-4F47-BED9-8B2C2CCB9778}" srcOrd="0" destOrd="0" parTransId="{B6477A49-B962-4B6F-B862-5F73B14FD2A5}" sibTransId="{BE85C936-71F4-4297-8F16-EAD3BF4291DD}"/>
    <dgm:cxn modelId="{A6618527-756D-4132-9FF1-F5DF8FFE59AA}" srcId="{C6A5C1F3-B862-4F47-BED9-8B2C2CCB9778}" destId="{3ABE3BCF-733F-42D3-AD3C-F49283CF7E28}" srcOrd="2" destOrd="0" parTransId="{EAD3AA3F-5E43-4D47-B803-ED2306DB7566}" sibTransId="{65331646-B8EE-4568-8042-55DB09337461}"/>
    <dgm:cxn modelId="{D9173497-3827-4B2A-ACBF-89DEFF2207DC}" type="presOf" srcId="{B37669A5-A257-4055-A182-E414458CBA1D}" destId="{1AB2092F-5384-4015-8140-2F2D128092C8}" srcOrd="0" destOrd="0" presId="urn:microsoft.com/office/officeart/2005/8/layout/vList5"/>
    <dgm:cxn modelId="{734FF612-95A7-446C-93D7-C4A11DD67381}" type="presOf" srcId="{A85A98F2-27FB-48B9-9C57-6DEC88B3558F}" destId="{121B2148-9ABE-41D6-904C-AC4345805C53}" srcOrd="0" destOrd="0" presId="urn:microsoft.com/office/officeart/2005/8/layout/vList5"/>
    <dgm:cxn modelId="{28DB0B41-1F09-4E6A-A150-6CA374B44B07}" type="presOf" srcId="{E6C0DB64-EBFA-4391-BD6B-32BD4A5244B1}" destId="{121B2148-9ABE-41D6-904C-AC4345805C53}" srcOrd="0" destOrd="2" presId="urn:microsoft.com/office/officeart/2005/8/layout/vList5"/>
    <dgm:cxn modelId="{1DE61083-4A14-428E-ADE7-1629940FF555}" type="presParOf" srcId="{B7766385-FD97-4270-8FB1-58A46A4A9794}" destId="{D3C00EBE-422B-4382-BA40-62BFF5C45457}" srcOrd="0" destOrd="0" presId="urn:microsoft.com/office/officeart/2005/8/layout/vList5"/>
    <dgm:cxn modelId="{1E17742A-E4EE-4D98-9760-8B931FAF0060}" type="presParOf" srcId="{D3C00EBE-422B-4382-BA40-62BFF5C45457}" destId="{A51BA8E0-3BAA-4886-B47D-D3A0C1B3E0F7}" srcOrd="0" destOrd="0" presId="urn:microsoft.com/office/officeart/2005/8/layout/vList5"/>
    <dgm:cxn modelId="{FC3B0392-5512-42F8-B87E-2047B2B2B927}" type="presParOf" srcId="{D3C00EBE-422B-4382-BA40-62BFF5C45457}" destId="{1AB2092F-5384-4015-8140-2F2D128092C8}" srcOrd="1" destOrd="0" presId="urn:microsoft.com/office/officeart/2005/8/layout/vList5"/>
    <dgm:cxn modelId="{72B7F9FE-80AC-469F-B982-05FFE745CAEC}" type="presParOf" srcId="{B7766385-FD97-4270-8FB1-58A46A4A9794}" destId="{38FD3CA4-5B05-4155-8DDF-1C729EBE4F25}" srcOrd="1" destOrd="0" presId="urn:microsoft.com/office/officeart/2005/8/layout/vList5"/>
    <dgm:cxn modelId="{5CF71408-23E4-4316-8ED3-DFEF48799AF9}" type="presParOf" srcId="{B7766385-FD97-4270-8FB1-58A46A4A9794}" destId="{20E75A70-98E2-4E3A-BC34-306BB3B4C341}" srcOrd="2" destOrd="0" presId="urn:microsoft.com/office/officeart/2005/8/layout/vList5"/>
    <dgm:cxn modelId="{25260C2E-3292-4C0D-B24C-F6D9E90BB93A}" type="presParOf" srcId="{20E75A70-98E2-4E3A-BC34-306BB3B4C341}" destId="{20D53F7B-03A3-4E5F-A7FE-6F415F23D7F4}" srcOrd="0" destOrd="0" presId="urn:microsoft.com/office/officeart/2005/8/layout/vList5"/>
    <dgm:cxn modelId="{C195CD35-0B1A-475D-8B5C-F9041B711A7A}" type="presParOf" srcId="{20E75A70-98E2-4E3A-BC34-306BB3B4C341}" destId="{121B2148-9ABE-41D6-904C-AC434580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2B88B-8B7C-4928-901A-5B884735090F}">
      <dsp:nvSpPr>
        <dsp:cNvPr id="0" name=""/>
        <dsp:cNvSpPr/>
      </dsp:nvSpPr>
      <dsp:spPr>
        <a:xfrm>
          <a:off x="0" y="217040"/>
          <a:ext cx="7288212" cy="98865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/>
            <a:t>A smart web-based application that:</a:t>
          </a:r>
          <a:endParaRPr lang="en-US" sz="2600" kern="1200"/>
        </a:p>
      </dsp:txBody>
      <dsp:txXfrm>
        <a:off x="48262" y="265302"/>
        <a:ext cx="7191688" cy="892126"/>
      </dsp:txXfrm>
    </dsp:sp>
    <dsp:sp modelId="{4C0C93DA-4A7C-4416-AD92-70290AB4FDFB}">
      <dsp:nvSpPr>
        <dsp:cNvPr id="0" name=""/>
        <dsp:cNvSpPr/>
      </dsp:nvSpPr>
      <dsp:spPr>
        <a:xfrm>
          <a:off x="0" y="1205690"/>
          <a:ext cx="7288212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0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baseline="0"/>
            <a:t>Computes EV routes dynamically.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baseline="0"/>
            <a:t>Integrates real-time charging station data.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baseline="0"/>
            <a:t>Offers multiple route and charging station options.</a:t>
          </a:r>
          <a:endParaRPr lang="en-US" sz="2000" kern="1200"/>
        </a:p>
      </dsp:txBody>
      <dsp:txXfrm>
        <a:off x="0" y="1205690"/>
        <a:ext cx="7288212" cy="995670"/>
      </dsp:txXfrm>
    </dsp:sp>
    <dsp:sp modelId="{3421FEBD-2AE4-4E0A-A58F-88D9B1FA1D0E}">
      <dsp:nvSpPr>
        <dsp:cNvPr id="0" name=""/>
        <dsp:cNvSpPr/>
      </dsp:nvSpPr>
      <dsp:spPr>
        <a:xfrm>
          <a:off x="0" y="2201360"/>
          <a:ext cx="7288212" cy="98865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baseline="0" dirty="0"/>
            <a:t>Simplifies planning by displaying estimated trip time, charging stops, and costs.</a:t>
          </a:r>
          <a:endParaRPr lang="en-US" sz="2600" kern="1200" dirty="0"/>
        </a:p>
      </dsp:txBody>
      <dsp:txXfrm>
        <a:off x="48262" y="2249622"/>
        <a:ext cx="7191688" cy="892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246A4-22A2-4312-93F7-253119EE002F}">
      <dsp:nvSpPr>
        <dsp:cNvPr id="0" name=""/>
        <dsp:cNvSpPr/>
      </dsp:nvSpPr>
      <dsp:spPr>
        <a:xfrm>
          <a:off x="0" y="9707"/>
          <a:ext cx="10515600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Frontend: JavaScript, Leaflet.js, HTML/CSS</a:t>
          </a:r>
        </a:p>
      </dsp:txBody>
      <dsp:txXfrm>
        <a:off x="29700" y="39407"/>
        <a:ext cx="10456200" cy="549000"/>
      </dsp:txXfrm>
    </dsp:sp>
    <dsp:sp modelId="{5E14A52B-C051-470C-BB23-544C56120873}">
      <dsp:nvSpPr>
        <dsp:cNvPr id="0" name=""/>
        <dsp:cNvSpPr/>
      </dsp:nvSpPr>
      <dsp:spPr>
        <a:xfrm>
          <a:off x="0" y="692987"/>
          <a:ext cx="10515600" cy="6084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Backend: ? Unsure needs expert inputs</a:t>
          </a:r>
        </a:p>
      </dsp:txBody>
      <dsp:txXfrm>
        <a:off x="29700" y="722687"/>
        <a:ext cx="10456200" cy="549000"/>
      </dsp:txXfrm>
    </dsp:sp>
    <dsp:sp modelId="{81632FEA-E396-4B0E-B17A-DA323582967C}">
      <dsp:nvSpPr>
        <dsp:cNvPr id="0" name=""/>
        <dsp:cNvSpPr/>
      </dsp:nvSpPr>
      <dsp:spPr>
        <a:xfrm>
          <a:off x="0" y="1376268"/>
          <a:ext cx="10515600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Database: PostgreSQL with PostGIS</a:t>
          </a:r>
        </a:p>
      </dsp:txBody>
      <dsp:txXfrm>
        <a:off x="29700" y="1405968"/>
        <a:ext cx="10456200" cy="549000"/>
      </dsp:txXfrm>
    </dsp:sp>
    <dsp:sp modelId="{AC1B4DE1-A36B-4BE1-B87A-65083D4DD0BD}">
      <dsp:nvSpPr>
        <dsp:cNvPr id="0" name=""/>
        <dsp:cNvSpPr/>
      </dsp:nvSpPr>
      <dsp:spPr>
        <a:xfrm>
          <a:off x="0" y="2059548"/>
          <a:ext cx="10515600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Map Services: OSM Data, MapServer or Geoserver</a:t>
          </a:r>
        </a:p>
      </dsp:txBody>
      <dsp:txXfrm>
        <a:off x="29700" y="2089248"/>
        <a:ext cx="1045620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2092F-5384-4015-8140-2F2D128092C8}">
      <dsp:nvSpPr>
        <dsp:cNvPr id="0" name=""/>
        <dsp:cNvSpPr/>
      </dsp:nvSpPr>
      <dsp:spPr>
        <a:xfrm rot="5400000">
          <a:off x="5634504" y="-3103143"/>
          <a:ext cx="1660759" cy="828233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/>
            <a:t>Set up GitHub repository and project environment.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/>
            <a:t>Display charging stations on a base map.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/>
            <a:t>Implement route planning for EVs with basic charging stops.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/>
            <a:t>Create a basic frontend for user input and visualization.</a:t>
          </a:r>
          <a:endParaRPr lang="en-US" sz="2000" kern="1200" dirty="0"/>
        </a:p>
      </dsp:txBody>
      <dsp:txXfrm rot="-5400000">
        <a:off x="2323715" y="288718"/>
        <a:ext cx="8201266" cy="1498615"/>
      </dsp:txXfrm>
    </dsp:sp>
    <dsp:sp modelId="{A51BA8E0-3BAA-4886-B47D-D3A0C1B3E0F7}">
      <dsp:nvSpPr>
        <dsp:cNvPr id="0" name=""/>
        <dsp:cNvSpPr/>
      </dsp:nvSpPr>
      <dsp:spPr>
        <a:xfrm>
          <a:off x="0" y="44082"/>
          <a:ext cx="2365354" cy="2075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baseline="0" dirty="0"/>
            <a:t>Milestone 1 Before Christmas</a:t>
          </a:r>
          <a:endParaRPr lang="en-US" sz="3200" kern="1200" dirty="0"/>
        </a:p>
      </dsp:txBody>
      <dsp:txXfrm>
        <a:off x="101339" y="145421"/>
        <a:ext cx="2162676" cy="1873270"/>
      </dsp:txXfrm>
    </dsp:sp>
    <dsp:sp modelId="{121B2148-9ABE-41D6-904C-AC4345805C53}">
      <dsp:nvSpPr>
        <dsp:cNvPr id="0" name=""/>
        <dsp:cNvSpPr/>
      </dsp:nvSpPr>
      <dsp:spPr>
        <a:xfrm rot="5400000">
          <a:off x="5634504" y="-923396"/>
          <a:ext cx="1660759" cy="828233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/>
            <a:t>Add live charging station availability.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/>
            <a:t>Enhance route planning with energy consumption estimates.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/>
            <a:t>Allow filtering of stations by user preferences.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baseline="0" dirty="0"/>
            <a:t>Test the system with sample routes and deploy on a remote server.</a:t>
          </a:r>
          <a:endParaRPr lang="en-US" sz="2000" kern="1200" dirty="0"/>
        </a:p>
      </dsp:txBody>
      <dsp:txXfrm rot="-5400000">
        <a:off x="2323715" y="2468465"/>
        <a:ext cx="8201266" cy="1498615"/>
      </dsp:txXfrm>
    </dsp:sp>
    <dsp:sp modelId="{20D53F7B-03A3-4E5F-A7FE-6F415F23D7F4}">
      <dsp:nvSpPr>
        <dsp:cNvPr id="0" name=""/>
        <dsp:cNvSpPr/>
      </dsp:nvSpPr>
      <dsp:spPr>
        <a:xfrm>
          <a:off x="0" y="2179850"/>
          <a:ext cx="2365354" cy="2075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baseline="0" dirty="0"/>
            <a:t>Milestone 2 in January</a:t>
          </a:r>
          <a:endParaRPr lang="en-US" sz="3200" kern="1200" dirty="0"/>
        </a:p>
      </dsp:txBody>
      <dsp:txXfrm>
        <a:off x="101339" y="2281189"/>
        <a:ext cx="2162676" cy="187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 err="1"/>
              <a:t>WattWay</a:t>
            </a:r>
            <a:r>
              <a:rPr lang="en-US" dirty="0"/>
              <a:t>: EV Guide to Breaks and Boosts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WattWay</a:t>
            </a:r>
            <a:r>
              <a:rPr lang="en-US" dirty="0"/>
              <a:t>: EV Guide to Breaks and Boosts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29/11/24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WattWay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 err="1"/>
              <a:t>WattWay</a:t>
            </a:r>
            <a:r>
              <a:rPr lang="en-US" dirty="0"/>
              <a:t>: EV Guide to Breaks and Boosts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495433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  <a:p>
            <a:r>
              <a:rPr lang="en-US" sz="3200" dirty="0"/>
              <a:t>Solution</a:t>
            </a:r>
          </a:p>
          <a:p>
            <a:r>
              <a:rPr lang="en-US" sz="3200" dirty="0"/>
              <a:t>Architecture</a:t>
            </a:r>
          </a:p>
          <a:p>
            <a:r>
              <a:rPr lang="en-US" sz="3200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9984-3F5C-4C05-A1C7-40A513DE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734173"/>
            <a:ext cx="7288282" cy="2121177"/>
          </a:xfrm>
        </p:spPr>
        <p:txBody>
          <a:bodyPr>
            <a:normAutofit/>
          </a:bodyPr>
          <a:lstStyle/>
          <a:p>
            <a:r>
              <a:rPr lang="en-US" sz="3200" dirty="0"/>
              <a:t>Challenges to EV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3929-2843-4902-9007-459ED13D5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760546"/>
            <a:ext cx="7288212" cy="128011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Inefficient trip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route optimization based on driving range and charging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D80E-81D6-4A4E-8B6C-F3E1D076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FF8B51-2490-4C8E-98CE-5A55606F3897}"/>
              </a:ext>
            </a:extLst>
          </p:cNvPr>
          <p:cNvSpPr txBox="1">
            <a:spLocks/>
          </p:cNvSpPr>
          <p:nvPr/>
        </p:nvSpPr>
        <p:spPr>
          <a:xfrm>
            <a:off x="1474718" y="2088091"/>
            <a:ext cx="7288282" cy="2121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Impacts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F411F1-3766-41BA-AE47-342D433F5F22}"/>
              </a:ext>
            </a:extLst>
          </p:cNvPr>
          <p:cNvSpPr txBox="1">
            <a:spLocks/>
          </p:cNvSpPr>
          <p:nvPr/>
        </p:nvSpPr>
        <p:spPr>
          <a:xfrm>
            <a:off x="1474788" y="4582810"/>
            <a:ext cx="7288212" cy="128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range 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Longer travel times and inconvenience.</a:t>
            </a:r>
          </a:p>
        </p:txBody>
      </p:sp>
    </p:spTree>
    <p:extLst>
      <p:ext uri="{BB962C8B-B14F-4D97-AF65-F5344CB8AC3E}">
        <p14:creationId xmlns:p14="http://schemas.microsoft.com/office/powerpoint/2010/main" val="8697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E8D2-B621-4E42-8AFA-6C21DF0B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90C6F6-2225-47E8-A063-3DC8C5EC3C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342706"/>
              </p:ext>
            </p:extLst>
          </p:nvPr>
        </p:nvGraphicFramePr>
        <p:xfrm>
          <a:off x="1322388" y="2763078"/>
          <a:ext cx="7288212" cy="3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78B6-6D04-4D57-90B9-DA6B70A5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9FDB-BB55-447D-9B13-AC5EF7EB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9A2D-B2C6-4D46-AB59-1C610425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3" y="1870074"/>
            <a:ext cx="8382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9FDB-BB55-447D-9B13-AC5EF7EB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Technical stack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9A2D-B2C6-4D46-AB59-1C610425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448EE0-F4AB-4DDF-AFAE-A962C3D80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064293"/>
              </p:ext>
            </p:extLst>
          </p:nvPr>
        </p:nvGraphicFramePr>
        <p:xfrm>
          <a:off x="838200" y="2236424"/>
          <a:ext cx="105156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13009E-B781-4EED-B162-DA5242C2A476}"/>
              </a:ext>
            </a:extLst>
          </p:cNvPr>
          <p:cNvSpPr/>
          <p:nvPr/>
        </p:nvSpPr>
        <p:spPr>
          <a:xfrm>
            <a:off x="2500829" y="3029639"/>
            <a:ext cx="3822853" cy="41037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043" y="0"/>
            <a:ext cx="1476939" cy="1917700"/>
          </a:xfrm>
        </p:spPr>
        <p:txBody>
          <a:bodyPr>
            <a:normAutofit/>
          </a:bodyPr>
          <a:lstStyle/>
          <a:p>
            <a:r>
              <a:rPr lang="en-US" b="1" dirty="0"/>
              <a:t>Timeline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A0EEDE-17C3-406D-839F-3AD8911FD481}"/>
              </a:ext>
            </a:extLst>
          </p:cNvPr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2229231392"/>
              </p:ext>
            </p:extLst>
          </p:nvPr>
        </p:nvGraphicFramePr>
        <p:xfrm>
          <a:off x="838199" y="1795749"/>
          <a:ext cx="10806629" cy="425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99" y="2470150"/>
            <a:ext cx="6743002" cy="1917700"/>
          </a:xfrm>
        </p:spPr>
        <p:txBody>
          <a:bodyPr>
            <a:normAutofit/>
          </a:bodyPr>
          <a:lstStyle/>
          <a:p>
            <a:r>
              <a:rPr lang="en-US" dirty="0"/>
              <a:t>Questions? Suggestions? Let’s collaborate!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1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Team </a:t>
            </a:r>
            <a:r>
              <a:rPr lang="en-US" b="1" dirty="0" err="1"/>
              <a:t>Wattway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Bhavin, </a:t>
            </a:r>
            <a:r>
              <a:rPr lang="en-US" dirty="0" err="1"/>
              <a:t>Kisal</a:t>
            </a:r>
            <a:r>
              <a:rPr lang="en-US" dirty="0"/>
              <a:t>, Sandys, Ravi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6" name="Picture 4" descr="Hochschule Karlsruhe - Weltvermesserer – Dein Arbeitsplatz Erde">
            <a:extLst>
              <a:ext uri="{FF2B5EF4-FFF2-40B4-BE49-F238E27FC236}">
                <a16:creationId xmlns:a16="http://schemas.microsoft.com/office/drawing/2014/main" id="{5155A37B-8A17-4D7B-8119-08718AB81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68" b="90000" l="1155" r="98046">
                        <a14:foregroundMark x1="16696" y1="20986" x2="16696" y2="20986"/>
                        <a14:foregroundMark x1="14831" y1="14789" x2="15009" y2="32817"/>
                        <a14:foregroundMark x1="14032" y1="3239" x2="13677" y2="38592"/>
                        <a14:foregroundMark x1="4263" y1="20704" x2="13499" y2="21127"/>
                        <a14:foregroundMark x1="1421" y1="19437" x2="1155" y2="21408"/>
                        <a14:foregroundMark x1="31705" y1="4789" x2="32060" y2="14085"/>
                        <a14:foregroundMark x1="44316" y1="2254" x2="44316" y2="2254"/>
                        <a14:foregroundMark x1="63144" y1="1972" x2="63144" y2="1972"/>
                        <a14:foregroundMark x1="43606" y1="1549" x2="43606" y2="1549"/>
                        <a14:foregroundMark x1="76732" y1="22113" x2="76732" y2="22113"/>
                        <a14:foregroundMark x1="94671" y1="32676" x2="94671" y2="32676"/>
                        <a14:foregroundMark x1="98046" y1="39437" x2="98046" y2="39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42"/>
          <a:stretch/>
        </p:blipFill>
        <p:spPr bwMode="auto">
          <a:xfrm>
            <a:off x="2446685" y="3997598"/>
            <a:ext cx="4719619" cy="13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08899-9986-44EA-A875-9E169FE2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50" y="4181392"/>
            <a:ext cx="3387755" cy="949497"/>
          </a:xfrm>
          <a:prstGeom prst="rect">
            <a:avLst/>
          </a:prstGeom>
          <a:noFill/>
          <a:ln w="200025" cap="rnd">
            <a:solidFill>
              <a:schemeClr val="bg1"/>
            </a:solidFill>
          </a:ln>
          <a:effectLst>
            <a:softEdge rad="0"/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16FE66-8322-44C3-93BB-DB4C1916F6C1}"/>
              </a:ext>
            </a:extLst>
          </p:cNvPr>
          <p:cNvCxnSpPr/>
          <p:nvPr/>
        </p:nvCxnSpPr>
        <p:spPr>
          <a:xfrm>
            <a:off x="7340600" y="3984898"/>
            <a:ext cx="0" cy="1317087"/>
          </a:xfrm>
          <a:prstGeom prst="line">
            <a:avLst/>
          </a:prstGeom>
          <a:ln w="127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www.w3.org/XML/1998/namespace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16c05727-aa75-4e4a-9b5f-8a80a1165891"/>
    <ds:schemaRef ds:uri="71af3243-3dd4-4a8d-8c0d-dd76da1f02a5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674</TotalTime>
  <Words>224</Words>
  <Application>Microsoft Office PowerPoint</Application>
  <PresentationFormat>Widescreen</PresentationFormat>
  <Paragraphs>55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WattWay: EV Guide to Breaks and Boosts</vt:lpstr>
      <vt:lpstr>AGENDA</vt:lpstr>
      <vt:lpstr>Challenges to EV drivers</vt:lpstr>
      <vt:lpstr>Solution</vt:lpstr>
      <vt:lpstr>Architecture</vt:lpstr>
      <vt:lpstr>Technical stack</vt:lpstr>
      <vt:lpstr>Timeline</vt:lpstr>
      <vt:lpstr>Questions? Suggestions? Let’s collaborate!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WattWay: EV Guide to Breaks and Boosts</dc:title>
  <dc:creator>Bhavinbhai Bhikadiya</dc:creator>
  <cp:lastModifiedBy>USER</cp:lastModifiedBy>
  <cp:revision>11</cp:revision>
  <dcterms:created xsi:type="dcterms:W3CDTF">2024-11-28T08:44:22Z</dcterms:created>
  <dcterms:modified xsi:type="dcterms:W3CDTF">2024-11-28T20:29:54Z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