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0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34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5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1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1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7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4BFC79-7C90-4567-B7EE-872E0032E7D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A6ABE-B532-4325-AB8E-C7DF5329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917575"/>
          </a:xfrm>
        </p:spPr>
        <p:txBody>
          <a:bodyPr>
            <a:normAutofit/>
          </a:bodyPr>
          <a:lstStyle/>
          <a:p>
            <a:r>
              <a:rPr lang="en-US" sz="3600" dirty="0"/>
              <a:t>Tableau : Assignment -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124200"/>
            <a:ext cx="6858000" cy="19812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Kisan pendharkar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What is tableau?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1" y="1676400"/>
            <a:ext cx="8763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Tableau is a visual analytics platform.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It  is easy, Powerful and fast and help in taking important business</a:t>
            </a:r>
          </a:p>
          <a:p>
            <a:r>
              <a:rPr lang="en-US" sz="2400" dirty="0"/>
              <a:t>   decision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We don’t need any prior coding skill or technical background in                                                                          order to learn Tableau.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3200" b="1" dirty="0"/>
              <a:t>2.  Explain several option of the start page of tableau desktop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457200"/>
            <a:ext cx="830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Start Page section consist of 3 sections:</a:t>
            </a:r>
          </a:p>
          <a:p>
            <a:endParaRPr lang="en-US" sz="2400" dirty="0"/>
          </a:p>
          <a:p>
            <a:r>
              <a:rPr lang="en-US" sz="2400" dirty="0"/>
              <a:t>1. Connect – Connect sections allows tableau to connect with desktop files(different file type) and different database type.</a:t>
            </a:r>
          </a:p>
          <a:p>
            <a:r>
              <a:rPr lang="en-US" sz="2400" dirty="0"/>
              <a:t>File type can be ms excel,  </a:t>
            </a:r>
            <a:r>
              <a:rPr lang="en-US" sz="2400" dirty="0" err="1"/>
              <a:t>pdf</a:t>
            </a:r>
            <a:r>
              <a:rPr lang="en-US" sz="2400" dirty="0"/>
              <a:t>, </a:t>
            </a:r>
            <a:r>
              <a:rPr lang="en-US" sz="2400" dirty="0" err="1"/>
              <a:t>csv</a:t>
            </a:r>
            <a:r>
              <a:rPr lang="en-US" sz="2400" dirty="0"/>
              <a:t>, </a:t>
            </a:r>
            <a:r>
              <a:rPr lang="en-US" sz="2400" dirty="0" err="1"/>
              <a:t>json</a:t>
            </a:r>
            <a:r>
              <a:rPr lang="en-US" sz="2400" dirty="0"/>
              <a:t>, statistical file etc</a:t>
            </a:r>
          </a:p>
          <a:p>
            <a:endParaRPr lang="en-US" sz="2400" dirty="0"/>
          </a:p>
          <a:p>
            <a:r>
              <a:rPr lang="en-US" sz="2400" dirty="0"/>
              <a:t>2. Open -  You can open your existing workbook or workbook in which you have work earlier.</a:t>
            </a:r>
          </a:p>
          <a:p>
            <a:r>
              <a:rPr lang="en-US" sz="2400" dirty="0"/>
              <a:t>By clicking on open you can access earlier version of workbook that you have created for visualization.</a:t>
            </a:r>
          </a:p>
          <a:p>
            <a:endParaRPr lang="en-US" sz="2400" dirty="0"/>
          </a:p>
          <a:p>
            <a:r>
              <a:rPr lang="en-US" sz="2400" dirty="0"/>
              <a:t>3. Discover – In the discover section, we get short tutorial provided by tableau community. </a:t>
            </a:r>
          </a:p>
          <a:p>
            <a:r>
              <a:rPr lang="en-US" sz="2400" dirty="0"/>
              <a:t>Important blogs or also some important work done by all contributor in  tableau community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4611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3.  What is data visualization?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Data </a:t>
            </a:r>
            <a:r>
              <a:rPr lang="en-US" sz="2400" b="1" dirty="0"/>
              <a:t>visualization</a:t>
            </a:r>
            <a:r>
              <a:rPr lang="en-US" sz="2400" dirty="0"/>
              <a:t> is the graphical representation of information and data.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row data transformed in charts, graphs, and maps, with using  </a:t>
            </a:r>
            <a:r>
              <a:rPr lang="en-US" sz="2400" b="1" dirty="0"/>
              <a:t>visualization</a:t>
            </a:r>
            <a:r>
              <a:rPr lang="en-US" sz="2400" dirty="0"/>
              <a:t> 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4. Explain all the steps of process flow of BI Project.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000" b="1" dirty="0"/>
              <a:t>1. Business understanding:</a:t>
            </a:r>
          </a:p>
          <a:p>
            <a:pPr marL="342900" indent="-342900"/>
            <a:r>
              <a:rPr lang="en-US" sz="2000" b="1" dirty="0"/>
              <a:t>        </a:t>
            </a:r>
            <a:r>
              <a:rPr lang="en-US" sz="2000" dirty="0"/>
              <a:t>The </a:t>
            </a:r>
            <a:r>
              <a:rPr lang="en-US" sz="2000" i="1" dirty="0"/>
              <a:t>Business Understanding</a:t>
            </a:r>
            <a:r>
              <a:rPr lang="en-US" sz="2000" dirty="0"/>
              <a:t> phase focuses on understanding the objectives and requirements of the project. 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2. </a:t>
            </a:r>
            <a:r>
              <a:rPr lang="en-US" sz="2000" b="1"/>
              <a:t>Data understanding:</a:t>
            </a:r>
            <a:endParaRPr lang="en-US" sz="2000" b="1" dirty="0"/>
          </a:p>
          <a:p>
            <a:r>
              <a:rPr lang="en-US" sz="2000" b="1" dirty="0"/>
              <a:t>           </a:t>
            </a:r>
            <a:r>
              <a:rPr lang="en-US" sz="2000" dirty="0"/>
              <a:t>In Data Understanding phase start with data collection and we understand data how is our data ? </a:t>
            </a:r>
            <a:endParaRPr lang="en-US" sz="2000" b="1" dirty="0"/>
          </a:p>
          <a:p>
            <a:r>
              <a:rPr lang="en-US" sz="2000" b="1" dirty="0"/>
              <a:t>3. Data Preparation:</a:t>
            </a:r>
          </a:p>
          <a:p>
            <a:r>
              <a:rPr lang="en-US" sz="2000" b="1" dirty="0"/>
              <a:t>              </a:t>
            </a:r>
            <a:r>
              <a:rPr lang="en-US" sz="2000" dirty="0"/>
              <a:t>The data preparation phase cover the many activities and construct the final data</a:t>
            </a:r>
            <a:endParaRPr lang="en-US" sz="2000" b="1" dirty="0"/>
          </a:p>
          <a:p>
            <a:r>
              <a:rPr lang="en-US" sz="2000" b="1" dirty="0"/>
              <a:t>4. Modeling:</a:t>
            </a:r>
          </a:p>
          <a:p>
            <a:r>
              <a:rPr lang="en-US" sz="2000" b="1" dirty="0"/>
              <a:t>            </a:t>
            </a:r>
            <a:r>
              <a:rPr lang="en-US" sz="2000" dirty="0"/>
              <a:t>Here we will build and assess various models based on several different modeling techniques.</a:t>
            </a:r>
            <a:endParaRPr lang="en-US" sz="2000" b="1" dirty="0"/>
          </a:p>
          <a:p>
            <a:r>
              <a:rPr lang="en-US" sz="2000" b="1" dirty="0"/>
              <a:t>5. Evaluation:</a:t>
            </a:r>
          </a:p>
          <a:p>
            <a:r>
              <a:rPr lang="en-US" sz="2000" b="1" dirty="0"/>
              <a:t>           </a:t>
            </a:r>
            <a:r>
              <a:rPr lang="en-US" sz="2000" dirty="0"/>
              <a:t>here</a:t>
            </a:r>
            <a:r>
              <a:rPr lang="en-US" sz="2000" b="1" dirty="0"/>
              <a:t>  </a:t>
            </a:r>
            <a:r>
              <a:rPr lang="en-US" sz="2000" dirty="0"/>
              <a:t>chooses models that appear to have high quality and achieve the business objective.</a:t>
            </a:r>
            <a:endParaRPr lang="en-US" sz="2000" b="1" dirty="0"/>
          </a:p>
          <a:p>
            <a:r>
              <a:rPr lang="en-US" sz="2000" b="1" dirty="0"/>
              <a:t>6. deployment:</a:t>
            </a:r>
          </a:p>
          <a:p>
            <a:r>
              <a:rPr lang="en-US" sz="2000" b="1" dirty="0"/>
              <a:t>       </a:t>
            </a:r>
            <a:r>
              <a:rPr lang="en-US" sz="2000" dirty="0"/>
              <a:t>In this phase we reach on</a:t>
            </a:r>
            <a:r>
              <a:rPr lang="en-US" sz="2000" b="1" dirty="0"/>
              <a:t>  </a:t>
            </a:r>
            <a:r>
              <a:rPr lang="en-US" sz="2000" dirty="0"/>
              <a:t>summary of the project ,which might include a final presentation and final results.</a:t>
            </a:r>
            <a:endParaRPr lang="en-US"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359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Tableau : Assignment - I</vt:lpstr>
      <vt:lpstr>What is tableau?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: Assignment - I</dc:title>
  <dc:creator>Windows User</dc:creator>
  <cp:lastModifiedBy>kisan pendharkar</cp:lastModifiedBy>
  <cp:revision>8</cp:revision>
  <dcterms:created xsi:type="dcterms:W3CDTF">2021-10-29T21:30:15Z</dcterms:created>
  <dcterms:modified xsi:type="dcterms:W3CDTF">2022-07-18T17:04:20Z</dcterms:modified>
</cp:coreProperties>
</file>