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4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8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0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A2C843-4E0A-48B7-AAD7-DCB4BED91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visulization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A995A9-80C5-22D8-BAD2-2159971EF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1" y="239151"/>
            <a:ext cx="877824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200" b="1" dirty="0"/>
              <a:t>Question</a:t>
            </a:r>
            <a:r>
              <a:rPr lang="en-US" sz="2000" b="1" dirty="0"/>
              <a:t> :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000" dirty="0"/>
              <a:t>Find the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Find year for highest sales and lowest sales respectively.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show the view in bar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Add label to your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Find the category wise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Which category has highest sales in the year 2020 &amp;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Based on the analysis of the year 2020 &amp; 2021. give some  suggestions to improve Sales in the year 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Display subcategory and find some insights from the view about max and min sales under every category.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Change the color of your visual.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Check the Tooltip.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In your bar graph, present subcategory under each bar of category using </a:t>
            </a:r>
            <a:r>
              <a:rPr lang="en-US" sz="2000" dirty="0" err="1"/>
              <a:t>colour</a:t>
            </a:r>
            <a:r>
              <a:rPr lang="en-US" sz="2000" dirty="0"/>
              <a:t> card</a:t>
            </a:r>
          </a:p>
          <a:p>
            <a:pPr marL="457200" indent="-457200"/>
            <a:endParaRPr lang="en-US" sz="2000" dirty="0"/>
          </a:p>
          <a:p>
            <a:pPr marL="457200" indent="-457200"/>
            <a:r>
              <a:rPr lang="en-US" sz="2000" dirty="0"/>
              <a:t>Note : - Use Superstore data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/sale">
            <a:extLst>
              <a:ext uri="{FF2B5EF4-FFF2-40B4-BE49-F238E27FC236}">
                <a16:creationId xmlns:a16="http://schemas.microsoft.com/office/drawing/2014/main" id="{4384D877-2BEB-413E-AD72-63B51636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2118946"/>
            <a:ext cx="7427741" cy="3043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573" y="506437"/>
            <a:ext cx="7188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000" dirty="0"/>
              <a:t>Find the sales for every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Find year for highest sales and lowest sales respectively.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show the view in bar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Add label to your view.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791" y="5711483"/>
            <a:ext cx="851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 -    2021 year</a:t>
            </a:r>
          </a:p>
          <a:p>
            <a:r>
              <a:rPr lang="en-US" sz="2400" dirty="0"/>
              <a:t>Lowest  -    2019 year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tegory wise">
            <a:extLst>
              <a:ext uri="{FF2B5EF4-FFF2-40B4-BE49-F238E27FC236}">
                <a16:creationId xmlns:a16="http://schemas.microsoft.com/office/drawing/2014/main" id="{DDDD5611-0696-47FE-98C1-C648DE15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8" y="1619544"/>
            <a:ext cx="7374108" cy="4106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369" y="520505"/>
            <a:ext cx="7737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400" dirty="0"/>
              <a:t>Find the category wise sales for every year.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/>
              <a:t> Which category has highest sales in the year 2020 &amp; 2021.</a:t>
            </a:r>
          </a:p>
          <a:p>
            <a:pPr marL="457200" indent="-457200">
              <a:buAutoNum type="arabicPeriod" startAt="5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4572" y="6274191"/>
            <a:ext cx="898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2020 and 2021 the Technology category has highest sale.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950" y="278229"/>
            <a:ext cx="1164804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7"/>
            </a:pPr>
            <a:r>
              <a:rPr lang="en-US" sz="2400" dirty="0"/>
              <a:t>Based on the analysis of the year 2020 &amp; 2021. give some  suggestions to improve Sales                    in the year 2022</a:t>
            </a:r>
            <a:r>
              <a:rPr lang="en-US" dirty="0"/>
              <a:t>.</a:t>
            </a:r>
          </a:p>
          <a:p>
            <a:pPr marL="342900" indent="-342900"/>
            <a:r>
              <a:rPr lang="en-US" sz="2400" dirty="0" err="1"/>
              <a:t>Ans</a:t>
            </a:r>
            <a:r>
              <a:rPr lang="en-US" sz="2400" dirty="0"/>
              <a:t>-  </a:t>
            </a:r>
          </a:p>
          <a:p>
            <a:pPr marL="342900" indent="-342900"/>
            <a:r>
              <a:rPr lang="en-US" sz="2400" dirty="0"/>
              <a:t>          we see that at office and furniture categories sale very low </a:t>
            </a:r>
            <a:r>
              <a:rPr lang="en-US" sz="2400" dirty="0" err="1"/>
              <a:t>comparision</a:t>
            </a:r>
            <a:r>
              <a:rPr lang="en-US" sz="2400" dirty="0"/>
              <a:t> to technology then we more focus on office and furniture to more sale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bcategory">
            <a:extLst>
              <a:ext uri="{FF2B5EF4-FFF2-40B4-BE49-F238E27FC236}">
                <a16:creationId xmlns:a16="http://schemas.microsoft.com/office/drawing/2014/main" id="{8F63F293-717A-46FA-A5AF-51346952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85900"/>
            <a:ext cx="71247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975" y="281353"/>
            <a:ext cx="11601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8.Display subcategory and find some insights from the view about max and min sales under every category.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282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Superstore visulization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visulization</dc:title>
  <dc:creator/>
  <cp:lastModifiedBy>kisan pendharkar</cp:lastModifiedBy>
  <cp:revision>12</cp:revision>
  <dcterms:created xsi:type="dcterms:W3CDTF">2021-11-04T00:26:53Z</dcterms:created>
  <dcterms:modified xsi:type="dcterms:W3CDTF">2022-07-18T17:05:54Z</dcterms:modified>
</cp:coreProperties>
</file>