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9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8B19F17-D2DA-4BB9-AAEC-A5EB4BBB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72357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Formatting_Visualization&amp;Analysis</a:t>
            </a:r>
            <a:br>
              <a:rPr lang="en-US" dirty="0"/>
            </a:b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1A7DA00-29DD-4B48-A601-AC563FAA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978" y="258916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t>File created on: 09-Nov-21 2:59:04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chine ,region">
            <a:extLst>
              <a:ext uri="{FF2B5EF4-FFF2-40B4-BE49-F238E27FC236}">
                <a16:creationId xmlns:a16="http://schemas.microsoft.com/office/drawing/2014/main" id="{2261C424-1468-438A-9B9D-5662925D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88" y="1133475"/>
            <a:ext cx="4791075" cy="5724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665" y="179755"/>
            <a:ext cx="1158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Duplicate your worksheet and check sales region vise for Machine type subcategory.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heck highest -ve">
            <a:extLst>
              <a:ext uri="{FF2B5EF4-FFF2-40B4-BE49-F238E27FC236}">
                <a16:creationId xmlns:a16="http://schemas.microsoft.com/office/drawing/2014/main" id="{CA57CA7D-53C7-4C29-8110-78B2ED86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09" y="1133475"/>
            <a:ext cx="4791075" cy="5724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663" y="207891"/>
            <a:ext cx="10850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which region you are reporting a higher negative profit overall than in your other regions.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 – In south region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heck high.-ve subcat.">
            <a:extLst>
              <a:ext uri="{FF2B5EF4-FFF2-40B4-BE49-F238E27FC236}">
                <a16:creationId xmlns:a16="http://schemas.microsoft.com/office/drawing/2014/main" id="{36938814-3762-4A6A-8E67-5BA2CF65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2861"/>
            <a:ext cx="12192000" cy="3812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9. Show your view for  Sales in the South for all subcategory.</a:t>
            </a:r>
          </a:p>
          <a:p>
            <a:r>
              <a:rPr lang="en-US" sz="2200" dirty="0"/>
              <a:t>10. Which subcategory has highest overall negative profit in the south region.</a:t>
            </a:r>
          </a:p>
          <a:p>
            <a:r>
              <a:rPr lang="en-US" sz="2200" dirty="0"/>
              <a:t>11. Take some decisions to improve profit in the south.</a:t>
            </a:r>
          </a:p>
          <a:p>
            <a:r>
              <a:rPr lang="en-US" sz="2200" dirty="0"/>
              <a:t>12. Rename your worksheet.</a:t>
            </a:r>
          </a:p>
          <a:p>
            <a:r>
              <a:rPr lang="en-US" sz="2200" dirty="0"/>
              <a:t>13. Save your workbook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070" y="0"/>
            <a:ext cx="111603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200" dirty="0"/>
              <a:t>10. Which subcategory has highest overall negative profit in the south region.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-  Machine is a highest negative profit in south region.</a:t>
            </a:r>
          </a:p>
          <a:p>
            <a:endParaRPr lang="en-US" sz="2200" dirty="0"/>
          </a:p>
          <a:p>
            <a:r>
              <a:rPr lang="en-US" sz="2200" dirty="0"/>
              <a:t>11. Take some decisions to improve profit in the south.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-   Give more offer on negative profit then increase the profit</a:t>
            </a:r>
          </a:p>
          <a:p>
            <a:endParaRPr lang="en-US" sz="2200" dirty="0"/>
          </a:p>
          <a:p>
            <a:r>
              <a:rPr lang="en-US" sz="2200" dirty="0"/>
              <a:t>12. Rename your worksheet.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Ans</a:t>
            </a:r>
            <a:r>
              <a:rPr lang="en-US" sz="2200" dirty="0"/>
              <a:t>-   file – right click- Rename</a:t>
            </a:r>
          </a:p>
          <a:p>
            <a:endParaRPr lang="en-US" sz="2200" dirty="0"/>
          </a:p>
          <a:p>
            <a:r>
              <a:rPr lang="en-US" sz="2200" dirty="0"/>
              <a:t>13. Save your workbook</a:t>
            </a:r>
            <a:r>
              <a:rPr lang="en-US" dirty="0"/>
              <a:t>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 –Go to file and click save</a:t>
            </a:r>
          </a:p>
          <a:p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286" y="197346"/>
            <a:ext cx="1192471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Scenarios:</a:t>
            </a:r>
          </a:p>
          <a:p>
            <a:endParaRPr lang="en-US" sz="2200" dirty="0"/>
          </a:p>
          <a:p>
            <a:r>
              <a:rPr lang="en-US" sz="2200" dirty="0"/>
              <a:t>1.Find the profit and sales for each subcategory of every type of product.</a:t>
            </a:r>
          </a:p>
          <a:p>
            <a:r>
              <a:rPr lang="en-US" sz="2200" dirty="0"/>
              <a:t>2. Which subcategory has highest profit in the year 2019.</a:t>
            </a:r>
          </a:p>
          <a:p>
            <a:r>
              <a:rPr lang="en-US" sz="2200" dirty="0"/>
              <a:t>3. In case 1, change the color of the view from the Marks card.</a:t>
            </a:r>
          </a:p>
          <a:p>
            <a:r>
              <a:rPr lang="en-US" sz="2200" dirty="0"/>
              <a:t>4. In the view, in the Sub-Category filter card, clear all of the check boxes except Bookcases, Machines, and Tables to have closer look on each value.</a:t>
            </a:r>
          </a:p>
          <a:p>
            <a:r>
              <a:rPr lang="en-US" sz="2200" dirty="0"/>
              <a:t>5. Find out the key insights about in which year bookcases and machines were profitable and unprofitable.</a:t>
            </a:r>
          </a:p>
          <a:p>
            <a:r>
              <a:rPr lang="en-US" sz="2200" dirty="0"/>
              <a:t>6. Show the sales region wise for every subcategory and category and every year.</a:t>
            </a:r>
          </a:p>
          <a:p>
            <a:r>
              <a:rPr lang="en-US" sz="2200" dirty="0"/>
              <a:t>7. Duplicate your worksheet and check sales region vise for Machine type subcategory.</a:t>
            </a:r>
          </a:p>
          <a:p>
            <a:r>
              <a:rPr lang="en-US" sz="2200" dirty="0"/>
              <a:t>8. In which region you are reporting a higher negative profit overall than in your other regions. </a:t>
            </a:r>
          </a:p>
          <a:p>
            <a:r>
              <a:rPr lang="en-US" sz="2200" dirty="0"/>
              <a:t>9. Show your view for  Sales in the South for all subcategory.</a:t>
            </a:r>
          </a:p>
          <a:p>
            <a:r>
              <a:rPr lang="en-US" sz="2200" dirty="0"/>
              <a:t>10. Which subcategory has highest overall negative profit in the south region.</a:t>
            </a:r>
          </a:p>
          <a:p>
            <a:r>
              <a:rPr lang="en-US" sz="2200" dirty="0"/>
              <a:t>11. Take some decisions to improve profit in the south.</a:t>
            </a:r>
          </a:p>
          <a:p>
            <a:r>
              <a:rPr lang="en-US" sz="2200" dirty="0"/>
              <a:t>12. Rename your worksheet.</a:t>
            </a:r>
          </a:p>
          <a:p>
            <a:r>
              <a:rPr lang="en-US" sz="2200" dirty="0"/>
              <a:t>13. Save your workbook.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bcategory">
            <a:extLst>
              <a:ext uri="{FF2B5EF4-FFF2-40B4-BE49-F238E27FC236}">
                <a16:creationId xmlns:a16="http://schemas.microsoft.com/office/drawing/2014/main" id="{BBC3FB46-2B33-454E-AA69-80CE6C55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85900"/>
            <a:ext cx="7124700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732" y="292296"/>
            <a:ext cx="1123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1.Find the profit and sales for each subcategory of every type of product.</a:t>
            </a:r>
          </a:p>
          <a:p>
            <a:r>
              <a:rPr lang="en-US" sz="2400" dirty="0"/>
              <a:t>3. In case 1, change the color of the view from the Marks card.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2019">
            <a:extLst>
              <a:ext uri="{FF2B5EF4-FFF2-40B4-BE49-F238E27FC236}">
                <a16:creationId xmlns:a16="http://schemas.microsoft.com/office/drawing/2014/main" id="{174A0FD4-3A0D-44E7-949C-23DCFF85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54" y="1383689"/>
            <a:ext cx="5630448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146" y="290118"/>
            <a:ext cx="6695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2. Which subcategory has highest profit in the year 2019.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499" y="5852161"/>
            <a:ext cx="9200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chairs subcategory is highest in 2019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ter">
            <a:extLst>
              <a:ext uri="{FF2B5EF4-FFF2-40B4-BE49-F238E27FC236}">
                <a16:creationId xmlns:a16="http://schemas.microsoft.com/office/drawing/2014/main" id="{C1F6A796-328B-4305-B2AD-F910BAE4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3" y="2231488"/>
            <a:ext cx="8469850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6038" y="599608"/>
            <a:ext cx="106640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4. In the view, in the Sub-Category filter card, clear all of the check boxes except Bookcases, </a:t>
            </a:r>
          </a:p>
          <a:p>
            <a:r>
              <a:rPr lang="en-US" sz="2200" dirty="0"/>
              <a:t>Machines, and Tables to have closer look on each value.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830" y="418906"/>
            <a:ext cx="92612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5. Find out the key insights about in which year bookcases and </a:t>
            </a:r>
          </a:p>
          <a:p>
            <a:r>
              <a:rPr lang="en-US" sz="2200" dirty="0"/>
              <a:t>machines were profitable and unprofitable.</a:t>
            </a:r>
          </a:p>
          <a:p>
            <a:endParaRPr lang="en-US" sz="2200" dirty="0"/>
          </a:p>
          <a:p>
            <a:r>
              <a:rPr lang="en-US" sz="2200" dirty="0" err="1"/>
              <a:t>Ans</a:t>
            </a:r>
            <a:r>
              <a:rPr lang="en-US" sz="2200" dirty="0"/>
              <a:t>-</a:t>
            </a:r>
          </a:p>
          <a:p>
            <a:r>
              <a:rPr lang="en-US" sz="2200" dirty="0"/>
              <a:t>In 2018 machine is profitable and 2021 is unprofitable.</a:t>
            </a:r>
          </a:p>
          <a:p>
            <a:r>
              <a:rPr lang="en-US" sz="2200" dirty="0"/>
              <a:t>In 2020 Bookcases is profitable and 2019 is unprofitable.</a:t>
            </a:r>
          </a:p>
          <a:p>
            <a:r>
              <a:rPr lang="en-US" sz="2200" dirty="0"/>
              <a:t>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">
            <a:extLst>
              <a:ext uri="{FF2B5EF4-FFF2-40B4-BE49-F238E27FC236}">
                <a16:creationId xmlns:a16="http://schemas.microsoft.com/office/drawing/2014/main" id="{5E928910-011A-4D1F-B81A-478AC89B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520"/>
            <a:ext cx="12192000" cy="30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lourvise sub.">
            <a:extLst>
              <a:ext uri="{FF2B5EF4-FFF2-40B4-BE49-F238E27FC236}">
                <a16:creationId xmlns:a16="http://schemas.microsoft.com/office/drawing/2014/main" id="{48CD4CE9-7927-4C38-A933-13ABA349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404937"/>
            <a:ext cx="4362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gion wise">
            <a:extLst>
              <a:ext uri="{FF2B5EF4-FFF2-40B4-BE49-F238E27FC236}">
                <a16:creationId xmlns:a16="http://schemas.microsoft.com/office/drawing/2014/main" id="{BD8CABF8-D9FF-455F-9417-C0A73C81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568549"/>
            <a:ext cx="10199077" cy="5289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9545" y="376703"/>
            <a:ext cx="8656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Show the sales region wise for every subcategory and category and every year.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516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Formatting_Visualization&amp;Analysis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Formatting_Visualization&amp;Analysis </dc:title>
  <dc:creator/>
  <cp:lastModifiedBy>kisan pendharkar</cp:lastModifiedBy>
  <cp:revision>5</cp:revision>
  <dcterms:created xsi:type="dcterms:W3CDTF">2021-11-09T22:59:09Z</dcterms:created>
  <dcterms:modified xsi:type="dcterms:W3CDTF">2022-07-18T17:12:15Z</dcterms:modified>
</cp:coreProperties>
</file>