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9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6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941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91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2483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6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8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9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2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5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3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0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1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8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3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E1950DC-E3EB-45ED-A8B7-1DC03CDD4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1636541"/>
            <a:ext cx="9144000" cy="1385741"/>
          </a:xfrm>
        </p:spPr>
        <p:txBody>
          <a:bodyPr/>
          <a:lstStyle/>
          <a:p>
            <a:r>
              <a:rPr lang="en-US" dirty="0"/>
              <a:t>Detailed visual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8221" y="1054021"/>
            <a:ext cx="883451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Scenarios:</a:t>
            </a:r>
          </a:p>
          <a:p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Duplicate the profit map and rename as negative profit map.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Represent the profit map in horizontal bar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Show only the  states having negative profit in the bar graph.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On the Rows shelf, click the plus icon on the State field to drill-down to the City level of detail.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Show  profit subcategory wise for all the states and city having negative profit.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Show the profit in different </a:t>
            </a:r>
            <a:r>
              <a:rPr lang="en-US" sz="2200" dirty="0" err="1"/>
              <a:t>colour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Check the profit  in 2020 &amp; 2021.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Find some meaningful information and suggest how can we increase the profit.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egative profit">
            <a:extLst>
              <a:ext uri="{FF2B5EF4-FFF2-40B4-BE49-F238E27FC236}">
                <a16:creationId xmlns:a16="http://schemas.microsoft.com/office/drawing/2014/main" id="{7DD5D244-96E4-4804-AC49-B81CD75B9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2" y="1278255"/>
            <a:ext cx="9172575" cy="5276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37920" y="601953"/>
            <a:ext cx="85189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Duplicate the profit map and rename as negative profit map.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nvert horizental bar">
            <a:extLst>
              <a:ext uri="{FF2B5EF4-FFF2-40B4-BE49-F238E27FC236}">
                <a16:creationId xmlns:a16="http://schemas.microsoft.com/office/drawing/2014/main" id="{629A8CA8-A662-4278-AACA-AD982FC8B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67" y="1695450"/>
            <a:ext cx="7743825" cy="3467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32263" y="489411"/>
            <a:ext cx="69044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Represent the profit map in horizontal bar format.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-ve bar">
            <a:extLst>
              <a:ext uri="{FF2B5EF4-FFF2-40B4-BE49-F238E27FC236}">
                <a16:creationId xmlns:a16="http://schemas.microsoft.com/office/drawing/2014/main" id="{A558197B-6911-453C-9D70-FEE346748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2376487"/>
            <a:ext cx="9267825" cy="31607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23254" y="845793"/>
            <a:ext cx="83888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Show only the  states having negative profit in the bar graph.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ity level of detailed">
            <a:extLst>
              <a:ext uri="{FF2B5EF4-FFF2-40B4-BE49-F238E27FC236}">
                <a16:creationId xmlns:a16="http://schemas.microsoft.com/office/drawing/2014/main" id="{C5CAD537-F677-42FB-926B-36F584966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40538" y="-1146239"/>
            <a:ext cx="5329534" cy="105367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0731" y="306364"/>
            <a:ext cx="113323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On the Rows shelf, click the plus icon on the State field to drill-down to the City level of detail.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hange colour ">
            <a:extLst>
              <a:ext uri="{FF2B5EF4-FFF2-40B4-BE49-F238E27FC236}">
                <a16:creationId xmlns:a16="http://schemas.microsoft.com/office/drawing/2014/main" id="{221FA7BE-DD4E-4213-9325-170FFF4F5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06024" y="-1998636"/>
            <a:ext cx="6060231" cy="116530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73139" y="126777"/>
            <a:ext cx="48272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Show the profit in different </a:t>
            </a:r>
            <a:r>
              <a:rPr lang="en-US" sz="2200" b="1" dirty="0" err="1"/>
              <a:t>colour</a:t>
            </a:r>
            <a:r>
              <a:rPr lang="en-US" sz="2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heck 2020 and 2021">
            <a:extLst>
              <a:ext uri="{FF2B5EF4-FFF2-40B4-BE49-F238E27FC236}">
                <a16:creationId xmlns:a16="http://schemas.microsoft.com/office/drawing/2014/main" id="{71E4D824-4C0F-4A02-88B7-D967D8760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61700" y="-1448981"/>
            <a:ext cx="5868601" cy="108063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33880" y="186956"/>
            <a:ext cx="46426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Check the profit  in 2020 &amp; 2021.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78" y="553477"/>
            <a:ext cx="10515600" cy="788426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Find some meaningful information and suggest how can we increase the profit.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58" y="1793582"/>
            <a:ext cx="7900182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Ans - We  see that, negative profit is more than positive 			profit. Then we focus on profit                              </a:t>
            </a:r>
          </a:p>
          <a:p>
            <a:pPr>
              <a:buNone/>
            </a:pPr>
            <a:r>
              <a:rPr lang="en-US" sz="2200" dirty="0"/>
              <a:t>           how to increase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210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Detailed visual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 some meaningful information and suggest how can we increase the profit.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visual Analysis</dc:title>
  <dc:creator/>
  <cp:lastModifiedBy>kisan pendharkar</cp:lastModifiedBy>
  <cp:revision>11</cp:revision>
  <dcterms:created xsi:type="dcterms:W3CDTF">2021-11-10T21:04:38Z</dcterms:created>
  <dcterms:modified xsi:type="dcterms:W3CDTF">2022-07-18T17:10:58Z</dcterms:modified>
</cp:coreProperties>
</file>