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57" r:id="rId4"/>
    <p:sldId id="261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84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1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43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02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303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77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1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9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6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7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49CAAFA-5C87-4445-8B28-4A09135D4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Geographically </a:t>
            </a:r>
            <a:r>
              <a:rPr dirty="0" err="1"/>
              <a:t>visulize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9D0D39D-7C8A-43B2-A534-5CEA118A6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596" y="553222"/>
            <a:ext cx="1080867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Scenarios:</a:t>
            </a:r>
          </a:p>
          <a:p>
            <a:endParaRPr lang="en-US" sz="2200" dirty="0"/>
          </a:p>
          <a:p>
            <a:r>
              <a:rPr lang="en-US" sz="2200" dirty="0"/>
              <a:t>1. Create a Map view to represent all the states with country.</a:t>
            </a:r>
          </a:p>
          <a:p>
            <a:r>
              <a:rPr lang="en-US" sz="2200" dirty="0"/>
              <a:t>2. Check your map for south region. </a:t>
            </a:r>
          </a:p>
          <a:p>
            <a:r>
              <a:rPr lang="en-US" sz="2200" dirty="0"/>
              <a:t>4. Check the sales for south region.</a:t>
            </a:r>
          </a:p>
          <a:p>
            <a:r>
              <a:rPr lang="en-US" sz="2200" dirty="0"/>
              <a:t>5. Find the state that has highest sales.</a:t>
            </a:r>
          </a:p>
          <a:p>
            <a:r>
              <a:rPr lang="en-US" sz="2200" dirty="0"/>
              <a:t>6. Represent your sales in USD. </a:t>
            </a:r>
          </a:p>
          <a:p>
            <a:r>
              <a:rPr lang="en-US" sz="2200" dirty="0"/>
              <a:t>7. Edit color for you map.</a:t>
            </a:r>
          </a:p>
          <a:p>
            <a:r>
              <a:rPr lang="en-US" sz="2200" dirty="0"/>
              <a:t>8. Show profit for all the states in your map in south region.</a:t>
            </a:r>
          </a:p>
          <a:p>
            <a:r>
              <a:rPr lang="en-US" sz="2200" dirty="0"/>
              <a:t>9. Find out the name of some states having negative profit.</a:t>
            </a:r>
          </a:p>
          <a:p>
            <a:r>
              <a:rPr lang="en-US" sz="2200" dirty="0"/>
              <a:t>10.Note down the name of the states having lowest profit and highest profit.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ll state">
            <a:extLst>
              <a:ext uri="{FF2B5EF4-FFF2-40B4-BE49-F238E27FC236}">
                <a16:creationId xmlns:a16="http://schemas.microsoft.com/office/drawing/2014/main" id="{5575996A-DA42-4798-B507-CEBE2285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998807"/>
            <a:ext cx="8947052" cy="44542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8191" y="183106"/>
            <a:ext cx="80936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1. Create a Map view to represent all the states with country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outh region">
            <a:extLst>
              <a:ext uri="{FF2B5EF4-FFF2-40B4-BE49-F238E27FC236}">
                <a16:creationId xmlns:a16="http://schemas.microsoft.com/office/drawing/2014/main" id="{1CEB9FE7-F5C7-4290-853A-8E9938D41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404937"/>
            <a:ext cx="4495800" cy="4048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2259" y="21101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2. Check your map for south region.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ale for South region ">
            <a:extLst>
              <a:ext uri="{FF2B5EF4-FFF2-40B4-BE49-F238E27FC236}">
                <a16:creationId xmlns:a16="http://schemas.microsoft.com/office/drawing/2014/main" id="{BEB77A87-C8EC-469C-8984-969804C2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" y="1125415"/>
            <a:ext cx="8539089" cy="44086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394" y="19717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3. Check the sales for south region.</a:t>
            </a:r>
          </a:p>
          <a:p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911424" y="5804654"/>
            <a:ext cx="46101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5. Find the state that has highest sales.</a:t>
            </a:r>
          </a:p>
          <a:p>
            <a:r>
              <a:rPr lang="en-US" sz="2200" dirty="0" err="1"/>
              <a:t>Ans</a:t>
            </a:r>
            <a:r>
              <a:rPr lang="en-US" sz="2200" dirty="0"/>
              <a:t>-  Florida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in USD">
            <a:extLst>
              <a:ext uri="{FF2B5EF4-FFF2-40B4-BE49-F238E27FC236}">
                <a16:creationId xmlns:a16="http://schemas.microsoft.com/office/drawing/2014/main" id="{74D8B301-D5C2-4C96-83E0-C77D814F9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1" y="1647532"/>
            <a:ext cx="8482818" cy="4210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8529" y="30636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6. Represent your sales in USD. </a:t>
            </a:r>
          </a:p>
          <a:p>
            <a:r>
              <a:rPr lang="en-US" sz="2200" dirty="0"/>
              <a:t>7. Edit color for you map.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heck profit wise">
            <a:extLst>
              <a:ext uri="{FF2B5EF4-FFF2-40B4-BE49-F238E27FC236}">
                <a16:creationId xmlns:a16="http://schemas.microsoft.com/office/drawing/2014/main" id="{0FB187B8-F52F-4919-A25B-91EEBD8FA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1243012"/>
            <a:ext cx="5924550" cy="4371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8190" y="226313"/>
            <a:ext cx="92190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8. Show profit for all the states in your map in south region.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5937796"/>
            <a:ext cx="93315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9. Find out the name of some states having negative profit.</a:t>
            </a:r>
          </a:p>
          <a:p>
            <a:r>
              <a:rPr lang="en-US" sz="2200" dirty="0" err="1"/>
              <a:t>Ans</a:t>
            </a:r>
            <a:r>
              <a:rPr lang="en-US" sz="2200" dirty="0"/>
              <a:t> – Florida, North </a:t>
            </a:r>
            <a:r>
              <a:rPr lang="en-US" sz="2200" dirty="0" err="1"/>
              <a:t>carolina</a:t>
            </a:r>
            <a:r>
              <a:rPr lang="en-US" sz="2200" dirty="0"/>
              <a:t>, Tennessee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2258" y="207892"/>
            <a:ext cx="948631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10.Note down the name of the states having lowest profit and highest profit.</a:t>
            </a:r>
          </a:p>
          <a:p>
            <a:endParaRPr lang="en-US" sz="2200" dirty="0"/>
          </a:p>
          <a:p>
            <a:r>
              <a:rPr lang="en-US" sz="2200" dirty="0" err="1"/>
              <a:t>Ans</a:t>
            </a:r>
            <a:r>
              <a:rPr lang="en-US" sz="2200" dirty="0"/>
              <a:t>-</a:t>
            </a:r>
          </a:p>
          <a:p>
            <a:r>
              <a:rPr lang="en-US" sz="2200" dirty="0"/>
              <a:t>Highest   profit –  Virginia</a:t>
            </a:r>
          </a:p>
          <a:p>
            <a:r>
              <a:rPr lang="en-US" sz="2200" dirty="0"/>
              <a:t>Lowest profit    --   North </a:t>
            </a:r>
            <a:r>
              <a:rPr lang="en-US" sz="2200" dirty="0" err="1"/>
              <a:t>carolina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</TotalTime>
  <Words>228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Geographically visulize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Geographically visulize</dc:title>
  <dc:creator/>
  <cp:lastModifiedBy>kisan pendharkar</cp:lastModifiedBy>
  <cp:revision>8</cp:revision>
  <dcterms:created xsi:type="dcterms:W3CDTF">2021-11-09T23:51:52Z</dcterms:created>
  <dcterms:modified xsi:type="dcterms:W3CDTF">2022-07-18T17:13:57Z</dcterms:modified>
</cp:coreProperties>
</file>