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56" r:id="rId3"/>
    <p:sldId id="262" r:id="rId5"/>
    <p:sldId id="265" r:id="rId6"/>
    <p:sldId id="259" r:id="rId7"/>
    <p:sldId id="257" r:id="rId8"/>
    <p:sldId id="258" r:id="rId9"/>
    <p:sldId id="263" r:id="rId10"/>
    <p:sldId id="264" r:id="rId11"/>
    <p:sldId id="271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8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sz="20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672080" y="1986915"/>
            <a:ext cx="64820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800" b="1">
                <a:solidFill>
                  <a:schemeClr val="bg1"/>
                </a:solidFill>
              </a:rPr>
              <a:t>MapReduce</a:t>
            </a:r>
            <a:endParaRPr lang="en-US" altLang="en-US" sz="8800" b="1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716530" y="3368675"/>
            <a:ext cx="639318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solidFill>
                  <a:schemeClr val="bg1"/>
                </a:solidFill>
              </a:rPr>
              <a:t>MapReduce is a programming </a:t>
            </a:r>
            <a:r>
              <a:rPr lang="en-US" altLang="en-US" b="1">
                <a:solidFill>
                  <a:schemeClr val="bg1"/>
                </a:solidFill>
              </a:rPr>
              <a:t>model </a:t>
            </a:r>
            <a:r>
              <a:rPr lang="en-US" b="1">
                <a:solidFill>
                  <a:schemeClr val="bg1"/>
                </a:solidFill>
              </a:rPr>
              <a:t>that allows to perform distributed and parallel processing on large data sets in a distributed environment</a:t>
            </a:r>
            <a:endParaRPr 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Screenshot from 2019-12-02 14-55-1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346325"/>
            <a:ext cx="10515600" cy="21647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146810"/>
            <a:ext cx="5101590" cy="34029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050" y="2390140"/>
            <a:ext cx="5057140" cy="37928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from 2019-12-01 19-01-4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69820" y="741045"/>
            <a:ext cx="7731760" cy="5534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981325" y="1207135"/>
            <a:ext cx="64242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6000" b="1">
                <a:solidFill>
                  <a:schemeClr val="bg1"/>
                </a:solidFill>
              </a:rPr>
              <a:t>Why MapReduce?</a:t>
            </a:r>
            <a:endParaRPr lang="en-US" altLang="en-US" sz="6000" b="1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1125" y="2849245"/>
            <a:ext cx="7247255" cy="19970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6660" y="1671955"/>
            <a:ext cx="7218045" cy="33686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6970" y="1222375"/>
            <a:ext cx="7583805" cy="45923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105150" y="2047240"/>
            <a:ext cx="665797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5400" b="1">
                <a:solidFill>
                  <a:schemeClr val="bg1"/>
                </a:solidFill>
              </a:rPr>
              <a:t>What the heck is MapReduce?</a:t>
            </a:r>
            <a:endParaRPr lang="en-US" altLang="en-US" sz="54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1295" y="991870"/>
            <a:ext cx="4346575" cy="881380"/>
          </a:xfrm>
        </p:spPr>
        <p:txBody>
          <a:bodyPr/>
          <a:p>
            <a:pPr marL="0" indent="0">
              <a:buNone/>
            </a:pPr>
            <a:r>
              <a:rPr lang="" altLang="en-US" sz="4800" b="1">
                <a:solidFill>
                  <a:schemeClr val="bg1"/>
                </a:solidFill>
              </a:rPr>
              <a:t>Adavantages</a:t>
            </a:r>
            <a:endParaRPr lang="" altLang="en-US" sz="4800" b="1">
              <a:solidFill>
                <a:schemeClr val="bg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471295" y="1873250"/>
            <a:ext cx="3695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东文宋体" charset="0"/>
              <a:buNone/>
            </a:pPr>
            <a:r>
              <a:rPr lang="en-US" sz="3200" b="1">
                <a:solidFill>
                  <a:schemeClr val="bg1"/>
                </a:solidFill>
              </a:rPr>
              <a:t>Scalability</a:t>
            </a:r>
            <a:endParaRPr lang="en-US" sz="3200" b="1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471295" y="2456815"/>
            <a:ext cx="46120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solidFill>
                  <a:schemeClr val="bg1"/>
                </a:solidFill>
              </a:rPr>
              <a:t>Cost-effective solution</a:t>
            </a:r>
            <a:endParaRPr lang="en-US" sz="3200" b="1">
              <a:solidFill>
                <a:schemeClr val="bg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471295" y="3040380"/>
            <a:ext cx="46120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3200" b="1">
                <a:solidFill>
                  <a:schemeClr val="bg1"/>
                </a:solidFill>
              </a:rPr>
              <a:t>Flexibility</a:t>
            </a:r>
            <a:endParaRPr lang="" altLang="en-US" sz="3200" b="1"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471295" y="3623945"/>
            <a:ext cx="46120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3200" b="1">
                <a:solidFill>
                  <a:schemeClr val="bg1"/>
                </a:solidFill>
              </a:rPr>
              <a:t>Fast</a:t>
            </a:r>
            <a:endParaRPr lang="" altLang="en-US" sz="3200" b="1">
              <a:solidFill>
                <a:schemeClr val="bg1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471295" y="4207510"/>
            <a:ext cx="46120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3200" b="1">
                <a:solidFill>
                  <a:schemeClr val="bg1"/>
                </a:solidFill>
              </a:rPr>
              <a:t>Parallel Processing</a:t>
            </a:r>
            <a:endParaRPr lang="" altLang="en-US" sz="3200" b="1">
              <a:solidFill>
                <a:schemeClr val="bg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471295" y="4791075"/>
            <a:ext cx="46120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3200" b="1">
                <a:solidFill>
                  <a:schemeClr val="bg1"/>
                </a:solidFill>
              </a:rPr>
              <a:t>Simple</a:t>
            </a:r>
            <a:endParaRPr lang="" altLang="en-US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</Words>
  <Application>WPS Presentation</Application>
  <PresentationFormat>宽屏</PresentationFormat>
  <Paragraphs>22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SimSun</vt:lpstr>
      <vt:lpstr>Wingdings</vt:lpstr>
      <vt:lpstr>微软雅黑</vt:lpstr>
      <vt:lpstr>Arial Unicode MS</vt:lpstr>
      <vt:lpstr>Arial Black</vt:lpstr>
      <vt:lpstr>SimSun</vt:lpstr>
      <vt:lpstr>Droid Sans Fallback</vt:lpstr>
      <vt:lpstr>MT Extra</vt:lpstr>
      <vt:lpstr>Times New Roman</vt:lpstr>
      <vt:lpstr>SimSun</vt:lpstr>
      <vt:lpstr>东文宋体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jarvis</dc:creator>
  <cp:lastModifiedBy>jarvis</cp:lastModifiedBy>
  <cp:revision>14</cp:revision>
  <dcterms:created xsi:type="dcterms:W3CDTF">2019-12-03T10:05:21Z</dcterms:created>
  <dcterms:modified xsi:type="dcterms:W3CDTF">2019-12-03T10:05:21Z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