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0" r:id="rId3"/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04BE-FB3B-48A4-9FFF-B4F984AC26F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0D49-2FC6-4451-BD4B-B703DD782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26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04BE-FB3B-48A4-9FFF-B4F984AC26F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0D49-2FC6-4451-BD4B-B703DD782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74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04BE-FB3B-48A4-9FFF-B4F984AC26F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0D49-2FC6-4451-BD4B-B703DD782E7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913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04BE-FB3B-48A4-9FFF-B4F984AC26F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0D49-2FC6-4451-BD4B-B703DD782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08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04BE-FB3B-48A4-9FFF-B4F984AC26F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0D49-2FC6-4451-BD4B-B703DD782E7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0185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04BE-FB3B-48A4-9FFF-B4F984AC26F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0D49-2FC6-4451-BD4B-B703DD782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84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04BE-FB3B-48A4-9FFF-B4F984AC26F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0D49-2FC6-4451-BD4B-B703DD782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37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04BE-FB3B-48A4-9FFF-B4F984AC26F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0D49-2FC6-4451-BD4B-B703DD782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62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04BE-FB3B-48A4-9FFF-B4F984AC26F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0D49-2FC6-4451-BD4B-B703DD782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23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04BE-FB3B-48A4-9FFF-B4F984AC26F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0D49-2FC6-4451-BD4B-B703DD782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6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04BE-FB3B-48A4-9FFF-B4F984AC26F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0D49-2FC6-4451-BD4B-B703DD782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79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04BE-FB3B-48A4-9FFF-B4F984AC26F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0D49-2FC6-4451-BD4B-B703DD782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24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04BE-FB3B-48A4-9FFF-B4F984AC26F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0D49-2FC6-4451-BD4B-B703DD782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92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04BE-FB3B-48A4-9FFF-B4F984AC26F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0D49-2FC6-4451-BD4B-B703DD782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51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04BE-FB3B-48A4-9FFF-B4F984AC26F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0D49-2FC6-4451-BD4B-B703DD782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04BE-FB3B-48A4-9FFF-B4F984AC26F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0D49-2FC6-4451-BD4B-B703DD782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48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304BE-FB3B-48A4-9FFF-B4F984AC26F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3C10D49-2FC6-4451-BD4B-B703DD782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83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A963-4C4A-4B1F-B26F-01A5831D6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>
                <a:solidFill>
                  <a:schemeClr val="accent2"/>
                </a:solidFill>
              </a:rPr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E0C53-0C37-4D0D-BDF1-7B12974AE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Kisan Mahat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2200" dirty="0"/>
              <a:t>Currently studying BCA </a:t>
            </a:r>
          </a:p>
          <a:p>
            <a:pPr marL="0" indent="0">
              <a:buNone/>
            </a:pPr>
            <a:r>
              <a:rPr lang="en-US" sz="2200" dirty="0"/>
              <a:t>	in Lumbini Engineering College.</a:t>
            </a:r>
          </a:p>
          <a:p>
            <a:pPr marL="0" indent="0">
              <a:buNone/>
            </a:pPr>
            <a:r>
              <a:rPr lang="en-US" sz="2200" dirty="0"/>
              <a:t>		A member of learn and </a:t>
            </a:r>
          </a:p>
          <a:p>
            <a:pPr marL="0" indent="0">
              <a:buNone/>
            </a:pPr>
            <a:r>
              <a:rPr lang="en-US" sz="2200" dirty="0"/>
              <a:t>	share and joined Android Applic-</a:t>
            </a:r>
          </a:p>
          <a:p>
            <a:pPr marL="0" indent="0">
              <a:buNone/>
            </a:pPr>
            <a:r>
              <a:rPr lang="en-US" sz="2200" dirty="0"/>
              <a:t>	-</a:t>
            </a:r>
            <a:r>
              <a:rPr lang="en-US" sz="2200" dirty="0" err="1"/>
              <a:t>ation</a:t>
            </a:r>
            <a:r>
              <a:rPr lang="en-US" sz="2200" dirty="0"/>
              <a:t>  channel.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DFC9D0-A80B-4FD2-BF1A-C3D649966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230" y="1500326"/>
            <a:ext cx="4873841" cy="423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09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9B4B8-23BC-4286-B310-86571C967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Project tittle: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0F9B3-BC76-4DCD-A415-BE4316699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7891" y="1559295"/>
            <a:ext cx="8805909" cy="10773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Athematic Calculator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077C1D-6D19-4641-BF9A-B94C17C46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268" y="365125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799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0A09-40D7-4A2D-8EB7-9D309336A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5107"/>
            <a:ext cx="9144000" cy="914400"/>
          </a:xfrm>
        </p:spPr>
        <p:txBody>
          <a:bodyPr/>
          <a:lstStyle/>
          <a:p>
            <a:pPr algn="ctr"/>
            <a:r>
              <a:rPr lang="en-US" i="1" u="sng" dirty="0">
                <a:solidFill>
                  <a:srgbClr val="FF0000"/>
                </a:solidFill>
              </a:rPr>
              <a:t>Android Application: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FA421-AA17-4002-97D1-C4720781D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6241" y="1556084"/>
            <a:ext cx="4545367" cy="4729306"/>
          </a:xfrm>
        </p:spPr>
        <p:txBody>
          <a:bodyPr>
            <a:normAutofit/>
          </a:bodyPr>
          <a:lstStyle/>
          <a:p>
            <a:pPr algn="just"/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Android software development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 the process by which applications are created for devices running the </a:t>
            </a:r>
            <a:r>
              <a:rPr lang="en-US" i="1" u="none" strike="noStrike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Android operating system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"Android apps can be written using </a:t>
            </a:r>
            <a:r>
              <a:rPr lang="en-US" b="0" i="1" u="none" strike="noStrike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Kotlin</a:t>
            </a:r>
            <a:r>
              <a:rPr lang="en-US" b="0" i="1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u="none" strike="noStrike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Java</a:t>
            </a:r>
            <a:r>
              <a:rPr lang="en-US" b="0" i="1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and </a:t>
            </a:r>
            <a:r>
              <a:rPr lang="en-US" b="0" i="1" u="none" strike="noStrike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C++</a:t>
            </a:r>
            <a:r>
              <a:rPr lang="en-US" b="0" i="1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languages" using the Android </a:t>
            </a:r>
            <a:r>
              <a:rPr lang="en-US" b="0" i="1" u="none" strike="noStrike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software development kit</a:t>
            </a:r>
            <a:r>
              <a:rPr lang="en-US" b="0" i="1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 (SDK)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while using other languages is also possible. All non-JVM languages, such as </a:t>
            </a:r>
            <a:r>
              <a:rPr lang="en-US" b="0" i="1" u="none" strike="noStrike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Go</a:t>
            </a:r>
            <a:r>
              <a:rPr lang="en-US" b="0" i="1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u="none" strike="noStrike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lang="en-US" b="0" i="1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u="none" strike="noStrike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en-US" b="0" i="1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, C++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or </a:t>
            </a:r>
            <a:r>
              <a:rPr lang="en-US" b="0" i="1" u="none" strike="noStrike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assembly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need the help of JVM language code, that may be supplied by tools, likely with restricted API support.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5BB4CE-7C3F-4CC0-BE9F-4F7028627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635" y="1269507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47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5477-231D-4877-BB36-24503E2D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>
                <a:solidFill>
                  <a:srgbClr val="FF0000"/>
                </a:solidFill>
              </a:rPr>
              <a:t>How to download and install jdk?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0AA05-C411-4911-B9F3-2D8103E52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7089" cy="4351338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Download Amazon Corretto</a:t>
            </a:r>
          </a:p>
          <a:p>
            <a:pPr algn="just"/>
            <a:r>
              <a:rPr lang="en-US" sz="2200" dirty="0"/>
              <a:t>Install by keeping the setting’s default</a:t>
            </a:r>
          </a:p>
          <a:p>
            <a:pPr algn="just"/>
            <a:r>
              <a:rPr lang="en-US" sz="2200" dirty="0"/>
              <a:t>Open terminal(command prompt and type java –version to see the version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622C53-34BD-4B67-9123-8488562EA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99" y="1690687"/>
            <a:ext cx="5149049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80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84E9-0859-4107-8E3B-E7B230FE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>
                <a:solidFill>
                  <a:srgbClr val="FF0000"/>
                </a:solidFill>
              </a:rPr>
              <a:t>How to download and install android studio?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C5186-1F65-47A2-913F-BA59126D5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991252" cy="4351338"/>
          </a:xfrm>
        </p:spPr>
        <p:txBody>
          <a:bodyPr/>
          <a:lstStyle/>
          <a:p>
            <a:r>
              <a:rPr lang="en-US" sz="2200" dirty="0"/>
              <a:t>Download Android Studio</a:t>
            </a:r>
          </a:p>
          <a:p>
            <a:r>
              <a:rPr lang="en-US" sz="2200" dirty="0"/>
              <a:t>Install by keeping the setting’s default and choose install type standard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8AAD86-12F1-465B-A0C2-3F55366B3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187" y="1690688"/>
            <a:ext cx="6354316" cy="333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86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6654E-55DE-47D3-AEF8-5CDF885B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>
                <a:solidFill>
                  <a:srgbClr val="FF0000"/>
                </a:solidFill>
              </a:rPr>
              <a:t>How to setup our virtual devices?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2C441-2165-4188-8D50-CE89C1A82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22072" cy="449527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200" dirty="0"/>
              <a:t>On the top near app, there is an option to choose device (no devices)</a:t>
            </a:r>
          </a:p>
          <a:p>
            <a:pPr algn="just"/>
            <a:r>
              <a:rPr lang="en-US" sz="2200" dirty="0"/>
              <a:t>Click the option and select AVD manager</a:t>
            </a:r>
          </a:p>
          <a:p>
            <a:pPr algn="just"/>
            <a:r>
              <a:rPr lang="en-US" sz="2200" dirty="0"/>
              <a:t>Click on add virtual device, then</a:t>
            </a:r>
          </a:p>
          <a:p>
            <a:pPr marL="0" indent="0" algn="just">
              <a:buNone/>
            </a:pPr>
            <a:r>
              <a:rPr lang="en-US" sz="2200" dirty="0"/>
              <a:t>	a. Choose category and device</a:t>
            </a:r>
          </a:p>
          <a:p>
            <a:pPr marL="0" indent="0" algn="just">
              <a:buNone/>
            </a:pPr>
            <a:r>
              <a:rPr lang="en-US" sz="2200" dirty="0"/>
              <a:t>	b.  Choose system image (Download if not downloaded)</a:t>
            </a:r>
          </a:p>
          <a:p>
            <a:pPr marL="0" indent="0" algn="just">
              <a:buNone/>
            </a:pPr>
            <a:r>
              <a:rPr lang="en-US" sz="2200" dirty="0"/>
              <a:t>	c. Verify and finish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154609-A3CA-4FE0-BBE5-BE2A8E91C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175" y="1802166"/>
            <a:ext cx="6226206" cy="350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94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</TotalTime>
  <Words>248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Introduction:</vt:lpstr>
      <vt:lpstr>Project tittle:</vt:lpstr>
      <vt:lpstr>Android Application:</vt:lpstr>
      <vt:lpstr>How to download and install jdk?</vt:lpstr>
      <vt:lpstr>How to download and install android studio?</vt:lpstr>
      <vt:lpstr>How to setup our virtual devices?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Application:</dc:title>
  <dc:creator>kisanmahat2@outlook.com</dc:creator>
  <cp:lastModifiedBy>kisanmahat2@outlook.com</cp:lastModifiedBy>
  <cp:revision>9</cp:revision>
  <dcterms:created xsi:type="dcterms:W3CDTF">2020-09-12T13:07:27Z</dcterms:created>
  <dcterms:modified xsi:type="dcterms:W3CDTF">2020-09-13T09:19:14Z</dcterms:modified>
</cp:coreProperties>
</file>