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0689336" cy="7562088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1" Type="http://schemas.openxmlformats.org/officeDocument/2006/relationships/image" Target="../media/image10.jpg"/><Relationship Id="rId12" Type="http://schemas.openxmlformats.org/officeDocument/2006/relationships/image" Target="../media/image11.jpg"/><Relationship Id="rId13" Type="http://schemas.openxmlformats.org/officeDocument/2006/relationships/image" Target="../media/image12.jpg"/><Relationship Id="rId14" Type="http://schemas.openxmlformats.org/officeDocument/2006/relationships/image" Target="../media/image13.jpg"/><Relationship Id="rId15" Type="http://schemas.openxmlformats.org/officeDocument/2006/relationships/image" Target="../media/image14.jpg"/><Relationship Id="rId16" Type="http://schemas.openxmlformats.org/officeDocument/2006/relationships/image" Target="../media/image15.jpg"/><Relationship Id="rId17" Type="http://schemas.openxmlformats.org/officeDocument/2006/relationships/image" Target="../media/image16.jpg"/><Relationship Id="rId18" Type="http://schemas.openxmlformats.org/officeDocument/2006/relationships/image" Target="../media/image17.jpg"/><Relationship Id="rId19" Type="http://schemas.openxmlformats.org/officeDocument/2006/relationships/image" Target="../media/image18.jpg"/><Relationship Id="rId20" Type="http://schemas.openxmlformats.org/officeDocument/2006/relationships/image" Target="../media/image1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20.jpg"/><Relationship Id="rId10" Type="http://schemas.openxmlformats.org/officeDocument/2006/relationships/image" Target="../media/image21.jpg"/><Relationship Id="rId11" Type="http://schemas.openxmlformats.org/officeDocument/2006/relationships/image" Target="../media/image10.jpg"/><Relationship Id="rId12" Type="http://schemas.openxmlformats.org/officeDocument/2006/relationships/image" Target="../media/image11.jpg"/><Relationship Id="rId13" Type="http://schemas.openxmlformats.org/officeDocument/2006/relationships/image" Target="../media/image12.jpg"/><Relationship Id="rId14" Type="http://schemas.openxmlformats.org/officeDocument/2006/relationships/image" Target="../media/image22.jpg"/><Relationship Id="rId15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7905" y="-79557"/>
            <a:ext cx="2332800" cy="6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600">
                <a:latin typeface="Times-Bold"/>
              </a:rPr>
              <a:t>JNC_LED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05" y="-79557"/>
            <a:ext cx="2332800" cy="64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4" name="Picture 3" descr="he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9" y="3306248"/>
            <a:ext cx="4824797" cy="3186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3852" y="7027521"/>
            <a:ext cx="7084800" cy="43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latin typeface="Times-Bold"/>
              </a:rPr>
              <a:t>Fc1cc(-c2ccccc2C2CCCCC2C2CCCC2)cc(F)c1F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3852" y="7027521"/>
            <a:ext cx="70848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3571698" y="225216"/>
            <a:ext cx="4147200" cy="43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latin typeface="Times-Bold"/>
              </a:rPr>
              <a:t>Reaction route summary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698" y="225216"/>
            <a:ext cx="41472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>
            <a:off x="8074227" y="590885"/>
            <a:ext cx="1900800" cy="43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latin typeface="Times-Bold"/>
              </a:rPr>
              <a:t>route #id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4227" y="590885"/>
            <a:ext cx="19008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2301986" y="590885"/>
            <a:ext cx="1900800" cy="43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latin typeface="Times-Bold"/>
              </a:rPr>
              <a:t>reactions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1986" y="590885"/>
            <a:ext cx="19008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>
            <a:off x="2301986" y="956554"/>
            <a:ext cx="864000" cy="43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latin typeface="Times-Bold"/>
              </a:rPr>
              <a:t>6-5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01986" y="956554"/>
            <a:ext cx="864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>
            <a:off x="3723676" y="956554"/>
            <a:ext cx="518400" cy="43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latin typeface="Times-Bold"/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23676" y="956554"/>
            <a:ext cx="5184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>
            <a:off x="4256943" y="956554"/>
            <a:ext cx="518400" cy="43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latin typeface="Times-Bold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56943" y="956554"/>
            <a:ext cx="5184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>
            <a:off x="4790210" y="956554"/>
            <a:ext cx="518400" cy="43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latin typeface="Times-Bold"/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90210" y="956554"/>
            <a:ext cx="5184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>
            <a:off x="5323477" y="956554"/>
            <a:ext cx="518400" cy="43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latin typeface="Times-Bold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3477" y="956554"/>
            <a:ext cx="5184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>
            <a:off x="5856744" y="956554"/>
            <a:ext cx="518400" cy="43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latin typeface="Times-Bold"/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56744" y="956554"/>
            <a:ext cx="5184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>
            <a:off x="5323477" y="1261278"/>
            <a:ext cx="518400" cy="43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latin typeface="Times-Bold"/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23477" y="1261278"/>
            <a:ext cx="5184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>
            <a:off x="4256943" y="1261278"/>
            <a:ext cx="518400" cy="43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latin typeface="Times-Bold"/>
              </a:rPr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56943" y="1261278"/>
            <a:ext cx="5184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>
            <a:off x="2301986" y="1261278"/>
            <a:ext cx="1036800" cy="43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latin typeface="Times-Bold"/>
              </a:rPr>
              <a:t>10-9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01986" y="1261278"/>
            <a:ext cx="10368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>
            <a:off x="4256943" y="1566002"/>
            <a:ext cx="691200" cy="43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latin typeface="Times-Bold"/>
              </a:rPr>
              <a:t>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6943" y="1566002"/>
            <a:ext cx="6912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>
            <a:off x="3190409" y="1566002"/>
            <a:ext cx="691200" cy="43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latin typeface="Times-Bold"/>
              </a:rPr>
              <a:t>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90409" y="1566002"/>
            <a:ext cx="6912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>
            <a:off x="3190409" y="1870726"/>
            <a:ext cx="691200" cy="43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latin typeface="Times-Bold"/>
              </a:rPr>
              <a:t>13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90409" y="1870726"/>
            <a:ext cx="6912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grpSp>
        <p:nvGrpSpPr>
          <p:cNvPr id="40" name="Group 39"/>
          <p:cNvGrpSpPr/>
          <p:nvPr/>
        </p:nvGrpSpPr>
        <p:grpSpPr>
          <a:xfrm>
            <a:off x="4221392" y="1489921"/>
            <a:ext cx="276791" cy="304724"/>
            <a:chOff x="4221392" y="1489921"/>
            <a:chExt cx="276791" cy="304724"/>
          </a:xfrm>
        </p:grpSpPr>
        <p:sp>
          <p:nvSpPr>
            <p:cNvPr id="37" name="Straight Connector 36"/>
            <p:cNvSpPr/>
            <p:nvPr/>
          </p:nvSpPr>
          <p:spPr>
            <a:xfrm>
              <a:off x="4221392" y="1489921"/>
              <a:ext cx="276791" cy="304724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4221392" y="1681768"/>
              <a:ext cx="58136" cy="112876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4221392" y="1725957"/>
              <a:ext cx="106784" cy="68687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50545" y="1489921"/>
            <a:ext cx="637381" cy="304724"/>
            <a:chOff x="4650545" y="1489921"/>
            <a:chExt cx="637381" cy="304724"/>
          </a:xfrm>
        </p:grpSpPr>
        <p:sp>
          <p:nvSpPr>
            <p:cNvPr id="41" name="Straight Connector 40"/>
            <p:cNvSpPr/>
            <p:nvPr/>
          </p:nvSpPr>
          <p:spPr>
            <a:xfrm>
              <a:off x="4650545" y="1489921"/>
              <a:ext cx="637381" cy="304724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5191453" y="1489921"/>
              <a:ext cx="96473" cy="82546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5163105" y="1489921"/>
              <a:ext cx="124821" cy="23252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564717" y="1185197"/>
            <a:ext cx="256476" cy="304724"/>
            <a:chOff x="5564717" y="1185197"/>
            <a:chExt cx="256476" cy="304724"/>
          </a:xfrm>
        </p:grpSpPr>
        <p:sp>
          <p:nvSpPr>
            <p:cNvPr id="45" name="Straight Connector 44"/>
            <p:cNvSpPr/>
            <p:nvPr/>
          </p:nvSpPr>
          <p:spPr>
            <a:xfrm>
              <a:off x="5564717" y="1185197"/>
              <a:ext cx="256476" cy="304724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46" name="Straight Connector 45"/>
            <p:cNvSpPr/>
            <p:nvPr/>
          </p:nvSpPr>
          <p:spPr>
            <a:xfrm>
              <a:off x="5767360" y="1185197"/>
              <a:ext cx="53833" cy="114991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5717078" y="1185197"/>
              <a:ext cx="104115" cy="7267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797061" y="1152336"/>
            <a:ext cx="891063" cy="65721"/>
            <a:chOff x="2797061" y="1152336"/>
            <a:chExt cx="891063" cy="65721"/>
          </a:xfrm>
        </p:grpSpPr>
        <p:sp>
          <p:nvSpPr>
            <p:cNvPr id="49" name="Straight Connector 48"/>
            <p:cNvSpPr/>
            <p:nvPr/>
          </p:nvSpPr>
          <p:spPr>
            <a:xfrm>
              <a:off x="2797061" y="1185197"/>
              <a:ext cx="891063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0" name="Straight Connector 49"/>
            <p:cNvSpPr/>
            <p:nvPr/>
          </p:nvSpPr>
          <p:spPr>
            <a:xfrm>
              <a:off x="3565482" y="1185197"/>
              <a:ext cx="122642" cy="3286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1" name="Straight Connector 50"/>
            <p:cNvSpPr/>
            <p:nvPr/>
          </p:nvSpPr>
          <p:spPr>
            <a:xfrm flipV="1">
              <a:off x="3565482" y="1152336"/>
              <a:ext cx="122642" cy="3286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964916" y="1152336"/>
            <a:ext cx="256476" cy="65721"/>
            <a:chOff x="3964916" y="1152336"/>
            <a:chExt cx="256476" cy="65721"/>
          </a:xfrm>
        </p:grpSpPr>
        <p:sp>
          <p:nvSpPr>
            <p:cNvPr id="53" name="Straight Connector 52"/>
            <p:cNvSpPr/>
            <p:nvPr/>
          </p:nvSpPr>
          <p:spPr>
            <a:xfrm>
              <a:off x="3964916" y="1185197"/>
              <a:ext cx="256476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4" name="Straight Connector 53"/>
            <p:cNvSpPr/>
            <p:nvPr/>
          </p:nvSpPr>
          <p:spPr>
            <a:xfrm>
              <a:off x="4098750" y="1185197"/>
              <a:ext cx="122642" cy="3286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5" name="Straight Connector 54"/>
            <p:cNvSpPr/>
            <p:nvPr/>
          </p:nvSpPr>
          <p:spPr>
            <a:xfrm flipV="1">
              <a:off x="4098750" y="1152336"/>
              <a:ext cx="122642" cy="3286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221392" y="1185197"/>
            <a:ext cx="276791" cy="609448"/>
            <a:chOff x="4221392" y="1185197"/>
            <a:chExt cx="276791" cy="609448"/>
          </a:xfrm>
        </p:grpSpPr>
        <p:sp>
          <p:nvSpPr>
            <p:cNvPr id="57" name="Straight Connector 56"/>
            <p:cNvSpPr/>
            <p:nvPr/>
          </p:nvSpPr>
          <p:spPr>
            <a:xfrm>
              <a:off x="4221392" y="1185197"/>
              <a:ext cx="276791" cy="609448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8" name="Straight Connector 57"/>
            <p:cNvSpPr/>
            <p:nvPr/>
          </p:nvSpPr>
          <p:spPr>
            <a:xfrm>
              <a:off x="4221392" y="1669391"/>
              <a:ext cx="20794" cy="125253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9" name="Straight Connector 58"/>
            <p:cNvSpPr/>
            <p:nvPr/>
          </p:nvSpPr>
          <p:spPr>
            <a:xfrm>
              <a:off x="4221392" y="1696568"/>
              <a:ext cx="80634" cy="98076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650545" y="1185197"/>
            <a:ext cx="637381" cy="609448"/>
            <a:chOff x="4650545" y="1185197"/>
            <a:chExt cx="637381" cy="609448"/>
          </a:xfrm>
        </p:grpSpPr>
        <p:sp>
          <p:nvSpPr>
            <p:cNvPr id="61" name="Straight Connector 60"/>
            <p:cNvSpPr/>
            <p:nvPr/>
          </p:nvSpPr>
          <p:spPr>
            <a:xfrm>
              <a:off x="4650545" y="1185197"/>
              <a:ext cx="637381" cy="609448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2" name="Straight Connector 61"/>
            <p:cNvSpPr/>
            <p:nvPr/>
          </p:nvSpPr>
          <p:spPr>
            <a:xfrm>
              <a:off x="5221994" y="1185197"/>
              <a:ext cx="65931" cy="108507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3" name="Straight Connector 62"/>
            <p:cNvSpPr/>
            <p:nvPr/>
          </p:nvSpPr>
          <p:spPr>
            <a:xfrm>
              <a:off x="5176574" y="1185197"/>
              <a:ext cx="111351" cy="61006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564717" y="1152336"/>
            <a:ext cx="256476" cy="65721"/>
            <a:chOff x="5564717" y="1152336"/>
            <a:chExt cx="256476" cy="65721"/>
          </a:xfrm>
        </p:grpSpPr>
        <p:sp>
          <p:nvSpPr>
            <p:cNvPr id="65" name="Straight Connector 64"/>
            <p:cNvSpPr/>
            <p:nvPr/>
          </p:nvSpPr>
          <p:spPr>
            <a:xfrm>
              <a:off x="5564717" y="1185197"/>
              <a:ext cx="256476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6" name="Straight Connector 65"/>
            <p:cNvSpPr/>
            <p:nvPr/>
          </p:nvSpPr>
          <p:spPr>
            <a:xfrm>
              <a:off x="5698551" y="1185197"/>
              <a:ext cx="122642" cy="3286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7" name="Straight Connector 66"/>
            <p:cNvSpPr/>
            <p:nvPr/>
          </p:nvSpPr>
          <p:spPr>
            <a:xfrm flipV="1">
              <a:off x="5698551" y="1152336"/>
              <a:ext cx="122642" cy="3286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584011" y="1489921"/>
            <a:ext cx="637381" cy="609448"/>
            <a:chOff x="3584011" y="1489921"/>
            <a:chExt cx="637381" cy="609448"/>
          </a:xfrm>
        </p:grpSpPr>
        <p:sp>
          <p:nvSpPr>
            <p:cNvPr id="69" name="Straight Connector 68"/>
            <p:cNvSpPr/>
            <p:nvPr/>
          </p:nvSpPr>
          <p:spPr>
            <a:xfrm>
              <a:off x="3584011" y="1489921"/>
              <a:ext cx="637381" cy="609448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0" name="Straight Connector 69"/>
            <p:cNvSpPr/>
            <p:nvPr/>
          </p:nvSpPr>
          <p:spPr>
            <a:xfrm>
              <a:off x="4155460" y="1489921"/>
              <a:ext cx="65931" cy="108507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1" name="Straight Connector 70"/>
            <p:cNvSpPr/>
            <p:nvPr/>
          </p:nvSpPr>
          <p:spPr>
            <a:xfrm>
              <a:off x="4110040" y="1489921"/>
              <a:ext cx="111351" cy="61006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498183" y="1185197"/>
            <a:ext cx="256476" cy="304724"/>
            <a:chOff x="4498183" y="1185197"/>
            <a:chExt cx="256476" cy="304724"/>
          </a:xfrm>
        </p:grpSpPr>
        <p:sp>
          <p:nvSpPr>
            <p:cNvPr id="73" name="Straight Connector 72"/>
            <p:cNvSpPr/>
            <p:nvPr/>
          </p:nvSpPr>
          <p:spPr>
            <a:xfrm>
              <a:off x="4498183" y="1185197"/>
              <a:ext cx="256476" cy="304724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4700826" y="1185197"/>
              <a:ext cx="53833" cy="114991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4650544" y="1185197"/>
              <a:ext cx="104115" cy="7267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31450" y="1185197"/>
            <a:ext cx="256476" cy="304724"/>
            <a:chOff x="5031450" y="1185197"/>
            <a:chExt cx="256476" cy="304724"/>
          </a:xfrm>
        </p:grpSpPr>
        <p:sp>
          <p:nvSpPr>
            <p:cNvPr id="77" name="Straight Connector 76"/>
            <p:cNvSpPr/>
            <p:nvPr/>
          </p:nvSpPr>
          <p:spPr>
            <a:xfrm flipV="1">
              <a:off x="5031450" y="1185197"/>
              <a:ext cx="256476" cy="304724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8" name="Straight Connector 77"/>
            <p:cNvSpPr/>
            <p:nvPr/>
          </p:nvSpPr>
          <p:spPr>
            <a:xfrm flipV="1">
              <a:off x="5183811" y="1417251"/>
              <a:ext cx="104115" cy="7267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9" name="Straight Connector 78"/>
            <p:cNvSpPr/>
            <p:nvPr/>
          </p:nvSpPr>
          <p:spPr>
            <a:xfrm flipV="1">
              <a:off x="5234093" y="1374930"/>
              <a:ext cx="53833" cy="114991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564717" y="1185197"/>
            <a:ext cx="256476" cy="304724"/>
            <a:chOff x="5564717" y="1185197"/>
            <a:chExt cx="256476" cy="304724"/>
          </a:xfrm>
        </p:grpSpPr>
        <p:sp>
          <p:nvSpPr>
            <p:cNvPr id="81" name="Straight Connector 80"/>
            <p:cNvSpPr/>
            <p:nvPr/>
          </p:nvSpPr>
          <p:spPr>
            <a:xfrm>
              <a:off x="5564717" y="1185197"/>
              <a:ext cx="256476" cy="304724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2" name="Straight Connector 81"/>
            <p:cNvSpPr/>
            <p:nvPr/>
          </p:nvSpPr>
          <p:spPr>
            <a:xfrm>
              <a:off x="5767360" y="1185197"/>
              <a:ext cx="53833" cy="114991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5717078" y="1185197"/>
              <a:ext cx="104115" cy="7267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97061" y="1185197"/>
            <a:ext cx="357796" cy="609448"/>
            <a:chOff x="2797061" y="1185197"/>
            <a:chExt cx="357796" cy="609448"/>
          </a:xfrm>
        </p:grpSpPr>
        <p:sp>
          <p:nvSpPr>
            <p:cNvPr id="85" name="Straight Connector 84"/>
            <p:cNvSpPr/>
            <p:nvPr/>
          </p:nvSpPr>
          <p:spPr>
            <a:xfrm flipV="1">
              <a:off x="2797061" y="1185197"/>
              <a:ext cx="357796" cy="609448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6" name="Straight Connector 85"/>
            <p:cNvSpPr/>
            <p:nvPr/>
          </p:nvSpPr>
          <p:spPr>
            <a:xfrm flipV="1">
              <a:off x="3064428" y="1705519"/>
              <a:ext cx="90429" cy="8912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7" name="Straight Connector 86"/>
            <p:cNvSpPr/>
            <p:nvPr/>
          </p:nvSpPr>
          <p:spPr>
            <a:xfrm flipV="1">
              <a:off x="3121104" y="1672245"/>
              <a:ext cx="33753" cy="122399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584011" y="1185197"/>
            <a:ext cx="637381" cy="609448"/>
            <a:chOff x="3584011" y="1185197"/>
            <a:chExt cx="637381" cy="609448"/>
          </a:xfrm>
        </p:grpSpPr>
        <p:sp>
          <p:nvSpPr>
            <p:cNvPr id="89" name="Straight Connector 88"/>
            <p:cNvSpPr/>
            <p:nvPr/>
          </p:nvSpPr>
          <p:spPr>
            <a:xfrm>
              <a:off x="3584011" y="1185197"/>
              <a:ext cx="637381" cy="609448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0" name="Straight Connector 89"/>
            <p:cNvSpPr/>
            <p:nvPr/>
          </p:nvSpPr>
          <p:spPr>
            <a:xfrm>
              <a:off x="4155460" y="1185197"/>
              <a:ext cx="65931" cy="108507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1" name="Straight Connector 90"/>
            <p:cNvSpPr/>
            <p:nvPr/>
          </p:nvSpPr>
          <p:spPr>
            <a:xfrm>
              <a:off x="4110040" y="1185197"/>
              <a:ext cx="111351" cy="61006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221392" y="1185197"/>
            <a:ext cx="276791" cy="609448"/>
            <a:chOff x="4221392" y="1185197"/>
            <a:chExt cx="276791" cy="609448"/>
          </a:xfrm>
        </p:grpSpPr>
        <p:sp>
          <p:nvSpPr>
            <p:cNvPr id="93" name="Straight Connector 92"/>
            <p:cNvSpPr/>
            <p:nvPr/>
          </p:nvSpPr>
          <p:spPr>
            <a:xfrm>
              <a:off x="4221392" y="1185197"/>
              <a:ext cx="276791" cy="609448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4" name="Straight Connector 93"/>
            <p:cNvSpPr/>
            <p:nvPr/>
          </p:nvSpPr>
          <p:spPr>
            <a:xfrm>
              <a:off x="4221392" y="1669391"/>
              <a:ext cx="20794" cy="125253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5" name="Straight Connector 94"/>
            <p:cNvSpPr/>
            <p:nvPr/>
          </p:nvSpPr>
          <p:spPr>
            <a:xfrm>
              <a:off x="4221392" y="1696568"/>
              <a:ext cx="80634" cy="98076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650545" y="1489921"/>
            <a:ext cx="637381" cy="304724"/>
            <a:chOff x="4650545" y="1489921"/>
            <a:chExt cx="637381" cy="304724"/>
          </a:xfrm>
        </p:grpSpPr>
        <p:sp>
          <p:nvSpPr>
            <p:cNvPr id="97" name="Straight Connector 96"/>
            <p:cNvSpPr/>
            <p:nvPr/>
          </p:nvSpPr>
          <p:spPr>
            <a:xfrm>
              <a:off x="4650545" y="1489921"/>
              <a:ext cx="637381" cy="304724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8" name="Straight Connector 97"/>
            <p:cNvSpPr/>
            <p:nvPr/>
          </p:nvSpPr>
          <p:spPr>
            <a:xfrm>
              <a:off x="5191453" y="1489921"/>
              <a:ext cx="96473" cy="82546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9" name="Straight Connector 98"/>
            <p:cNvSpPr/>
            <p:nvPr/>
          </p:nvSpPr>
          <p:spPr>
            <a:xfrm>
              <a:off x="5163105" y="1489921"/>
              <a:ext cx="124821" cy="23252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564717" y="1185197"/>
            <a:ext cx="256476" cy="304724"/>
            <a:chOff x="5564717" y="1185197"/>
            <a:chExt cx="256476" cy="304724"/>
          </a:xfrm>
        </p:grpSpPr>
        <p:sp>
          <p:nvSpPr>
            <p:cNvPr id="101" name="Straight Connector 100"/>
            <p:cNvSpPr/>
            <p:nvPr/>
          </p:nvSpPr>
          <p:spPr>
            <a:xfrm>
              <a:off x="5564717" y="1185197"/>
              <a:ext cx="256476" cy="304724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2" name="Straight Connector 101"/>
            <p:cNvSpPr/>
            <p:nvPr/>
          </p:nvSpPr>
          <p:spPr>
            <a:xfrm>
              <a:off x="5767360" y="1185197"/>
              <a:ext cx="53833" cy="114991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3" name="Straight Connector 102"/>
            <p:cNvSpPr/>
            <p:nvPr/>
          </p:nvSpPr>
          <p:spPr>
            <a:xfrm>
              <a:off x="5717078" y="1185197"/>
              <a:ext cx="104115" cy="7267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49423" y="1457060"/>
            <a:ext cx="1271969" cy="65721"/>
            <a:chOff x="2949423" y="1457060"/>
            <a:chExt cx="1271969" cy="65721"/>
          </a:xfrm>
        </p:grpSpPr>
        <p:sp>
          <p:nvSpPr>
            <p:cNvPr id="105" name="Straight Connector 104"/>
            <p:cNvSpPr/>
            <p:nvPr/>
          </p:nvSpPr>
          <p:spPr>
            <a:xfrm>
              <a:off x="2949423" y="1489921"/>
              <a:ext cx="1271968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6" name="Straight Connector 105"/>
            <p:cNvSpPr/>
            <p:nvPr/>
          </p:nvSpPr>
          <p:spPr>
            <a:xfrm>
              <a:off x="4098750" y="1489921"/>
              <a:ext cx="122642" cy="3286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7" name="Straight Connector 106"/>
            <p:cNvSpPr/>
            <p:nvPr/>
          </p:nvSpPr>
          <p:spPr>
            <a:xfrm flipV="1">
              <a:off x="4098750" y="1457060"/>
              <a:ext cx="122642" cy="3286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498183" y="1185197"/>
            <a:ext cx="256476" cy="304724"/>
            <a:chOff x="4498183" y="1185197"/>
            <a:chExt cx="256476" cy="304724"/>
          </a:xfrm>
        </p:grpSpPr>
        <p:sp>
          <p:nvSpPr>
            <p:cNvPr id="109" name="Straight Connector 108"/>
            <p:cNvSpPr/>
            <p:nvPr/>
          </p:nvSpPr>
          <p:spPr>
            <a:xfrm>
              <a:off x="4498183" y="1185197"/>
              <a:ext cx="256476" cy="304724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0" name="Straight Connector 109"/>
            <p:cNvSpPr/>
            <p:nvPr/>
          </p:nvSpPr>
          <p:spPr>
            <a:xfrm>
              <a:off x="4700826" y="1185197"/>
              <a:ext cx="53833" cy="114991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1" name="Straight Connector 110"/>
            <p:cNvSpPr/>
            <p:nvPr/>
          </p:nvSpPr>
          <p:spPr>
            <a:xfrm>
              <a:off x="4650544" y="1185197"/>
              <a:ext cx="104115" cy="7267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5031450" y="1185197"/>
            <a:ext cx="256476" cy="304724"/>
            <a:chOff x="5031450" y="1185197"/>
            <a:chExt cx="256476" cy="304724"/>
          </a:xfrm>
        </p:grpSpPr>
        <p:sp>
          <p:nvSpPr>
            <p:cNvPr id="113" name="Straight Connector 112"/>
            <p:cNvSpPr/>
            <p:nvPr/>
          </p:nvSpPr>
          <p:spPr>
            <a:xfrm flipV="1">
              <a:off x="5031450" y="1185197"/>
              <a:ext cx="256476" cy="304724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4" name="Straight Connector 113"/>
            <p:cNvSpPr/>
            <p:nvPr/>
          </p:nvSpPr>
          <p:spPr>
            <a:xfrm flipV="1">
              <a:off x="5183811" y="1417251"/>
              <a:ext cx="104115" cy="7267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5" name="Straight Connector 114"/>
            <p:cNvSpPr/>
            <p:nvPr/>
          </p:nvSpPr>
          <p:spPr>
            <a:xfrm flipV="1">
              <a:off x="5234093" y="1374930"/>
              <a:ext cx="53833" cy="114991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564717" y="1185197"/>
            <a:ext cx="256476" cy="304724"/>
            <a:chOff x="5564717" y="1185197"/>
            <a:chExt cx="256476" cy="304724"/>
          </a:xfrm>
        </p:grpSpPr>
        <p:sp>
          <p:nvSpPr>
            <p:cNvPr id="117" name="Straight Connector 116"/>
            <p:cNvSpPr/>
            <p:nvPr/>
          </p:nvSpPr>
          <p:spPr>
            <a:xfrm>
              <a:off x="5564717" y="1185197"/>
              <a:ext cx="256476" cy="304724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8" name="Straight Connector 117"/>
            <p:cNvSpPr/>
            <p:nvPr/>
          </p:nvSpPr>
          <p:spPr>
            <a:xfrm>
              <a:off x="5767360" y="1185197"/>
              <a:ext cx="53833" cy="114991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9" name="Straight Connector 118"/>
            <p:cNvSpPr/>
            <p:nvPr/>
          </p:nvSpPr>
          <p:spPr>
            <a:xfrm>
              <a:off x="5717078" y="1185197"/>
              <a:ext cx="104115" cy="7267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797061" y="1152336"/>
            <a:ext cx="891063" cy="65721"/>
            <a:chOff x="2797061" y="1152336"/>
            <a:chExt cx="891063" cy="65721"/>
          </a:xfrm>
        </p:grpSpPr>
        <p:sp>
          <p:nvSpPr>
            <p:cNvPr id="121" name="Straight Connector 120"/>
            <p:cNvSpPr/>
            <p:nvPr/>
          </p:nvSpPr>
          <p:spPr>
            <a:xfrm>
              <a:off x="2797061" y="1185197"/>
              <a:ext cx="891063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2" name="Straight Connector 121"/>
            <p:cNvSpPr/>
            <p:nvPr/>
          </p:nvSpPr>
          <p:spPr>
            <a:xfrm>
              <a:off x="3565482" y="1185197"/>
              <a:ext cx="122642" cy="3286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3" name="Straight Connector 122"/>
            <p:cNvSpPr/>
            <p:nvPr/>
          </p:nvSpPr>
          <p:spPr>
            <a:xfrm flipV="1">
              <a:off x="3565482" y="1152336"/>
              <a:ext cx="122642" cy="3286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964916" y="1152336"/>
            <a:ext cx="256476" cy="65721"/>
            <a:chOff x="3964916" y="1152336"/>
            <a:chExt cx="256476" cy="65721"/>
          </a:xfrm>
        </p:grpSpPr>
        <p:sp>
          <p:nvSpPr>
            <p:cNvPr id="125" name="Straight Connector 124"/>
            <p:cNvSpPr/>
            <p:nvPr/>
          </p:nvSpPr>
          <p:spPr>
            <a:xfrm>
              <a:off x="3964916" y="1185197"/>
              <a:ext cx="256476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6" name="Straight Connector 125"/>
            <p:cNvSpPr/>
            <p:nvPr/>
          </p:nvSpPr>
          <p:spPr>
            <a:xfrm>
              <a:off x="4098750" y="1185197"/>
              <a:ext cx="122642" cy="3286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7" name="Straight Connector 126"/>
            <p:cNvSpPr/>
            <p:nvPr/>
          </p:nvSpPr>
          <p:spPr>
            <a:xfrm flipV="1">
              <a:off x="4098750" y="1152336"/>
              <a:ext cx="122642" cy="3286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498183" y="1152336"/>
            <a:ext cx="256476" cy="65721"/>
            <a:chOff x="4498183" y="1152336"/>
            <a:chExt cx="256476" cy="65721"/>
          </a:xfrm>
        </p:grpSpPr>
        <p:sp>
          <p:nvSpPr>
            <p:cNvPr id="129" name="Straight Connector 128"/>
            <p:cNvSpPr/>
            <p:nvPr/>
          </p:nvSpPr>
          <p:spPr>
            <a:xfrm>
              <a:off x="4498183" y="1185197"/>
              <a:ext cx="256476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30" name="Straight Connector 129"/>
            <p:cNvSpPr/>
            <p:nvPr/>
          </p:nvSpPr>
          <p:spPr>
            <a:xfrm>
              <a:off x="4632017" y="1185197"/>
              <a:ext cx="122642" cy="3286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31" name="Straight Connector 130"/>
            <p:cNvSpPr/>
            <p:nvPr/>
          </p:nvSpPr>
          <p:spPr>
            <a:xfrm flipV="1">
              <a:off x="4632017" y="1152336"/>
              <a:ext cx="122642" cy="3286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031450" y="1152336"/>
            <a:ext cx="256476" cy="65721"/>
            <a:chOff x="5031450" y="1152336"/>
            <a:chExt cx="256476" cy="65721"/>
          </a:xfrm>
        </p:grpSpPr>
        <p:sp>
          <p:nvSpPr>
            <p:cNvPr id="133" name="Straight Connector 132"/>
            <p:cNvSpPr/>
            <p:nvPr/>
          </p:nvSpPr>
          <p:spPr>
            <a:xfrm>
              <a:off x="5031450" y="1185197"/>
              <a:ext cx="256476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34" name="Straight Connector 133"/>
            <p:cNvSpPr/>
            <p:nvPr/>
          </p:nvSpPr>
          <p:spPr>
            <a:xfrm>
              <a:off x="5165284" y="1185197"/>
              <a:ext cx="122642" cy="3286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35" name="Straight Connector 134"/>
            <p:cNvSpPr/>
            <p:nvPr/>
          </p:nvSpPr>
          <p:spPr>
            <a:xfrm flipV="1">
              <a:off x="5165284" y="1152336"/>
              <a:ext cx="122642" cy="3286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564717" y="1152336"/>
            <a:ext cx="256476" cy="65721"/>
            <a:chOff x="5564717" y="1152336"/>
            <a:chExt cx="256476" cy="65721"/>
          </a:xfrm>
        </p:grpSpPr>
        <p:sp>
          <p:nvSpPr>
            <p:cNvPr id="137" name="Straight Connector 136"/>
            <p:cNvSpPr/>
            <p:nvPr/>
          </p:nvSpPr>
          <p:spPr>
            <a:xfrm>
              <a:off x="5564717" y="1185197"/>
              <a:ext cx="256476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38" name="Straight Connector 137"/>
            <p:cNvSpPr/>
            <p:nvPr/>
          </p:nvSpPr>
          <p:spPr>
            <a:xfrm>
              <a:off x="5698551" y="1185197"/>
              <a:ext cx="122642" cy="3286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39" name="Straight Connector 138"/>
            <p:cNvSpPr/>
            <p:nvPr/>
          </p:nvSpPr>
          <p:spPr>
            <a:xfrm flipV="1">
              <a:off x="5698551" y="1152336"/>
              <a:ext cx="122642" cy="3286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8074227" y="1566002"/>
            <a:ext cx="1382400" cy="43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latin typeface="Times-Bold"/>
              </a:rPr>
              <a:t>1,3,15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074227" y="1566002"/>
            <a:ext cx="13824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43" name="TextBox 142"/>
          <p:cNvSpPr txBox="1"/>
          <p:nvPr/>
        </p:nvSpPr>
        <p:spPr>
          <a:xfrm>
            <a:off x="8074227" y="1870726"/>
            <a:ext cx="691200" cy="43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latin typeface="Times-Bold"/>
              </a:rPr>
              <a:t>13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074227" y="1870726"/>
            <a:ext cx="6912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45" name="TextBox 144"/>
          <p:cNvSpPr txBox="1"/>
          <p:nvPr/>
        </p:nvSpPr>
        <p:spPr>
          <a:xfrm>
            <a:off x="8074227" y="1261278"/>
            <a:ext cx="691200" cy="43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latin typeface="Times-Bold"/>
              </a:rPr>
              <a:t>25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74227" y="1261278"/>
            <a:ext cx="6912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47" name="TextBox 146"/>
          <p:cNvSpPr txBox="1"/>
          <p:nvPr/>
        </p:nvSpPr>
        <p:spPr>
          <a:xfrm>
            <a:off x="8074227" y="956554"/>
            <a:ext cx="691200" cy="43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latin typeface="Times-Bold"/>
              </a:rPr>
              <a:t>26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074227" y="956554"/>
            <a:ext cx="6912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49" name="TextBox 148"/>
          <p:cNvSpPr txBox="1"/>
          <p:nvPr/>
        </p:nvSpPr>
        <p:spPr>
          <a:xfrm>
            <a:off x="2301986" y="2480174"/>
            <a:ext cx="4492800" cy="43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latin typeface="Times-Bold"/>
              </a:rPr>
              <a:t>4 routes over 30 queries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301986" y="2480174"/>
            <a:ext cx="44928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51" name="TextBox 150"/>
          <p:cNvSpPr txBox="1"/>
          <p:nvPr/>
        </p:nvSpPr>
        <p:spPr>
          <a:xfrm>
            <a:off x="2301986" y="2998255"/>
            <a:ext cx="5875200" cy="21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Times-Bold"/>
              </a:rPr>
              <a:t>Routes start at similarity of 0.40(13),0.36(15),0.32(25),0.36(26),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301986" y="2998255"/>
            <a:ext cx="58752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5" y="1642600"/>
            <a:ext cx="1206199" cy="796726"/>
          </a:xfrm>
          <a:prstGeom prst="rect">
            <a:avLst/>
          </a:prstGeom>
        </p:spPr>
      </p:pic>
      <p:pic>
        <p:nvPicPr>
          <p:cNvPr id="3" name="Picture 2" descr="e4x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276" y="695099"/>
            <a:ext cx="349162" cy="301549"/>
          </a:xfrm>
          <a:prstGeom prst="rect">
            <a:avLst/>
          </a:prstGeom>
        </p:spPr>
      </p:pic>
      <p:pic>
        <p:nvPicPr>
          <p:cNvPr id="4" name="Picture 3" descr="e4x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923" y="504646"/>
            <a:ext cx="634841" cy="49200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437346" y="1051918"/>
            <a:ext cx="1409348" cy="16430"/>
            <a:chOff x="7437346" y="1051918"/>
            <a:chExt cx="1409348" cy="16430"/>
          </a:xfrm>
        </p:grpSpPr>
        <p:sp>
          <p:nvSpPr>
            <p:cNvPr id="5" name="Straight Connector 4"/>
            <p:cNvSpPr/>
            <p:nvPr/>
          </p:nvSpPr>
          <p:spPr>
            <a:xfrm>
              <a:off x="7437346" y="1060133"/>
              <a:ext cx="1409348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816034" y="1060133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Straight Connector 6"/>
            <p:cNvSpPr/>
            <p:nvPr/>
          </p:nvSpPr>
          <p:spPr>
            <a:xfrm flipV="1">
              <a:off x="8816034" y="1051918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pic>
        <p:nvPicPr>
          <p:cNvPr id="9" name="Picture 8" descr="e3x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108" y="693512"/>
            <a:ext cx="1206199" cy="733242"/>
          </a:xfrm>
          <a:prstGeom prst="rect">
            <a:avLst/>
          </a:prstGeom>
        </p:spPr>
      </p:pic>
      <p:pic>
        <p:nvPicPr>
          <p:cNvPr id="10" name="Picture 9" descr="e3x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4972" y="523692"/>
            <a:ext cx="634841" cy="472957"/>
          </a:xfrm>
          <a:prstGeom prst="rect">
            <a:avLst/>
          </a:prstGeom>
        </p:spPr>
      </p:pic>
      <p:pic>
        <p:nvPicPr>
          <p:cNvPr id="11" name="Picture 10" descr="e3x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3298" y="441162"/>
            <a:ext cx="634841" cy="5554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615474" y="1051918"/>
            <a:ext cx="1752163" cy="16430"/>
            <a:chOff x="4615474" y="1051918"/>
            <a:chExt cx="1752163" cy="16430"/>
          </a:xfrm>
        </p:grpSpPr>
        <p:sp>
          <p:nvSpPr>
            <p:cNvPr id="12" name="Straight Connector 11"/>
            <p:cNvSpPr/>
            <p:nvPr/>
          </p:nvSpPr>
          <p:spPr>
            <a:xfrm>
              <a:off x="4615474" y="1060133"/>
              <a:ext cx="1752163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6336977" y="1060133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4" name="Straight Connector 13"/>
            <p:cNvSpPr/>
            <p:nvPr/>
          </p:nvSpPr>
          <p:spPr>
            <a:xfrm flipV="1">
              <a:off x="6336977" y="1051918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pic>
        <p:nvPicPr>
          <p:cNvPr id="16" name="Picture 15" descr="e2x5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7483" y="601460"/>
            <a:ext cx="920520" cy="917346"/>
          </a:xfrm>
          <a:prstGeom prst="rect">
            <a:avLst/>
          </a:prstGeom>
        </p:spPr>
      </p:pic>
      <p:pic>
        <p:nvPicPr>
          <p:cNvPr id="17" name="Picture 16" descr="e2x1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9015" y="796674"/>
            <a:ext cx="288853" cy="199975"/>
          </a:xfrm>
          <a:prstGeom prst="rect">
            <a:avLst/>
          </a:prstGeom>
        </p:spPr>
      </p:pic>
      <p:pic>
        <p:nvPicPr>
          <p:cNvPr id="18" name="Picture 17" descr="e2x3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1352" y="707796"/>
            <a:ext cx="349162" cy="28885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802684" y="1051918"/>
            <a:ext cx="994162" cy="16430"/>
            <a:chOff x="2802684" y="1051918"/>
            <a:chExt cx="994162" cy="16430"/>
          </a:xfrm>
        </p:grpSpPr>
        <p:sp>
          <p:nvSpPr>
            <p:cNvPr id="19" name="Straight Connector 18"/>
            <p:cNvSpPr/>
            <p:nvPr/>
          </p:nvSpPr>
          <p:spPr>
            <a:xfrm>
              <a:off x="2802684" y="1060133"/>
              <a:ext cx="994162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3766185" y="1060133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1" name="Straight Connector 20"/>
            <p:cNvSpPr/>
            <p:nvPr/>
          </p:nvSpPr>
          <p:spPr>
            <a:xfrm flipV="1">
              <a:off x="3766185" y="1051918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pic>
        <p:nvPicPr>
          <p:cNvPr id="23" name="Picture 22" descr="e1x4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01526" y="696686"/>
            <a:ext cx="920520" cy="726893"/>
          </a:xfrm>
          <a:prstGeom prst="rect">
            <a:avLst/>
          </a:prstGeom>
        </p:spPr>
      </p:pic>
      <p:pic>
        <p:nvPicPr>
          <p:cNvPr id="24" name="Picture 23" descr="e1x1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25394" y="866506"/>
            <a:ext cx="349162" cy="13014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314297" y="1051918"/>
            <a:ext cx="571357" cy="16430"/>
            <a:chOff x="1314297" y="1051918"/>
            <a:chExt cx="571357" cy="16430"/>
          </a:xfrm>
        </p:grpSpPr>
        <p:sp>
          <p:nvSpPr>
            <p:cNvPr id="25" name="Straight Connector 24"/>
            <p:cNvSpPr/>
            <p:nvPr/>
          </p:nvSpPr>
          <p:spPr>
            <a:xfrm>
              <a:off x="1314297" y="1060133"/>
              <a:ext cx="571357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6" name="Straight Connector 25"/>
            <p:cNvSpPr/>
            <p:nvPr/>
          </p:nvSpPr>
          <p:spPr>
            <a:xfrm>
              <a:off x="1854994" y="1060133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7" name="Straight Connector 26"/>
            <p:cNvSpPr/>
            <p:nvPr/>
          </p:nvSpPr>
          <p:spPr>
            <a:xfrm flipV="1">
              <a:off x="1854994" y="1051918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pic>
        <p:nvPicPr>
          <p:cNvPr id="29" name="Picture 28" descr="e1x2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7905" y="696686"/>
            <a:ext cx="920520" cy="72689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04874" y="225266"/>
            <a:ext cx="691200" cy="21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Times-Bold"/>
              </a:rPr>
              <a:t>Route1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4874" y="225266"/>
            <a:ext cx="6912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2" name="Picture 31" descr="he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661" y="4829506"/>
            <a:ext cx="1206199" cy="796726"/>
          </a:xfrm>
          <a:prstGeom prst="rect">
            <a:avLst/>
          </a:prstGeom>
        </p:spPr>
      </p:pic>
      <p:pic>
        <p:nvPicPr>
          <p:cNvPr id="33" name="Picture 32" descr="e4x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203" y="4862835"/>
            <a:ext cx="349162" cy="301549"/>
          </a:xfrm>
          <a:prstGeom prst="rect">
            <a:avLst/>
          </a:prstGeom>
        </p:spPr>
      </p:pic>
      <p:pic>
        <p:nvPicPr>
          <p:cNvPr id="34" name="Picture 33" descr="e4x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851" y="4672383"/>
            <a:ext cx="634841" cy="492002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3294273" y="5219654"/>
            <a:ext cx="1409349" cy="16430"/>
            <a:chOff x="3294273" y="5219654"/>
            <a:chExt cx="1409349" cy="16430"/>
          </a:xfrm>
        </p:grpSpPr>
        <p:sp>
          <p:nvSpPr>
            <p:cNvPr id="35" name="Straight Connector 34"/>
            <p:cNvSpPr/>
            <p:nvPr/>
          </p:nvSpPr>
          <p:spPr>
            <a:xfrm>
              <a:off x="3294273" y="5227869"/>
              <a:ext cx="1409348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4672962" y="5227869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37" name="Straight Connector 36"/>
            <p:cNvSpPr/>
            <p:nvPr/>
          </p:nvSpPr>
          <p:spPr>
            <a:xfrm flipV="1">
              <a:off x="4672962" y="5219654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pic>
        <p:nvPicPr>
          <p:cNvPr id="39" name="Picture 38" descr="e3x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036" y="4861248"/>
            <a:ext cx="1206199" cy="733242"/>
          </a:xfrm>
          <a:prstGeom prst="rect">
            <a:avLst/>
          </a:prstGeom>
        </p:spPr>
      </p:pic>
      <p:pic>
        <p:nvPicPr>
          <p:cNvPr id="40" name="Picture 39" descr="e3x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900" y="4691428"/>
            <a:ext cx="634841" cy="472957"/>
          </a:xfrm>
          <a:prstGeom prst="rect">
            <a:avLst/>
          </a:prstGeom>
        </p:spPr>
      </p:pic>
      <p:pic>
        <p:nvPicPr>
          <p:cNvPr id="41" name="Picture 40" descr="e6x3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80226" y="4770783"/>
            <a:ext cx="634841" cy="39360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72402" y="5219654"/>
            <a:ext cx="1752163" cy="16430"/>
            <a:chOff x="472402" y="5219654"/>
            <a:chExt cx="1752163" cy="16430"/>
          </a:xfrm>
        </p:grpSpPr>
        <p:sp>
          <p:nvSpPr>
            <p:cNvPr id="42" name="Straight Connector 41"/>
            <p:cNvSpPr/>
            <p:nvPr/>
          </p:nvSpPr>
          <p:spPr>
            <a:xfrm>
              <a:off x="472402" y="5227869"/>
              <a:ext cx="1752163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2193905" y="5227869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44" name="Straight Connector 43"/>
            <p:cNvSpPr/>
            <p:nvPr/>
          </p:nvSpPr>
          <p:spPr>
            <a:xfrm flipV="1">
              <a:off x="2193905" y="5219654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pic>
        <p:nvPicPr>
          <p:cNvPr id="46" name="Picture 45" descr="e2x5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7439" y="3232879"/>
            <a:ext cx="920520" cy="917346"/>
          </a:xfrm>
          <a:prstGeom prst="rect">
            <a:avLst/>
          </a:prstGeom>
        </p:spPr>
      </p:pic>
      <p:pic>
        <p:nvPicPr>
          <p:cNvPr id="47" name="Picture 46" descr="e2x1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8970" y="3428093"/>
            <a:ext cx="288853" cy="199975"/>
          </a:xfrm>
          <a:prstGeom prst="rect">
            <a:avLst/>
          </a:prstGeom>
        </p:spPr>
      </p:pic>
      <p:pic>
        <p:nvPicPr>
          <p:cNvPr id="48" name="Picture 47" descr="e2x3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1308" y="3339215"/>
            <a:ext cx="349162" cy="288853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6992639" y="3683337"/>
            <a:ext cx="994162" cy="16430"/>
            <a:chOff x="6992639" y="3683337"/>
            <a:chExt cx="994162" cy="16430"/>
          </a:xfrm>
        </p:grpSpPr>
        <p:sp>
          <p:nvSpPr>
            <p:cNvPr id="49" name="Straight Connector 48"/>
            <p:cNvSpPr/>
            <p:nvPr/>
          </p:nvSpPr>
          <p:spPr>
            <a:xfrm>
              <a:off x="6992639" y="3691552"/>
              <a:ext cx="994162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0" name="Straight Connector 49"/>
            <p:cNvSpPr/>
            <p:nvPr/>
          </p:nvSpPr>
          <p:spPr>
            <a:xfrm>
              <a:off x="7956141" y="3691552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1" name="Straight Connector 50"/>
            <p:cNvSpPr/>
            <p:nvPr/>
          </p:nvSpPr>
          <p:spPr>
            <a:xfrm flipV="1">
              <a:off x="7956141" y="3683337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pic>
        <p:nvPicPr>
          <p:cNvPr id="53" name="Picture 52" descr="e1x4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1481" y="3328105"/>
            <a:ext cx="920520" cy="726893"/>
          </a:xfrm>
          <a:prstGeom prst="rect">
            <a:avLst/>
          </a:prstGeom>
        </p:spPr>
      </p:pic>
      <p:pic>
        <p:nvPicPr>
          <p:cNvPr id="54" name="Picture 53" descr="e1x1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15350" y="3497925"/>
            <a:ext cx="349162" cy="130142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5504253" y="3683337"/>
            <a:ext cx="571357" cy="16430"/>
            <a:chOff x="5504253" y="3683337"/>
            <a:chExt cx="571357" cy="16430"/>
          </a:xfrm>
        </p:grpSpPr>
        <p:sp>
          <p:nvSpPr>
            <p:cNvPr id="55" name="Straight Connector 54"/>
            <p:cNvSpPr/>
            <p:nvPr/>
          </p:nvSpPr>
          <p:spPr>
            <a:xfrm>
              <a:off x="5504253" y="3691552"/>
              <a:ext cx="571357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6" name="Straight Connector 55"/>
            <p:cNvSpPr/>
            <p:nvPr/>
          </p:nvSpPr>
          <p:spPr>
            <a:xfrm>
              <a:off x="6044950" y="3691552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57" name="Straight Connector 56"/>
            <p:cNvSpPr/>
            <p:nvPr/>
          </p:nvSpPr>
          <p:spPr>
            <a:xfrm flipV="1">
              <a:off x="6044950" y="3683337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pic>
        <p:nvPicPr>
          <p:cNvPr id="59" name="Picture 58" descr="e3x4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67861" y="3328105"/>
            <a:ext cx="920520" cy="726893"/>
          </a:xfrm>
          <a:prstGeom prst="rect">
            <a:avLst/>
          </a:prstGeom>
        </p:spPr>
      </p:pic>
      <p:pic>
        <p:nvPicPr>
          <p:cNvPr id="60" name="Picture 59" descr="e3x2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06051" y="3091627"/>
            <a:ext cx="634841" cy="536441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3666386" y="3683337"/>
            <a:ext cx="914172" cy="16430"/>
            <a:chOff x="3666386" y="3683337"/>
            <a:chExt cx="914172" cy="16430"/>
          </a:xfrm>
        </p:grpSpPr>
        <p:sp>
          <p:nvSpPr>
            <p:cNvPr id="61" name="Straight Connector 60"/>
            <p:cNvSpPr/>
            <p:nvPr/>
          </p:nvSpPr>
          <p:spPr>
            <a:xfrm>
              <a:off x="3666386" y="3691552"/>
              <a:ext cx="914172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2" name="Straight Connector 61"/>
            <p:cNvSpPr/>
            <p:nvPr/>
          </p:nvSpPr>
          <p:spPr>
            <a:xfrm>
              <a:off x="4549897" y="3691552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3" name="Straight Connector 62"/>
            <p:cNvSpPr/>
            <p:nvPr/>
          </p:nvSpPr>
          <p:spPr>
            <a:xfrm flipV="1">
              <a:off x="4549897" y="3683337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pic>
        <p:nvPicPr>
          <p:cNvPr id="65" name="Picture 64" descr="e2x3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44241" y="3550300"/>
            <a:ext cx="634841" cy="282504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2561761" y="3683337"/>
            <a:ext cx="457086" cy="16430"/>
            <a:chOff x="2561761" y="3683337"/>
            <a:chExt cx="457086" cy="16430"/>
          </a:xfrm>
        </p:grpSpPr>
        <p:sp>
          <p:nvSpPr>
            <p:cNvPr id="66" name="Straight Connector 65"/>
            <p:cNvSpPr/>
            <p:nvPr/>
          </p:nvSpPr>
          <p:spPr>
            <a:xfrm>
              <a:off x="2561761" y="3691552"/>
              <a:ext cx="457086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7" name="Straight Connector 66"/>
            <p:cNvSpPr/>
            <p:nvPr/>
          </p:nvSpPr>
          <p:spPr>
            <a:xfrm>
              <a:off x="2988187" y="3691552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8" name="Straight Connector 67"/>
            <p:cNvSpPr/>
            <p:nvPr/>
          </p:nvSpPr>
          <p:spPr>
            <a:xfrm flipV="1">
              <a:off x="2988187" y="3683337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pic>
        <p:nvPicPr>
          <p:cNvPr id="70" name="Picture 69" descr="e1x4.jp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01526" y="3550300"/>
            <a:ext cx="634841" cy="282504"/>
          </a:xfrm>
          <a:prstGeom prst="rect">
            <a:avLst/>
          </a:prstGeom>
        </p:spPr>
      </p:pic>
      <p:pic>
        <p:nvPicPr>
          <p:cNvPr id="71" name="Picture 70" descr="e1x2.jp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39715" y="3218595"/>
            <a:ext cx="634841" cy="409472"/>
          </a:xfrm>
          <a:prstGeom prst="rect">
            <a:avLst/>
          </a:prstGeom>
        </p:spPr>
      </p:pic>
      <p:grpSp>
        <p:nvGrpSpPr>
          <p:cNvPr id="75" name="Group 74"/>
          <p:cNvGrpSpPr/>
          <p:nvPr/>
        </p:nvGrpSpPr>
        <p:grpSpPr>
          <a:xfrm>
            <a:off x="1000050" y="3683337"/>
            <a:ext cx="914172" cy="16430"/>
            <a:chOff x="1000050" y="3683337"/>
            <a:chExt cx="914172" cy="16430"/>
          </a:xfrm>
        </p:grpSpPr>
        <p:sp>
          <p:nvSpPr>
            <p:cNvPr id="72" name="Straight Connector 71"/>
            <p:cNvSpPr/>
            <p:nvPr/>
          </p:nvSpPr>
          <p:spPr>
            <a:xfrm>
              <a:off x="1000050" y="3691552"/>
              <a:ext cx="914172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1883562" y="3691552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4" name="Straight Connector 73"/>
            <p:cNvSpPr/>
            <p:nvPr/>
          </p:nvSpPr>
          <p:spPr>
            <a:xfrm flipV="1">
              <a:off x="1883562" y="3683337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pic>
        <p:nvPicPr>
          <p:cNvPr id="76" name="Picture 75" descr="e1x1.jp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7905" y="3413809"/>
            <a:ext cx="634841" cy="555486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04874" y="2875730"/>
            <a:ext cx="691200" cy="21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Times-Bold"/>
              </a:rPr>
              <a:t>Route3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4874" y="2875730"/>
            <a:ext cx="6912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357" y="2198087"/>
            <a:ext cx="1206199" cy="796726"/>
          </a:xfrm>
          <a:prstGeom prst="rect">
            <a:avLst/>
          </a:prstGeom>
        </p:spPr>
      </p:pic>
      <p:pic>
        <p:nvPicPr>
          <p:cNvPr id="3" name="Picture 2" descr="e4x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00" y="2231416"/>
            <a:ext cx="349162" cy="301549"/>
          </a:xfrm>
          <a:prstGeom prst="rect">
            <a:avLst/>
          </a:prstGeom>
        </p:spPr>
      </p:pic>
      <p:pic>
        <p:nvPicPr>
          <p:cNvPr id="4" name="Picture 3" descr="e4x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547" y="2040963"/>
            <a:ext cx="634841" cy="49200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00970" y="2588235"/>
            <a:ext cx="1409348" cy="16430"/>
            <a:chOff x="500970" y="2588235"/>
            <a:chExt cx="1409348" cy="16430"/>
          </a:xfrm>
        </p:grpSpPr>
        <p:sp>
          <p:nvSpPr>
            <p:cNvPr id="5" name="Straight Connector 4"/>
            <p:cNvSpPr/>
            <p:nvPr/>
          </p:nvSpPr>
          <p:spPr>
            <a:xfrm>
              <a:off x="500970" y="2596450"/>
              <a:ext cx="1409348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879658" y="2596450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Straight Connector 6"/>
            <p:cNvSpPr/>
            <p:nvPr/>
          </p:nvSpPr>
          <p:spPr>
            <a:xfrm flipV="1">
              <a:off x="1879658" y="2588235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pic>
        <p:nvPicPr>
          <p:cNvPr id="9" name="Picture 8" descr="e3x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161" y="693512"/>
            <a:ext cx="1206199" cy="733242"/>
          </a:xfrm>
          <a:prstGeom prst="rect">
            <a:avLst/>
          </a:prstGeom>
        </p:spPr>
      </p:pic>
      <p:pic>
        <p:nvPicPr>
          <p:cNvPr id="10" name="Picture 9" descr="e3x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0024" y="523692"/>
            <a:ext cx="634841" cy="472957"/>
          </a:xfrm>
          <a:prstGeom prst="rect">
            <a:avLst/>
          </a:prstGeom>
        </p:spPr>
      </p:pic>
      <p:pic>
        <p:nvPicPr>
          <p:cNvPr id="11" name="Picture 10" descr="e3x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8350" y="441162"/>
            <a:ext cx="634841" cy="5554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10527" y="1051918"/>
            <a:ext cx="1752163" cy="16430"/>
            <a:chOff x="6110527" y="1051918"/>
            <a:chExt cx="1752163" cy="16430"/>
          </a:xfrm>
        </p:grpSpPr>
        <p:sp>
          <p:nvSpPr>
            <p:cNvPr id="12" name="Straight Connector 11"/>
            <p:cNvSpPr/>
            <p:nvPr/>
          </p:nvSpPr>
          <p:spPr>
            <a:xfrm>
              <a:off x="6110527" y="1060133"/>
              <a:ext cx="1752163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7832029" y="1060133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4" name="Straight Connector 13"/>
            <p:cNvSpPr/>
            <p:nvPr/>
          </p:nvSpPr>
          <p:spPr>
            <a:xfrm flipV="1">
              <a:off x="7832029" y="1051918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pic>
        <p:nvPicPr>
          <p:cNvPr id="16" name="Picture 15" descr="e2x5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2535" y="601460"/>
            <a:ext cx="920520" cy="917346"/>
          </a:xfrm>
          <a:prstGeom prst="rect">
            <a:avLst/>
          </a:prstGeom>
        </p:spPr>
      </p:pic>
      <p:pic>
        <p:nvPicPr>
          <p:cNvPr id="17" name="Picture 16" descr="e3x1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2635" y="841113"/>
            <a:ext cx="260285" cy="155536"/>
          </a:xfrm>
          <a:prstGeom prst="rect">
            <a:avLst/>
          </a:prstGeom>
        </p:spPr>
      </p:pic>
      <p:pic>
        <p:nvPicPr>
          <p:cNvPr id="18" name="Picture 17" descr="e3x3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6404" y="695099"/>
            <a:ext cx="349162" cy="30154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329161" y="1051918"/>
            <a:ext cx="959880" cy="16430"/>
            <a:chOff x="4329161" y="1051918"/>
            <a:chExt cx="959880" cy="16430"/>
          </a:xfrm>
        </p:grpSpPr>
        <p:sp>
          <p:nvSpPr>
            <p:cNvPr id="19" name="Straight Connector 18"/>
            <p:cNvSpPr/>
            <p:nvPr/>
          </p:nvSpPr>
          <p:spPr>
            <a:xfrm>
              <a:off x="4329161" y="1060133"/>
              <a:ext cx="959880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5258381" y="1060133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1" name="Straight Connector 20"/>
            <p:cNvSpPr/>
            <p:nvPr/>
          </p:nvSpPr>
          <p:spPr>
            <a:xfrm flipV="1">
              <a:off x="5258381" y="1051918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pic>
        <p:nvPicPr>
          <p:cNvPr id="23" name="Picture 22" descr="e1x4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5146" y="696686"/>
            <a:ext cx="920520" cy="726893"/>
          </a:xfrm>
          <a:prstGeom prst="rect">
            <a:avLst/>
          </a:prstGeom>
        </p:spPr>
      </p:pic>
      <p:pic>
        <p:nvPicPr>
          <p:cNvPr id="24" name="Picture 23" descr="e1x1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49015" y="866506"/>
            <a:ext cx="349162" cy="13014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2837917" y="1051918"/>
            <a:ext cx="571357" cy="16430"/>
            <a:chOff x="2837917" y="1051918"/>
            <a:chExt cx="571357" cy="16430"/>
          </a:xfrm>
        </p:grpSpPr>
        <p:sp>
          <p:nvSpPr>
            <p:cNvPr id="25" name="Straight Connector 24"/>
            <p:cNvSpPr/>
            <p:nvPr/>
          </p:nvSpPr>
          <p:spPr>
            <a:xfrm>
              <a:off x="2837917" y="1060133"/>
              <a:ext cx="571357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6" name="Straight Connector 25"/>
            <p:cNvSpPr/>
            <p:nvPr/>
          </p:nvSpPr>
          <p:spPr>
            <a:xfrm>
              <a:off x="3378614" y="1060133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7" name="Straight Connector 26"/>
            <p:cNvSpPr/>
            <p:nvPr/>
          </p:nvSpPr>
          <p:spPr>
            <a:xfrm flipV="1">
              <a:off x="3378614" y="1051918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pic>
        <p:nvPicPr>
          <p:cNvPr id="29" name="Picture 28" descr="e1x2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01526" y="696686"/>
            <a:ext cx="920520" cy="726893"/>
          </a:xfrm>
          <a:prstGeom prst="rect">
            <a:avLst/>
          </a:prstGeom>
        </p:spPr>
      </p:pic>
      <p:pic>
        <p:nvPicPr>
          <p:cNvPr id="30" name="Picture 29" descr="e1x2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25394" y="736364"/>
            <a:ext cx="349162" cy="260285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1314297" y="1051918"/>
            <a:ext cx="571357" cy="16430"/>
            <a:chOff x="1314297" y="1051918"/>
            <a:chExt cx="571357" cy="16430"/>
          </a:xfrm>
        </p:grpSpPr>
        <p:sp>
          <p:nvSpPr>
            <p:cNvPr id="31" name="Straight Connector 30"/>
            <p:cNvSpPr/>
            <p:nvPr/>
          </p:nvSpPr>
          <p:spPr>
            <a:xfrm>
              <a:off x="1314297" y="1060133"/>
              <a:ext cx="571357" cy="0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32" name="Straight Connector 31"/>
            <p:cNvSpPr/>
            <p:nvPr/>
          </p:nvSpPr>
          <p:spPr>
            <a:xfrm>
              <a:off x="1854994" y="1060133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33" name="Straight Connector 32"/>
            <p:cNvSpPr/>
            <p:nvPr/>
          </p:nvSpPr>
          <p:spPr>
            <a:xfrm flipV="1">
              <a:off x="1854994" y="1051918"/>
              <a:ext cx="30660" cy="8215"/>
            </a:xfrm>
            <a:prstGeom prst="lineInv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pic>
        <p:nvPicPr>
          <p:cNvPr id="35" name="Picture 34" descr="e1x1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7905" y="601460"/>
            <a:ext cx="920520" cy="91734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04874" y="225266"/>
            <a:ext cx="777600" cy="21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Times-Bold"/>
              </a:rPr>
              <a:t>Route13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4874" y="225266"/>
            <a:ext cx="7776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