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2E15-9DAD-48D5-B9F4-FA6392066BE4}" type="datetimeFigureOut">
              <a:rPr lang="hu-HU" smtClean="0"/>
              <a:t>2021.11.12.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C02-EF10-49EF-864B-0BF94FF69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75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2E15-9DAD-48D5-B9F4-FA6392066BE4}" type="datetimeFigureOut">
              <a:rPr lang="hu-HU" smtClean="0"/>
              <a:t>2021.11.12.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C02-EF10-49EF-864B-0BF94FF69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89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2E15-9DAD-48D5-B9F4-FA6392066BE4}" type="datetimeFigureOut">
              <a:rPr lang="hu-HU" smtClean="0"/>
              <a:t>2021.11.12.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C02-EF10-49EF-864B-0BF94FF69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61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2E15-9DAD-48D5-B9F4-FA6392066BE4}" type="datetimeFigureOut">
              <a:rPr lang="hu-HU" smtClean="0"/>
              <a:t>2021.11.12.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C02-EF10-49EF-864B-0BF94FF69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75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2E15-9DAD-48D5-B9F4-FA6392066BE4}" type="datetimeFigureOut">
              <a:rPr lang="hu-HU" smtClean="0"/>
              <a:t>2021.11.12.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C02-EF10-49EF-864B-0BF94FF69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025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2E15-9DAD-48D5-B9F4-FA6392066BE4}" type="datetimeFigureOut">
              <a:rPr lang="hu-HU" smtClean="0"/>
              <a:t>2021.11.12.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C02-EF10-49EF-864B-0BF94FF69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29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2E15-9DAD-48D5-B9F4-FA6392066BE4}" type="datetimeFigureOut">
              <a:rPr lang="hu-HU" smtClean="0"/>
              <a:t>2021.11.12.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C02-EF10-49EF-864B-0BF94FF69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324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2E15-9DAD-48D5-B9F4-FA6392066BE4}" type="datetimeFigureOut">
              <a:rPr lang="hu-HU" smtClean="0"/>
              <a:t>2021.11.12.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C02-EF10-49EF-864B-0BF94FF69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2E15-9DAD-48D5-B9F4-FA6392066BE4}" type="datetimeFigureOut">
              <a:rPr lang="hu-HU" smtClean="0"/>
              <a:t>2021.11.12.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C02-EF10-49EF-864B-0BF94FF69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006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2E15-9DAD-48D5-B9F4-FA6392066BE4}" type="datetimeFigureOut">
              <a:rPr lang="hu-HU" smtClean="0"/>
              <a:t>2021.11.12.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C02-EF10-49EF-864B-0BF94FF69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862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2E15-9DAD-48D5-B9F4-FA6392066BE4}" type="datetimeFigureOut">
              <a:rPr lang="hu-HU" smtClean="0"/>
              <a:t>2021.11.12.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C02-EF10-49EF-864B-0BF94FF69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94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42E15-9DAD-48D5-B9F4-FA6392066BE4}" type="datetimeFigureOut">
              <a:rPr lang="hu-HU" smtClean="0"/>
              <a:t>2021.11.12.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C5C02-EF10-49EF-864B-0BF94FF69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643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00B050"/>
            </a:gs>
            <a:gs pos="56000">
              <a:schemeClr val="accent2"/>
            </a:gs>
            <a:gs pos="43000">
              <a:srgbClr val="FF0000"/>
            </a:gs>
            <a:gs pos="33000">
              <a:schemeClr val="accent2"/>
            </a:gs>
            <a:gs pos="21000">
              <a:schemeClr val="accent4">
                <a:lumMod val="75000"/>
              </a:schemeClr>
            </a:gs>
            <a:gs pos="10000">
              <a:schemeClr val="tx1"/>
            </a:gs>
            <a:gs pos="0">
              <a:schemeClr val="accent2"/>
            </a:gs>
            <a:gs pos="80000">
              <a:srgbClr val="7030A0"/>
            </a:gs>
            <a:gs pos="90000">
              <a:srgbClr val="FFA3E7"/>
            </a:gs>
            <a:gs pos="100000">
              <a:srgbClr val="C0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82189" y="681788"/>
            <a:ext cx="9144000" cy="2387600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Csoporttagok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441469"/>
            <a:ext cx="9144000" cy="2111433"/>
          </a:xfrm>
          <a:gradFill>
            <a:gsLst>
              <a:gs pos="68000">
                <a:srgbClr val="7030A0"/>
              </a:gs>
              <a:gs pos="56000">
                <a:srgbClr val="00B050"/>
              </a:gs>
              <a:gs pos="43000">
                <a:srgbClr val="FF0000"/>
              </a:gs>
              <a:gs pos="33000">
                <a:schemeClr val="accent2"/>
              </a:gs>
              <a:gs pos="21000">
                <a:schemeClr val="accent2">
                  <a:lumMod val="75000"/>
                </a:schemeClr>
              </a:gs>
              <a:gs pos="10000">
                <a:schemeClr val="tx1"/>
              </a:gs>
              <a:gs pos="0">
                <a:schemeClr val="accent2"/>
              </a:gs>
              <a:gs pos="80000">
                <a:srgbClr val="FFA3E7"/>
              </a:gs>
              <a:gs pos="90000">
                <a:schemeClr val="tx1">
                  <a:lumMod val="95000"/>
                  <a:lumOff val="5000"/>
                </a:schemeClr>
              </a:gs>
              <a:gs pos="100000">
                <a:srgbClr val="C00000"/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r>
              <a:rPr lang="hu-HU" sz="3200" dirty="0" smtClean="0">
                <a:solidFill>
                  <a:schemeClr val="bg1"/>
                </a:solidFill>
              </a:rPr>
              <a:t>Ináncsi Krisztián: Cég tulajdonos (elnökvezérigazgató)</a:t>
            </a:r>
          </a:p>
          <a:p>
            <a:r>
              <a:rPr lang="hu-HU" sz="3200" dirty="0" smtClean="0">
                <a:solidFill>
                  <a:schemeClr val="bg1"/>
                </a:solidFill>
              </a:rPr>
              <a:t>Fábián Tamás: Programozó matefizikus</a:t>
            </a:r>
          </a:p>
          <a:p>
            <a:r>
              <a:rPr lang="hu-HU" sz="3200" dirty="0" smtClean="0">
                <a:solidFill>
                  <a:schemeClr val="bg1"/>
                </a:solidFill>
              </a:rPr>
              <a:t>Bartók Krisztián: Védelmi rendszer, az egyszemélyes hadsereg</a:t>
            </a:r>
            <a:endParaRPr lang="hu-H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00B050"/>
            </a:gs>
            <a:gs pos="56000">
              <a:schemeClr val="accent2"/>
            </a:gs>
            <a:gs pos="43000">
              <a:srgbClr val="FF0000"/>
            </a:gs>
            <a:gs pos="33000">
              <a:schemeClr val="accent2"/>
            </a:gs>
            <a:gs pos="21000">
              <a:schemeClr val="accent4">
                <a:lumMod val="75000"/>
              </a:schemeClr>
            </a:gs>
            <a:gs pos="10000">
              <a:schemeClr val="tx1"/>
            </a:gs>
            <a:gs pos="0">
              <a:schemeClr val="accent2"/>
            </a:gs>
            <a:gs pos="80000">
              <a:srgbClr val="7030A0"/>
            </a:gs>
            <a:gs pos="90000">
              <a:srgbClr val="FFA3E7"/>
            </a:gs>
            <a:gs pos="100000">
              <a:srgbClr val="C0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662843" y="1214437"/>
            <a:ext cx="9144000" cy="2387600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Ináncsi Krisztián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55837"/>
          </a:xfrm>
          <a:gradFill flip="none" rotWithShape="1">
            <a:gsLst>
              <a:gs pos="68000">
                <a:srgbClr val="7030A0"/>
              </a:gs>
              <a:gs pos="56000">
                <a:srgbClr val="00B050"/>
              </a:gs>
              <a:gs pos="43000">
                <a:srgbClr val="FF0000"/>
              </a:gs>
              <a:gs pos="33000">
                <a:schemeClr val="accent2"/>
              </a:gs>
              <a:gs pos="21000">
                <a:schemeClr val="accent2">
                  <a:lumMod val="75000"/>
                </a:schemeClr>
              </a:gs>
              <a:gs pos="10000">
                <a:schemeClr val="tx1"/>
              </a:gs>
              <a:gs pos="0">
                <a:schemeClr val="accent2"/>
              </a:gs>
              <a:gs pos="80000">
                <a:srgbClr val="FFA3E7"/>
              </a:gs>
              <a:gs pos="90000">
                <a:schemeClr val="tx1">
                  <a:lumMod val="95000"/>
                  <a:lumOff val="5000"/>
                </a:schemeClr>
              </a:gs>
              <a:gs pos="100000">
                <a:srgbClr val="C00000"/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Elsőfokú egyenletet készítette el, amivel ki lehet számolni az általunk beírt egyenletet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29" y="1255221"/>
            <a:ext cx="1862742" cy="118040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56"/>
            <a:ext cx="4337305" cy="32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00B050"/>
            </a:gs>
            <a:gs pos="56000">
              <a:schemeClr val="accent2"/>
            </a:gs>
            <a:gs pos="43000">
              <a:srgbClr val="FF0000"/>
            </a:gs>
            <a:gs pos="33000">
              <a:schemeClr val="accent2"/>
            </a:gs>
            <a:gs pos="21000">
              <a:schemeClr val="accent4">
                <a:lumMod val="75000"/>
              </a:schemeClr>
            </a:gs>
            <a:gs pos="10000">
              <a:schemeClr val="tx1"/>
            </a:gs>
            <a:gs pos="0">
              <a:schemeClr val="accent2"/>
            </a:gs>
            <a:gs pos="80000">
              <a:srgbClr val="7030A0"/>
            </a:gs>
            <a:gs pos="90000">
              <a:srgbClr val="FFA3E7"/>
            </a:gs>
            <a:gs pos="100000">
              <a:srgbClr val="C0000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-299259" y="338975"/>
            <a:ext cx="5950617" cy="2387600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Fábián Tamás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33426" y="2726575"/>
            <a:ext cx="3580880" cy="3636126"/>
          </a:xfrm>
          <a:gradFill flip="none" rotWithShape="1">
            <a:gsLst>
              <a:gs pos="68000">
                <a:srgbClr val="7030A0"/>
              </a:gs>
              <a:gs pos="56000">
                <a:srgbClr val="00B050"/>
              </a:gs>
              <a:gs pos="43000">
                <a:srgbClr val="FF0000"/>
              </a:gs>
              <a:gs pos="33000">
                <a:schemeClr val="accent2"/>
              </a:gs>
              <a:gs pos="21000">
                <a:schemeClr val="accent2">
                  <a:lumMod val="75000"/>
                </a:schemeClr>
              </a:gs>
              <a:gs pos="10000">
                <a:schemeClr val="tx1"/>
              </a:gs>
              <a:gs pos="0">
                <a:schemeClr val="accent2"/>
              </a:gs>
              <a:gs pos="80000">
                <a:srgbClr val="FFA3E7"/>
              </a:gs>
              <a:gs pos="90000">
                <a:schemeClr val="tx1">
                  <a:lumMod val="95000"/>
                  <a:lumOff val="5000"/>
                </a:schemeClr>
              </a:gs>
              <a:gs pos="100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A menüt készítette el, amivel ki lehet választani melyik egyenletet szeretnénk kiválasztani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796" y="1811867"/>
            <a:ext cx="6040130" cy="49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68000">
              <a:srgbClr val="00B050"/>
            </a:gs>
            <a:gs pos="56000">
              <a:schemeClr val="accent2"/>
            </a:gs>
            <a:gs pos="43000">
              <a:srgbClr val="FF0000"/>
            </a:gs>
            <a:gs pos="33000">
              <a:schemeClr val="accent2"/>
            </a:gs>
            <a:gs pos="21000">
              <a:schemeClr val="accent4">
                <a:lumMod val="75000"/>
              </a:schemeClr>
            </a:gs>
            <a:gs pos="10000">
              <a:schemeClr val="tx1"/>
            </a:gs>
            <a:gs pos="0">
              <a:schemeClr val="accent2"/>
            </a:gs>
            <a:gs pos="80000">
              <a:srgbClr val="7030A0"/>
            </a:gs>
            <a:gs pos="90000">
              <a:srgbClr val="FFA3E7"/>
            </a:gs>
            <a:gs pos="100000">
              <a:srgbClr val="C0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785986" y="228349"/>
            <a:ext cx="9144000" cy="2387600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Bartók Krisztián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353396" y="2598530"/>
            <a:ext cx="6700059" cy="4134779"/>
          </a:xfrm>
          <a:gradFill flip="none" rotWithShape="1">
            <a:gsLst>
              <a:gs pos="68000">
                <a:srgbClr val="7030A0"/>
              </a:gs>
              <a:gs pos="56000">
                <a:srgbClr val="00B050"/>
              </a:gs>
              <a:gs pos="43000">
                <a:srgbClr val="FF0000"/>
              </a:gs>
              <a:gs pos="33000">
                <a:schemeClr val="accent2"/>
              </a:gs>
              <a:gs pos="21000">
                <a:schemeClr val="accent2">
                  <a:lumMod val="75000"/>
                </a:schemeClr>
              </a:gs>
              <a:gs pos="10000">
                <a:schemeClr val="tx1"/>
              </a:gs>
              <a:gs pos="0">
                <a:schemeClr val="accent2"/>
              </a:gs>
              <a:gs pos="80000">
                <a:srgbClr val="FFA3E7"/>
              </a:gs>
              <a:gs pos="90000">
                <a:schemeClr val="tx1">
                  <a:lumMod val="95000"/>
                  <a:lumOff val="5000"/>
                </a:schemeClr>
              </a:gs>
              <a:gs pos="100000">
                <a:srgbClr val="C00000"/>
              </a:gs>
            </a:gsLst>
            <a:lin ang="2700000" scaled="1"/>
            <a:tileRect/>
          </a:gradFill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Másodfokú egyenletet készítette el, </a:t>
            </a:r>
            <a:r>
              <a:rPr lang="hu-HU" dirty="0" smtClean="0">
                <a:solidFill>
                  <a:schemeClr val="bg1"/>
                </a:solidFill>
              </a:rPr>
              <a:t>amivel ki lehet számolni az általunk beírt egyenletet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847" y="228349"/>
            <a:ext cx="4800139" cy="152436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0" y="2598530"/>
            <a:ext cx="4854634" cy="386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Szélesvásznú</PresentationFormat>
  <Paragraphs>10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Csoporttagok</vt:lpstr>
      <vt:lpstr>Ináncsi Krisztián</vt:lpstr>
      <vt:lpstr>Fábián Tamás</vt:lpstr>
      <vt:lpstr>Bartók Krisztián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Csoporttagok</dc:title>
  <dc:creator>tanuló</dc:creator>
  <cp:lastModifiedBy>tanuló</cp:lastModifiedBy>
  <cp:revision>4</cp:revision>
  <dcterms:created xsi:type="dcterms:W3CDTF">2021-11-12T07:01:01Z</dcterms:created>
  <dcterms:modified xsi:type="dcterms:W3CDTF">2021-11-12T07:24:54Z</dcterms:modified>
</cp:coreProperties>
</file>