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60" r:id="rId3"/>
    <p:sldId id="259" r:id="rId4"/>
    <p:sldId id="261" r:id="rId5"/>
    <p:sldId id="258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D834B2-F217-4F37-8BD0-F61C2097EC54}">
          <p14:sldIdLst>
            <p14:sldId id="256"/>
            <p14:sldId id="260"/>
            <p14:sldId id="259"/>
            <p14:sldId id="261"/>
            <p14:sldId id="258"/>
            <p14:sldId id="264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49C6-7AA5-4946-A900-442D8636A618}" type="datetimeFigureOut">
              <a:rPr lang="ko-KR" altLang="en-US" smtClean="0"/>
              <a:t>2012-04-17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052-BB01-41D6-A69F-77EAFC1A9F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49C6-7AA5-4946-A900-442D8636A618}" type="datetimeFigureOut">
              <a:rPr lang="ko-KR" altLang="en-US" smtClean="0"/>
              <a:t>2012-04-17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052-BB01-41D6-A69F-77EAFC1A9F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49C6-7AA5-4946-A900-442D8636A618}" type="datetimeFigureOut">
              <a:rPr lang="ko-KR" altLang="en-US" smtClean="0"/>
              <a:t>2012-04-17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052-BB01-41D6-A69F-77EAFC1A9F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49C6-7AA5-4946-A900-442D8636A618}" type="datetimeFigureOut">
              <a:rPr lang="ko-KR" altLang="en-US" smtClean="0"/>
              <a:t>2012-04-17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052-BB01-41D6-A69F-77EAFC1A9F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49C6-7AA5-4946-A900-442D8636A618}" type="datetimeFigureOut">
              <a:rPr lang="ko-KR" altLang="en-US" smtClean="0"/>
              <a:t>2012-04-17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052-BB01-41D6-A69F-77EAFC1A9F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49C6-7AA5-4946-A900-442D8636A618}" type="datetimeFigureOut">
              <a:rPr lang="ko-KR" altLang="en-US" smtClean="0"/>
              <a:t>2012-04-17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052-BB01-41D6-A69F-77EAFC1A9F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49C6-7AA5-4946-A900-442D8636A618}" type="datetimeFigureOut">
              <a:rPr lang="ko-KR" altLang="en-US" smtClean="0"/>
              <a:t>2012-04-17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052-BB01-41D6-A69F-77EAFC1A9F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49C6-7AA5-4946-A900-442D8636A618}" type="datetimeFigureOut">
              <a:rPr lang="ko-KR" altLang="en-US" smtClean="0"/>
              <a:t>2012-04-17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052-BB01-41D6-A69F-77EAFC1A9F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49C6-7AA5-4946-A900-442D8636A618}" type="datetimeFigureOut">
              <a:rPr lang="ko-KR" altLang="en-US" smtClean="0"/>
              <a:t>2012-04-17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052-BB01-41D6-A69F-77EAFC1A9F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49C6-7AA5-4946-A900-442D8636A618}" type="datetimeFigureOut">
              <a:rPr lang="ko-KR" altLang="en-US" smtClean="0"/>
              <a:t>2012-04-17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052-BB01-41D6-A69F-77EAFC1A9F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49C6-7AA5-4946-A900-442D8636A618}" type="datetimeFigureOut">
              <a:rPr lang="ko-KR" altLang="en-US" smtClean="0"/>
              <a:t>2012-04-17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1052-BB01-41D6-A69F-77EAFC1A9F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3149C6-7AA5-4946-A900-442D8636A618}" type="datetimeFigureOut">
              <a:rPr lang="ko-KR" altLang="en-US" smtClean="0"/>
              <a:t>2012-04-17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C71052-BB01-41D6-A69F-77EAFC1A9F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 금창민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배효빈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최윤섭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-Daily Mood-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8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8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Daily Mood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187624" y="1772816"/>
            <a:ext cx="6624736" cy="3474720"/>
          </a:xfrm>
        </p:spPr>
        <p:txBody>
          <a:bodyPr/>
          <a:lstStyle/>
          <a:p>
            <a:r>
              <a:rPr lang="ko-KR" altLang="en-US" dirty="0" smtClean="0"/>
              <a:t>포스트잇 </a:t>
            </a:r>
            <a:r>
              <a:rPr lang="ko-KR" altLang="en-US" dirty="0"/>
              <a:t>형식 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게시글 </a:t>
            </a:r>
            <a:r>
              <a:rPr lang="en-US" altLang="ko-KR" dirty="0"/>
              <a:t>+ </a:t>
            </a:r>
            <a:r>
              <a:rPr lang="ko-KR" altLang="en-US" dirty="0" smtClean="0"/>
              <a:t>음악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r>
              <a:rPr lang="ko-KR" altLang="en-US" dirty="0" smtClean="0"/>
              <a:t>테마별 </a:t>
            </a:r>
            <a:r>
              <a:rPr lang="en-US" altLang="ko-KR" dirty="0" smtClean="0"/>
              <a:t>BGM </a:t>
            </a:r>
            <a:r>
              <a:rPr lang="en-US" altLang="ko-KR" dirty="0"/>
              <a:t>– </a:t>
            </a:r>
            <a:r>
              <a:rPr lang="ko-KR" altLang="en-US" dirty="0"/>
              <a:t>빗소리</a:t>
            </a:r>
            <a:r>
              <a:rPr lang="en-US" altLang="ko-KR" dirty="0"/>
              <a:t>, </a:t>
            </a:r>
            <a:r>
              <a:rPr lang="ko-KR" altLang="en-US" dirty="0"/>
              <a:t>풀벌레 소리</a:t>
            </a:r>
            <a:r>
              <a:rPr lang="en-US" altLang="ko-KR" dirty="0"/>
              <a:t>, </a:t>
            </a:r>
            <a:r>
              <a:rPr lang="ko-KR" altLang="en-US" dirty="0"/>
              <a:t>파도 </a:t>
            </a:r>
            <a:r>
              <a:rPr lang="ko-KR" altLang="en-US" dirty="0" smtClean="0"/>
              <a:t>소리 등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198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3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720000"/>
            <a:ext cx="8280000" cy="5400000"/>
          </a:xfrm>
        </p:spPr>
      </p:pic>
    </p:spTree>
    <p:extLst>
      <p:ext uri="{BB962C8B-B14F-4D97-AF65-F5344CB8AC3E}">
        <p14:creationId xmlns:p14="http://schemas.microsoft.com/office/powerpoint/2010/main" val="33446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720000"/>
            <a:ext cx="8280000" cy="5400000"/>
          </a:xfrm>
        </p:spPr>
      </p:pic>
    </p:spTree>
    <p:extLst>
      <p:ext uri="{BB962C8B-B14F-4D97-AF65-F5344CB8AC3E}">
        <p14:creationId xmlns:p14="http://schemas.microsoft.com/office/powerpoint/2010/main" val="4014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720000"/>
            <a:ext cx="8280000" cy="5400000"/>
          </a:xfrm>
        </p:spPr>
      </p:pic>
    </p:spTree>
    <p:extLst>
      <p:ext uri="{BB962C8B-B14F-4D97-AF65-F5344CB8AC3E}">
        <p14:creationId xmlns:p14="http://schemas.microsoft.com/office/powerpoint/2010/main" val="13021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720000"/>
            <a:ext cx="8280000" cy="5400000"/>
          </a:xfrm>
        </p:spPr>
      </p:pic>
    </p:spTree>
    <p:extLst>
      <p:ext uri="{BB962C8B-B14F-4D97-AF65-F5344CB8AC3E}">
        <p14:creationId xmlns:p14="http://schemas.microsoft.com/office/powerpoint/2010/main" val="36665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57</TotalTime>
  <Words>29</Words>
  <Application>Microsoft Office PowerPoint</Application>
  <PresentationFormat>화면 슬라이드 쇼(4:3)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기류</vt:lpstr>
      <vt:lpstr>웹프로그래밍 -Daily Mood-</vt:lpstr>
      <vt:lpstr>개요</vt:lpstr>
      <vt:lpstr>Daily Mood</vt:lpstr>
      <vt:lpstr>레이아웃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Daily Mood</dc:title>
  <dc:creator>k</dc:creator>
  <cp:lastModifiedBy>k</cp:lastModifiedBy>
  <cp:revision>6</cp:revision>
  <dcterms:created xsi:type="dcterms:W3CDTF">2012-04-16T15:10:55Z</dcterms:created>
  <dcterms:modified xsi:type="dcterms:W3CDTF">2012-04-17T04:41:25Z</dcterms:modified>
</cp:coreProperties>
</file>