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828c85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828c85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f828c85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f828c85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828c857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828c857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f828c857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f828c857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828c85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828c85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828c85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f828c85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828c85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828c85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828c85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828c85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f828c85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f828c85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f828c857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f828c857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f828c857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f828c857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f828c85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f828c85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828c85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828c85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Visualisierung der Praktikumsdaten im Praktikumstool</a:t>
            </a:r>
            <a:endParaRPr b="0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0484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Okan Leenen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 Preuße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50" y="1853850"/>
            <a:ext cx="26289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75" y="1956925"/>
            <a:ext cx="6315851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75" y="1441350"/>
            <a:ext cx="5261049" cy="31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88" y="789300"/>
            <a:ext cx="4649825" cy="40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Einleitung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575" y="1591200"/>
            <a:ext cx="29848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D3js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472" y="1853850"/>
            <a:ext cx="5446648" cy="23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Konzept &amp; Implementierung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988" y="2258775"/>
            <a:ext cx="2476025" cy="1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63" y="1395850"/>
            <a:ext cx="1798725" cy="34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622" y="1395850"/>
            <a:ext cx="2433925" cy="31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599" y="1395850"/>
            <a:ext cx="1483875" cy="35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700" y="1441349"/>
            <a:ext cx="1660413" cy="34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75" y="1365550"/>
            <a:ext cx="1572500" cy="35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350" y="1365550"/>
            <a:ext cx="18288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3600" y="1520963"/>
            <a:ext cx="2187625" cy="29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75" y="1304875"/>
            <a:ext cx="4821449" cy="35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950" y="1092575"/>
            <a:ext cx="2034100" cy="3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7075"/>
            <a:ext cx="8839200" cy="206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