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70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47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0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5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78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3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4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4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5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8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0835FA-D5D5-4293-8BF6-13912C4CFB2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C3F2A4-4EF0-4FB0-ADF5-A07379FA6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4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1064" y="1490133"/>
            <a:ext cx="8825658" cy="2677648"/>
          </a:xfrm>
        </p:spPr>
        <p:txBody>
          <a:bodyPr/>
          <a:lstStyle/>
          <a:p>
            <a:r>
              <a:rPr lang="ru-RU" dirty="0" smtClean="0"/>
              <a:t>Промежуточные результаты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 «</a:t>
            </a:r>
            <a:r>
              <a:rPr lang="en-US" dirty="0" smtClean="0"/>
              <a:t>Sigma </a:t>
            </a:r>
            <a:r>
              <a:rPr lang="ru-RU" dirty="0" smtClean="0"/>
              <a:t>волки»</a:t>
            </a:r>
            <a:r>
              <a:rPr lang="en-US" dirty="0" smtClean="0"/>
              <a:t> 5.1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90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оценки работы сотрудников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53" y="2578966"/>
            <a:ext cx="8433883" cy="36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906625"/>
            <a:ext cx="9747227" cy="5733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537804"/>
            <a:ext cx="9862970" cy="6698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3254375"/>
            <a:ext cx="9747973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довольства заработной платой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7" y="2603500"/>
            <a:ext cx="5340939" cy="38524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3" y="2709141"/>
            <a:ext cx="6105628" cy="3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1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довольства заработной платой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08" y="2603500"/>
            <a:ext cx="7991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Выявленные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были выявлены следующие проблемы: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Недовольство работников интерьером офиса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Невозможность сотрудников реализовать себя в полной мере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Отсутствие оценки работы со стороны руководства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Недостаточная заработная плата в некоторых отделах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8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Интерьер:</a:t>
            </a:r>
          </a:p>
          <a:p>
            <a:r>
              <a:rPr lang="ru-RU" dirty="0" smtClean="0"/>
              <a:t>Перепланировка рабочих зон</a:t>
            </a:r>
          </a:p>
          <a:p>
            <a:r>
              <a:rPr lang="ru-RU" dirty="0" smtClean="0"/>
              <a:t>Замена мебели на более удобную для сотрудников</a:t>
            </a:r>
          </a:p>
          <a:p>
            <a:r>
              <a:rPr lang="ru-RU" dirty="0" smtClean="0"/>
              <a:t>Озеленение офиса</a:t>
            </a:r>
          </a:p>
          <a:p>
            <a:r>
              <a:rPr lang="ru-RU" dirty="0" smtClean="0"/>
              <a:t>Переработка системы освещения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8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Самореализация и оценка труда</a:t>
            </a:r>
          </a:p>
          <a:p>
            <a:r>
              <a:rPr lang="ru-RU" dirty="0" smtClean="0"/>
              <a:t>Создание гибкой системы управления проектами (внедрение </a:t>
            </a:r>
            <a:r>
              <a:rPr lang="en-US" dirty="0" smtClean="0"/>
              <a:t>Agile </a:t>
            </a:r>
            <a:r>
              <a:rPr lang="ru-RU" dirty="0" smtClean="0"/>
              <a:t>методик)</a:t>
            </a:r>
          </a:p>
          <a:p>
            <a:r>
              <a:rPr lang="ru-RU" dirty="0" smtClean="0"/>
              <a:t>Развитие карьеры и обучения сотрудников</a:t>
            </a:r>
          </a:p>
          <a:p>
            <a:r>
              <a:rPr lang="ru-RU" dirty="0" smtClean="0"/>
              <a:t>Внедрение внутренних проектов и </a:t>
            </a:r>
            <a:r>
              <a:rPr lang="ru-RU" dirty="0" err="1" smtClean="0"/>
              <a:t>хакатонов</a:t>
            </a:r>
            <a:endParaRPr lang="ru-RU" dirty="0" smtClean="0"/>
          </a:p>
          <a:p>
            <a:r>
              <a:rPr lang="ru-RU" dirty="0" err="1" smtClean="0"/>
              <a:t>Менторство</a:t>
            </a:r>
            <a:r>
              <a:rPr lang="ru-RU" dirty="0" smtClean="0"/>
              <a:t> и обратная связь</a:t>
            </a:r>
          </a:p>
          <a:p>
            <a:r>
              <a:rPr lang="ru-RU" dirty="0" smtClean="0"/>
              <a:t>Внедрение систем регулярной оценки работы сотрудников</a:t>
            </a:r>
          </a:p>
          <a:p>
            <a:r>
              <a:rPr lang="ru-RU" dirty="0" smtClean="0"/>
              <a:t>Организация мероприятий для руководителей</a:t>
            </a:r>
          </a:p>
        </p:txBody>
      </p:sp>
    </p:spTree>
    <p:extLst>
      <p:ext uri="{BB962C8B-B14F-4D97-AF65-F5344CB8AC3E}">
        <p14:creationId xmlns:p14="http://schemas.microsoft.com/office/powerpoint/2010/main" val="419963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Заработная плата</a:t>
            </a:r>
          </a:p>
          <a:p>
            <a:r>
              <a:rPr lang="ru-RU" dirty="0" smtClean="0"/>
              <a:t>Создание ежемесячную </a:t>
            </a:r>
            <a:r>
              <a:rPr lang="ru-RU" dirty="0" err="1" smtClean="0"/>
              <a:t>баллорейтинговую</a:t>
            </a:r>
            <a:r>
              <a:rPr lang="ru-RU" dirty="0" smtClean="0"/>
              <a:t> систему для некоторых отделов</a:t>
            </a:r>
          </a:p>
          <a:p>
            <a:r>
              <a:rPr lang="ru-RU" dirty="0" smtClean="0"/>
              <a:t>Добавление ежемесячных конкурсов по баллам и премий по результатам конкурса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53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9753" y="2987194"/>
            <a:ext cx="9882501" cy="2563860"/>
          </a:xfrm>
        </p:spPr>
        <p:txBody>
          <a:bodyPr/>
          <a:lstStyle/>
          <a:p>
            <a:r>
              <a:rPr lang="ru-RU" sz="6000" dirty="0" smtClean="0">
                <a:solidFill>
                  <a:srgbClr val="FF0000"/>
                </a:solidFill>
              </a:rPr>
              <a:t>Спасибо за внимание!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полученном кейсе нам представлены результаты опросы сотрудников компании «</a:t>
            </a:r>
            <a:r>
              <a:rPr lang="en-US" dirty="0" smtClean="0"/>
              <a:t>Omega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Мы выявили задачу – предложить методы снижения текучки персонала.</a:t>
            </a:r>
          </a:p>
          <a:p>
            <a:r>
              <a:rPr lang="ru-RU" dirty="0" smtClean="0"/>
              <a:t>Нами был разработан план действий, который включает в себя: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Анализ данных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Поиск корреляции различных показателей 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Выявление проблемных областей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Разработка методов решения выявленных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233" y="2603500"/>
            <a:ext cx="723369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634096"/>
            <a:ext cx="8825659" cy="34163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92" y="3189143"/>
            <a:ext cx="8486775" cy="590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17" y="3761221"/>
            <a:ext cx="8553450" cy="581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92" y="4367357"/>
            <a:ext cx="9229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самореализации </a:t>
            </a:r>
            <a:r>
              <a:rPr lang="ru-RU" dirty="0"/>
              <a:t>по отделам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1" y="2698615"/>
            <a:ext cx="5612054" cy="3572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73" y="2800215"/>
            <a:ext cx="5571836" cy="36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2856" y="2603499"/>
            <a:ext cx="8825659" cy="34163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67" y="4011611"/>
            <a:ext cx="8610600" cy="600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22" y="3264428"/>
            <a:ext cx="8543925" cy="571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334" y="4653490"/>
            <a:ext cx="8648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офисного интерьера по отделам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545409"/>
              </p:ext>
            </p:extLst>
          </p:nvPr>
        </p:nvGraphicFramePr>
        <p:xfrm>
          <a:off x="341742" y="2207491"/>
          <a:ext cx="11582402" cy="423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1">
                  <a:extLst>
                    <a:ext uri="{9D8B030D-6E8A-4147-A177-3AD203B41FA5}">
                      <a16:colId xmlns:a16="http://schemas.microsoft.com/office/drawing/2014/main" val="830192299"/>
                    </a:ext>
                  </a:extLst>
                </a:gridCol>
                <a:gridCol w="5791201">
                  <a:extLst>
                    <a:ext uri="{9D8B030D-6E8A-4147-A177-3AD203B41FA5}">
                      <a16:colId xmlns:a16="http://schemas.microsoft.com/office/drawing/2014/main" val="3473926068"/>
                    </a:ext>
                  </a:extLst>
                </a:gridCol>
              </a:tblGrid>
              <a:tr h="42394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51721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2" y="2704668"/>
            <a:ext cx="5754258" cy="30495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6" y="2704667"/>
            <a:ext cx="5791200" cy="30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34145"/>
            <a:ext cx="9963150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56" y="3645765"/>
            <a:ext cx="9991725" cy="552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56" y="4352635"/>
            <a:ext cx="9944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оценки работы сотрудников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92" y="2825171"/>
            <a:ext cx="5710834" cy="36125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54" y="2825171"/>
            <a:ext cx="5892646" cy="3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2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459</TotalTime>
  <Words>206</Words>
  <Application>Microsoft Office PowerPoint</Application>
  <PresentationFormat>Широкоэкранный</PresentationFormat>
  <Paragraphs>50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Совет директоров</vt:lpstr>
      <vt:lpstr>Промежуточные результаты работы</vt:lpstr>
      <vt:lpstr>Вступление</vt:lpstr>
      <vt:lpstr>Предобработка данных</vt:lpstr>
      <vt:lpstr>Анализ</vt:lpstr>
      <vt:lpstr>Анализ самореализации по отделам</vt:lpstr>
      <vt:lpstr>Анализ</vt:lpstr>
      <vt:lpstr>Анализ офисного интерьера по отделам</vt:lpstr>
      <vt:lpstr>Анализ</vt:lpstr>
      <vt:lpstr>Анализ оценки работы сотрудников</vt:lpstr>
      <vt:lpstr>Анализ оценки работы сотрудников</vt:lpstr>
      <vt:lpstr>Анализ</vt:lpstr>
      <vt:lpstr>Анализ довольства заработной платой</vt:lpstr>
      <vt:lpstr>Анализ довольства заработной платой</vt:lpstr>
      <vt:lpstr>Выявленные проблемы</vt:lpstr>
      <vt:lpstr>Решение</vt:lpstr>
      <vt:lpstr>Решение</vt:lpstr>
      <vt:lpstr>Решение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Промежуточные результаты работы</dc:title>
  <dc:creator>Андрей Киселёв</dc:creator>
  <cp:lastModifiedBy>Андрей Киселёв</cp:lastModifiedBy>
  <cp:revision>20</cp:revision>
  <dcterms:created xsi:type="dcterms:W3CDTF">2023-04-11T10:51:20Z</dcterms:created>
  <dcterms:modified xsi:type="dcterms:W3CDTF">2023-12-03T10:43:58Z</dcterms:modified>
</cp:coreProperties>
</file>