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4A38B4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5005"/>
              </a:lnSpc>
            </a:pPr>
            <a:fld id="{81D60167-4931-47E6-BA6A-407CBD079E47}" type="slidenum">
              <a:rPr dirty="0" spc="-103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4A38B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4A38B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4A38B4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5005"/>
              </a:lnSpc>
            </a:pPr>
            <a:fld id="{81D60167-4931-47E6-BA6A-407CBD079E47}" type="slidenum">
              <a:rPr dirty="0" spc="-103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4A38B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1169242" y="2585357"/>
            <a:ext cx="4249419" cy="6420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4A38B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4A38B4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5005"/>
              </a:lnSpc>
            </a:pPr>
            <a:fld id="{81D60167-4931-47E6-BA6A-407CBD079E47}" type="slidenum">
              <a:rPr dirty="0" spc="-103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4A38B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4A38B4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5005"/>
              </a:lnSpc>
            </a:pPr>
            <a:fld id="{81D60167-4931-47E6-BA6A-407CBD079E47}" type="slidenum">
              <a:rPr dirty="0" spc="-103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4A38B4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5005"/>
              </a:lnSpc>
            </a:pPr>
            <a:fld id="{81D60167-4931-47E6-BA6A-407CBD079E47}" type="slidenum">
              <a:rPr dirty="0" spc="-103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1062" y="945201"/>
            <a:ext cx="456819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4A38B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9248" y="1992857"/>
            <a:ext cx="11363325" cy="6743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4A38B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7258864" y="9230283"/>
            <a:ext cx="642619" cy="675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4A38B4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5005"/>
              </a:lnSpc>
            </a:pPr>
            <a:fld id="{81D60167-4931-47E6-BA6A-407CBD079E47}" type="slidenum">
              <a:rPr dirty="0" spc="-103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hyperlink" Target="mailto:nosowq10@gmail.com" TargetMode="External"/><Relationship Id="rId12" Type="http://schemas.openxmlformats.org/officeDocument/2006/relationships/hyperlink" Target="mailto:ivanslabikov@narod.ru" TargetMode="External"/><Relationship Id="rId13" Type="http://schemas.openxmlformats.org/officeDocument/2006/relationships/hyperlink" Target="mailto:kiseleq@gmail.com" TargetMode="External"/><Relationship Id="rId14" Type="http://schemas.openxmlformats.org/officeDocument/2006/relationships/hyperlink" Target="mailto:tati_ana_str@mail.ru" TargetMode="External"/><Relationship Id="rId15" Type="http://schemas.openxmlformats.org/officeDocument/2006/relationships/hyperlink" Target="mailto:kirilldova@mail.ru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051" y="577746"/>
              <a:ext cx="3676649" cy="14858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44987" y="414962"/>
              <a:ext cx="1800224" cy="18097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50774" y="414962"/>
              <a:ext cx="1781174" cy="17811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62566" y="7993374"/>
              <a:ext cx="1981199" cy="19811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154703" y="3538964"/>
            <a:ext cx="13367385" cy="4457700"/>
          </a:xfrm>
          <a:prstGeom prst="rect">
            <a:avLst/>
          </a:prstGeom>
        </p:spPr>
        <p:txBody>
          <a:bodyPr wrap="square" lIns="0" tIns="266700" rIns="0" bIns="0" rtlCol="0" vert="horz">
            <a:spAutoFit/>
          </a:bodyPr>
          <a:lstStyle/>
          <a:p>
            <a:pPr marL="12700" marR="5080">
              <a:lnSpc>
                <a:spcPts val="9870"/>
              </a:lnSpc>
              <a:spcBef>
                <a:spcPts val="2100"/>
              </a:spcBef>
            </a:pPr>
            <a:r>
              <a:rPr dirty="0" sz="9900" spc="225" b="1">
                <a:solidFill>
                  <a:srgbClr val="FFFFFF"/>
                </a:solidFill>
                <a:latin typeface="Corbel"/>
                <a:cs typeface="Corbel"/>
              </a:rPr>
              <a:t>Решение </a:t>
            </a:r>
            <a:r>
              <a:rPr dirty="0" sz="9900" spc="150" b="1">
                <a:solidFill>
                  <a:srgbClr val="FFFFFF"/>
                </a:solidFill>
                <a:latin typeface="Corbel"/>
                <a:cs typeface="Corbel"/>
              </a:rPr>
              <a:t>кейса </a:t>
            </a:r>
            <a:r>
              <a:rPr dirty="0" sz="9900" spc="15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9900" spc="165" b="1">
                <a:solidFill>
                  <a:srgbClr val="FFFFFF"/>
                </a:solidFill>
                <a:latin typeface="Corbel"/>
                <a:cs typeface="Corbel"/>
              </a:rPr>
              <a:t>"Уменьшение</a:t>
            </a:r>
            <a:r>
              <a:rPr dirty="0" sz="9900" spc="7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9900" spc="204" b="1">
                <a:solidFill>
                  <a:srgbClr val="FFFFFF"/>
                </a:solidFill>
                <a:latin typeface="Corbel"/>
                <a:cs typeface="Corbel"/>
              </a:rPr>
              <a:t>текучки"</a:t>
            </a:r>
            <a:endParaRPr sz="99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8355"/>
              </a:spcBef>
            </a:pPr>
            <a:r>
              <a:rPr dirty="0" sz="4000" spc="260">
                <a:solidFill>
                  <a:srgbClr val="FFFFFF"/>
                </a:solidFill>
                <a:latin typeface="Tahoma"/>
                <a:cs typeface="Tahoma"/>
              </a:rPr>
              <a:t>К</a:t>
            </a:r>
            <a:r>
              <a:rPr dirty="0" sz="4000" spc="85">
                <a:solidFill>
                  <a:srgbClr val="FFFFFF"/>
                </a:solidFill>
                <a:latin typeface="Tahoma"/>
                <a:cs typeface="Tahoma"/>
              </a:rPr>
              <a:t>о</a:t>
            </a:r>
            <a:r>
              <a:rPr dirty="0" sz="4000" spc="254">
                <a:solidFill>
                  <a:srgbClr val="FFFFFF"/>
                </a:solidFill>
                <a:latin typeface="Tahoma"/>
                <a:cs typeface="Tahoma"/>
              </a:rPr>
              <a:t>м</a:t>
            </a:r>
            <a:r>
              <a:rPr dirty="0" sz="4000" spc="-125">
                <a:solidFill>
                  <a:srgbClr val="FFFFFF"/>
                </a:solidFill>
                <a:latin typeface="Tahoma"/>
                <a:cs typeface="Tahoma"/>
              </a:rPr>
              <a:t>а</a:t>
            </a:r>
            <a:r>
              <a:rPr dirty="0" sz="4000" spc="-10">
                <a:solidFill>
                  <a:srgbClr val="FFFFFF"/>
                </a:solidFill>
                <a:latin typeface="Tahoma"/>
                <a:cs typeface="Tahoma"/>
              </a:rPr>
              <a:t>н</a:t>
            </a:r>
            <a:r>
              <a:rPr dirty="0" sz="4000" spc="225">
                <a:solidFill>
                  <a:srgbClr val="FFFFFF"/>
                </a:solidFill>
                <a:latin typeface="Tahoma"/>
                <a:cs typeface="Tahoma"/>
              </a:rPr>
              <a:t>д</a:t>
            </a:r>
            <a:r>
              <a:rPr dirty="0" sz="4000" spc="-125">
                <a:solidFill>
                  <a:srgbClr val="FFFFFF"/>
                </a:solidFill>
                <a:latin typeface="Tahoma"/>
                <a:cs typeface="Tahoma"/>
              </a:rPr>
              <a:t>а</a:t>
            </a:r>
            <a:r>
              <a:rPr dirty="0" sz="4000" spc="-42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dirty="0" sz="4000" spc="-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000" spc="-135">
                <a:solidFill>
                  <a:srgbClr val="FFFFFF"/>
                </a:solidFill>
                <a:latin typeface="Tahoma"/>
                <a:cs typeface="Tahoma"/>
              </a:rPr>
              <a:t>"</a:t>
            </a:r>
            <a:r>
              <a:rPr dirty="0" sz="4000" spc="-7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4000" spc="3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4000" spc="-14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4000" spc="-85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4000" spc="-12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4000" spc="-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000" spc="215">
                <a:solidFill>
                  <a:srgbClr val="FFFFFF"/>
                </a:solidFill>
                <a:latin typeface="Tahoma"/>
                <a:cs typeface="Tahoma"/>
              </a:rPr>
              <a:t>В</a:t>
            </a:r>
            <a:r>
              <a:rPr dirty="0" sz="4000" spc="85">
                <a:solidFill>
                  <a:srgbClr val="FFFFFF"/>
                </a:solidFill>
                <a:latin typeface="Tahoma"/>
                <a:cs typeface="Tahoma"/>
              </a:rPr>
              <a:t>о</a:t>
            </a:r>
            <a:r>
              <a:rPr dirty="0" sz="4000" spc="105">
                <a:solidFill>
                  <a:srgbClr val="FFFFFF"/>
                </a:solidFill>
                <a:latin typeface="Tahoma"/>
                <a:cs typeface="Tahoma"/>
              </a:rPr>
              <a:t>л</a:t>
            </a:r>
            <a:r>
              <a:rPr dirty="0" sz="4000" spc="65">
                <a:solidFill>
                  <a:srgbClr val="FFFFFF"/>
                </a:solidFill>
                <a:latin typeface="Tahoma"/>
                <a:cs typeface="Tahoma"/>
              </a:rPr>
              <a:t>к</a:t>
            </a:r>
            <a:r>
              <a:rPr dirty="0" sz="4000" spc="35">
                <a:solidFill>
                  <a:srgbClr val="FFFFFF"/>
                </a:solidFill>
                <a:latin typeface="Tahoma"/>
                <a:cs typeface="Tahoma"/>
              </a:rPr>
              <a:t>и</a:t>
            </a:r>
            <a:r>
              <a:rPr dirty="0" sz="4000" spc="-130">
                <a:solidFill>
                  <a:srgbClr val="FFFFFF"/>
                </a:solidFill>
                <a:latin typeface="Tahoma"/>
                <a:cs typeface="Tahoma"/>
              </a:rPr>
              <a:t>"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85477" y="990035"/>
            <a:ext cx="3646804" cy="6343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000" spc="25" b="0">
                <a:solidFill>
                  <a:srgbClr val="FFFFFF"/>
                </a:solidFill>
                <a:latin typeface="Tahoma"/>
                <a:cs typeface="Tahoma"/>
              </a:rPr>
              <a:t>Innoevent-2023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607" y="4946064"/>
            <a:ext cx="133350" cy="1333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414347" y="4714289"/>
            <a:ext cx="5382895" cy="3077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105" b="1">
                <a:solidFill>
                  <a:srgbClr val="4A38B4"/>
                </a:solidFill>
                <a:latin typeface="Tahoma"/>
                <a:cs typeface="Tahoma"/>
              </a:rPr>
              <a:t>Agile-методика</a:t>
            </a:r>
            <a:r>
              <a:rPr dirty="0" sz="3300" spc="-80" b="1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300" spc="5" b="1">
                <a:solidFill>
                  <a:srgbClr val="4A38B4"/>
                </a:solidFill>
                <a:latin typeface="Tahoma"/>
                <a:cs typeface="Tahoma"/>
              </a:rPr>
              <a:t>(Scrum)</a:t>
            </a:r>
            <a:endParaRPr sz="3300">
              <a:latin typeface="Tahoma"/>
              <a:cs typeface="Tahoma"/>
            </a:endParaRPr>
          </a:p>
          <a:p>
            <a:pPr marL="12700" marR="2602230">
              <a:lnSpc>
                <a:spcPts val="10100"/>
              </a:lnSpc>
              <a:spcBef>
                <a:spcPts val="1019"/>
              </a:spcBef>
            </a:pPr>
            <a:r>
              <a:rPr dirty="0" sz="3300" spc="80" b="1">
                <a:solidFill>
                  <a:srgbClr val="4A38B4"/>
                </a:solidFill>
                <a:latin typeface="Tahoma"/>
                <a:cs typeface="Tahoma"/>
              </a:rPr>
              <a:t>Хакатоны </a:t>
            </a:r>
            <a:r>
              <a:rPr dirty="0" sz="3300" spc="85" b="1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300" spc="229" b="1">
                <a:solidFill>
                  <a:srgbClr val="4A38B4"/>
                </a:solidFill>
                <a:latin typeface="Tahoma"/>
                <a:cs typeface="Tahoma"/>
              </a:rPr>
              <a:t>М</a:t>
            </a:r>
            <a:r>
              <a:rPr dirty="0" sz="3300" spc="160" b="1">
                <a:solidFill>
                  <a:srgbClr val="4A38B4"/>
                </a:solidFill>
                <a:latin typeface="Tahoma"/>
                <a:cs typeface="Tahoma"/>
              </a:rPr>
              <a:t>е</a:t>
            </a:r>
            <a:r>
              <a:rPr dirty="0" sz="3300" spc="145" b="1">
                <a:solidFill>
                  <a:srgbClr val="4A38B4"/>
                </a:solidFill>
                <a:latin typeface="Tahoma"/>
                <a:cs typeface="Tahoma"/>
              </a:rPr>
              <a:t>н</a:t>
            </a:r>
            <a:r>
              <a:rPr dirty="0" sz="3300" spc="45" b="1">
                <a:solidFill>
                  <a:srgbClr val="4A38B4"/>
                </a:solidFill>
                <a:latin typeface="Tahoma"/>
                <a:cs typeface="Tahoma"/>
              </a:rPr>
              <a:t>т</a:t>
            </a:r>
            <a:r>
              <a:rPr dirty="0" sz="3300" spc="120" b="1">
                <a:solidFill>
                  <a:srgbClr val="4A38B4"/>
                </a:solidFill>
                <a:latin typeface="Tahoma"/>
                <a:cs typeface="Tahoma"/>
              </a:rPr>
              <a:t>о</a:t>
            </a:r>
            <a:r>
              <a:rPr dirty="0" sz="3300" spc="210" b="1">
                <a:solidFill>
                  <a:srgbClr val="4A38B4"/>
                </a:solidFill>
                <a:latin typeface="Tahoma"/>
                <a:cs typeface="Tahoma"/>
              </a:rPr>
              <a:t>р</a:t>
            </a:r>
            <a:r>
              <a:rPr dirty="0" sz="3300" spc="210" b="1">
                <a:solidFill>
                  <a:srgbClr val="4A38B4"/>
                </a:solidFill>
                <a:latin typeface="Tahoma"/>
                <a:cs typeface="Tahoma"/>
              </a:rPr>
              <a:t>с</a:t>
            </a:r>
            <a:r>
              <a:rPr dirty="0" sz="3300" spc="45" b="1">
                <a:solidFill>
                  <a:srgbClr val="4A38B4"/>
                </a:solidFill>
                <a:latin typeface="Tahoma"/>
                <a:cs typeface="Tahoma"/>
              </a:rPr>
              <a:t>т</a:t>
            </a:r>
            <a:r>
              <a:rPr dirty="0" sz="3300" spc="45" b="1">
                <a:solidFill>
                  <a:srgbClr val="4A38B4"/>
                </a:solidFill>
                <a:latin typeface="Tahoma"/>
                <a:cs typeface="Tahoma"/>
              </a:rPr>
              <a:t>в</a:t>
            </a:r>
            <a:r>
              <a:rPr dirty="0" sz="3300" spc="120" b="1">
                <a:solidFill>
                  <a:srgbClr val="4A38B4"/>
                </a:solidFill>
                <a:latin typeface="Tahoma"/>
                <a:cs typeface="Tahoma"/>
              </a:rPr>
              <a:t>о</a:t>
            </a:r>
            <a:endParaRPr sz="33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607" y="6211031"/>
            <a:ext cx="133350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607" y="7494350"/>
            <a:ext cx="133350" cy="1333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5"/>
              <a:t>Р</a:t>
            </a:r>
            <a:r>
              <a:rPr dirty="0" spc="275"/>
              <a:t>е</a:t>
            </a:r>
            <a:r>
              <a:rPr dirty="0" spc="265"/>
              <a:t>ш</a:t>
            </a:r>
            <a:r>
              <a:rPr dirty="0" spc="275"/>
              <a:t>е</a:t>
            </a:r>
            <a:r>
              <a:rPr dirty="0" spc="245"/>
              <a:t>н</a:t>
            </a:r>
            <a:r>
              <a:rPr dirty="0" spc="340"/>
              <a:t>и</a:t>
            </a:r>
            <a:r>
              <a:rPr dirty="0" spc="350"/>
              <a:t>е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5005"/>
              </a:lnSpc>
            </a:pPr>
            <a:fld id="{81D60167-4931-47E6-BA6A-407CBD079E47}" type="slidenum">
              <a:rPr dirty="0" spc="-1030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849248" y="1992860"/>
            <a:ext cx="9345295" cy="1187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100"/>
              </a:spcBef>
            </a:pPr>
            <a:r>
              <a:rPr dirty="0" sz="3300" spc="135" b="1">
                <a:solidFill>
                  <a:srgbClr val="4A38B4"/>
                </a:solidFill>
                <a:latin typeface="Tahoma"/>
                <a:cs typeface="Tahoma"/>
              </a:rPr>
              <a:t>Проблемы</a:t>
            </a:r>
            <a:r>
              <a:rPr dirty="0" sz="3300" spc="-40" b="1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300" spc="130" b="1">
                <a:solidFill>
                  <a:srgbClr val="4A38B4"/>
                </a:solidFill>
                <a:latin typeface="Tahoma"/>
                <a:cs typeface="Tahoma"/>
              </a:rPr>
              <a:t>невозможности</a:t>
            </a:r>
            <a:r>
              <a:rPr dirty="0" sz="3300" spc="-40" b="1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300" spc="135" b="1">
                <a:solidFill>
                  <a:srgbClr val="4A38B4"/>
                </a:solidFill>
                <a:latin typeface="Tahoma"/>
                <a:cs typeface="Tahoma"/>
              </a:rPr>
              <a:t>сотрудников </a:t>
            </a:r>
            <a:r>
              <a:rPr dirty="0" sz="3300" spc="-950" b="1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300" spc="95" b="1">
                <a:solidFill>
                  <a:srgbClr val="4A38B4"/>
                </a:solidFill>
                <a:latin typeface="Tahoma"/>
                <a:cs typeface="Tahoma"/>
              </a:rPr>
              <a:t>реализовать</a:t>
            </a:r>
            <a:r>
              <a:rPr dirty="0" sz="3300" spc="-40" b="1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300" spc="145" b="1">
                <a:solidFill>
                  <a:srgbClr val="4A38B4"/>
                </a:solidFill>
                <a:latin typeface="Tahoma"/>
                <a:cs typeface="Tahoma"/>
              </a:rPr>
              <a:t>себя</a:t>
            </a:r>
            <a:r>
              <a:rPr dirty="0" sz="3300" spc="-35" b="1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300" spc="45" b="1">
                <a:solidFill>
                  <a:srgbClr val="4A38B4"/>
                </a:solidFill>
                <a:latin typeface="Tahoma"/>
                <a:cs typeface="Tahoma"/>
              </a:rPr>
              <a:t>в</a:t>
            </a:r>
            <a:r>
              <a:rPr dirty="0" sz="3300" spc="-35" b="1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300" spc="120" b="1">
                <a:solidFill>
                  <a:srgbClr val="4A38B4"/>
                </a:solidFill>
                <a:latin typeface="Tahoma"/>
                <a:cs typeface="Tahoma"/>
              </a:rPr>
              <a:t>полной</a:t>
            </a:r>
            <a:r>
              <a:rPr dirty="0" sz="3300" spc="-35" b="1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300" spc="180" b="1">
                <a:solidFill>
                  <a:srgbClr val="4A38B4"/>
                </a:solidFill>
                <a:latin typeface="Tahoma"/>
                <a:cs typeface="Tahoma"/>
              </a:rPr>
              <a:t>мере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607" y="4664370"/>
            <a:ext cx="133350" cy="1333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414347" y="4432595"/>
            <a:ext cx="7002145" cy="3807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95" b="1">
                <a:solidFill>
                  <a:srgbClr val="4A38B4"/>
                </a:solidFill>
                <a:latin typeface="Tahoma"/>
                <a:cs typeface="Tahoma"/>
              </a:rPr>
              <a:t>Зоны</a:t>
            </a:r>
            <a:r>
              <a:rPr dirty="0" sz="3300" spc="-60" b="1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300" spc="145" b="1">
                <a:solidFill>
                  <a:srgbClr val="4A38B4"/>
                </a:solidFill>
                <a:latin typeface="Tahoma"/>
                <a:cs typeface="Tahoma"/>
              </a:rPr>
              <a:t>совместной</a:t>
            </a:r>
            <a:r>
              <a:rPr dirty="0" sz="3300" spc="-55" b="1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300" spc="95" b="1">
                <a:solidFill>
                  <a:srgbClr val="4A38B4"/>
                </a:solidFill>
                <a:latin typeface="Tahoma"/>
                <a:cs typeface="Tahoma"/>
              </a:rPr>
              <a:t>работы</a:t>
            </a:r>
            <a:endParaRPr sz="3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3300" spc="95" b="1">
                <a:solidFill>
                  <a:srgbClr val="4A38B4"/>
                </a:solidFill>
                <a:latin typeface="Tahoma"/>
                <a:cs typeface="Tahoma"/>
              </a:rPr>
              <a:t>Зоны</a:t>
            </a:r>
            <a:r>
              <a:rPr dirty="0" sz="3300" spc="-50" b="1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300" spc="60" b="1">
                <a:solidFill>
                  <a:srgbClr val="4A38B4"/>
                </a:solidFill>
                <a:latin typeface="Tahoma"/>
                <a:cs typeface="Tahoma"/>
              </a:rPr>
              <a:t>отдыха</a:t>
            </a:r>
            <a:r>
              <a:rPr dirty="0" sz="3300" spc="-45" b="1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300" spc="190" b="1">
                <a:solidFill>
                  <a:srgbClr val="4A38B4"/>
                </a:solidFill>
                <a:latin typeface="Tahoma"/>
                <a:cs typeface="Tahoma"/>
              </a:rPr>
              <a:t>и</a:t>
            </a:r>
            <a:r>
              <a:rPr dirty="0" sz="3300" spc="-50" b="1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300" spc="130" b="1">
                <a:solidFill>
                  <a:srgbClr val="4A38B4"/>
                </a:solidFill>
                <a:latin typeface="Tahoma"/>
                <a:cs typeface="Tahoma"/>
              </a:rPr>
              <a:t>релаксации</a:t>
            </a:r>
            <a:endParaRPr sz="3300">
              <a:latin typeface="Tahoma"/>
              <a:cs typeface="Tahoma"/>
            </a:endParaRPr>
          </a:p>
          <a:p>
            <a:pPr marL="12700" marR="5080">
              <a:lnSpc>
                <a:spcPct val="217300"/>
              </a:lnSpc>
              <a:spcBef>
                <a:spcPts val="70"/>
              </a:spcBef>
            </a:pPr>
            <a:r>
              <a:rPr dirty="0" sz="3300" spc="150" b="1">
                <a:solidFill>
                  <a:srgbClr val="4A38B4"/>
                </a:solidFill>
                <a:latin typeface="Tahoma"/>
                <a:cs typeface="Tahoma"/>
              </a:rPr>
              <a:t>Озеленение </a:t>
            </a:r>
            <a:r>
              <a:rPr dirty="0" sz="3300" spc="90" b="1">
                <a:solidFill>
                  <a:srgbClr val="4A38B4"/>
                </a:solidFill>
                <a:latin typeface="Tahoma"/>
                <a:cs typeface="Tahoma"/>
              </a:rPr>
              <a:t>офисов </a:t>
            </a:r>
            <a:r>
              <a:rPr dirty="0" sz="3300" spc="95" b="1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300" spc="130" b="1">
                <a:solidFill>
                  <a:srgbClr val="4A38B4"/>
                </a:solidFill>
                <a:latin typeface="Tahoma"/>
                <a:cs typeface="Tahoma"/>
              </a:rPr>
              <a:t>Эргономичные</a:t>
            </a:r>
            <a:r>
              <a:rPr dirty="0" sz="3300" spc="-55" b="1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300" spc="130" b="1">
                <a:solidFill>
                  <a:srgbClr val="4A38B4"/>
                </a:solidFill>
                <a:latin typeface="Tahoma"/>
                <a:cs typeface="Tahoma"/>
              </a:rPr>
              <a:t>рабочие</a:t>
            </a:r>
            <a:r>
              <a:rPr dirty="0" sz="3300" spc="-55" b="1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300" spc="125" b="1">
                <a:solidFill>
                  <a:srgbClr val="4A38B4"/>
                </a:solidFill>
                <a:latin typeface="Tahoma"/>
                <a:cs typeface="Tahoma"/>
              </a:rPr>
              <a:t>места</a:t>
            </a:r>
            <a:endParaRPr sz="33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607" y="5748362"/>
            <a:ext cx="133350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607" y="6850078"/>
            <a:ext cx="133350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607" y="7942933"/>
            <a:ext cx="133350" cy="1333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5"/>
              <a:t>Р</a:t>
            </a:r>
            <a:r>
              <a:rPr dirty="0" spc="275"/>
              <a:t>е</a:t>
            </a:r>
            <a:r>
              <a:rPr dirty="0" spc="265"/>
              <a:t>ш</a:t>
            </a:r>
            <a:r>
              <a:rPr dirty="0" spc="275"/>
              <a:t>е</a:t>
            </a:r>
            <a:r>
              <a:rPr dirty="0" spc="245"/>
              <a:t>н</a:t>
            </a:r>
            <a:r>
              <a:rPr dirty="0" spc="340"/>
              <a:t>и</a:t>
            </a:r>
            <a:r>
              <a:rPr dirty="0" spc="350"/>
              <a:t>е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5005"/>
              </a:lnSpc>
            </a:pPr>
            <a:fld id="{81D60167-4931-47E6-BA6A-407CBD079E47}" type="slidenum">
              <a:rPr dirty="0" spc="-1030"/>
              <a:t>10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849248" y="1992857"/>
            <a:ext cx="7211059" cy="1187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100"/>
              </a:spcBef>
            </a:pPr>
            <a:r>
              <a:rPr dirty="0" sz="3300" spc="135" b="1">
                <a:solidFill>
                  <a:srgbClr val="4A38B4"/>
                </a:solidFill>
                <a:latin typeface="Tahoma"/>
                <a:cs typeface="Tahoma"/>
              </a:rPr>
              <a:t>Проблемы </a:t>
            </a:r>
            <a:r>
              <a:rPr dirty="0" sz="3300" spc="100" b="1">
                <a:solidFill>
                  <a:srgbClr val="4A38B4"/>
                </a:solidFill>
                <a:latin typeface="Tahoma"/>
                <a:cs typeface="Tahoma"/>
              </a:rPr>
              <a:t>недовольства </a:t>
            </a:r>
            <a:r>
              <a:rPr dirty="0" sz="3300" spc="105" b="1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300" spc="114" b="1">
                <a:solidFill>
                  <a:srgbClr val="4A38B4"/>
                </a:solidFill>
                <a:latin typeface="Tahoma"/>
                <a:cs typeface="Tahoma"/>
              </a:rPr>
              <a:t>работников</a:t>
            </a:r>
            <a:r>
              <a:rPr dirty="0" sz="3300" spc="-60" b="1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300" spc="155" b="1">
                <a:solidFill>
                  <a:srgbClr val="4A38B4"/>
                </a:solidFill>
                <a:latin typeface="Tahoma"/>
                <a:cs typeface="Tahoma"/>
              </a:rPr>
              <a:t>интерьером</a:t>
            </a:r>
            <a:r>
              <a:rPr dirty="0" sz="3300" spc="-60" b="1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300" spc="80" b="1">
                <a:solidFill>
                  <a:srgbClr val="4A38B4"/>
                </a:solidFill>
                <a:latin typeface="Tahoma"/>
                <a:cs typeface="Tahoma"/>
              </a:rPr>
              <a:t>офиса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5122" y="5131564"/>
            <a:ext cx="133350" cy="1333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5122" y="6494883"/>
            <a:ext cx="133350" cy="133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25122" y="7858200"/>
            <a:ext cx="133350" cy="1333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5"/>
              <a:t>Р</a:t>
            </a:r>
            <a:r>
              <a:rPr dirty="0" spc="275"/>
              <a:t>е</a:t>
            </a:r>
            <a:r>
              <a:rPr dirty="0" spc="265"/>
              <a:t>ш</a:t>
            </a:r>
            <a:r>
              <a:rPr dirty="0" spc="275"/>
              <a:t>е</a:t>
            </a:r>
            <a:r>
              <a:rPr dirty="0" spc="245"/>
              <a:t>н</a:t>
            </a:r>
            <a:r>
              <a:rPr dirty="0" spc="340"/>
              <a:t>и</a:t>
            </a:r>
            <a:r>
              <a:rPr dirty="0" spc="350"/>
              <a:t>е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5005"/>
              </a:lnSpc>
            </a:pPr>
            <a:fld id="{81D60167-4931-47E6-BA6A-407CBD079E47}" type="slidenum">
              <a:rPr dirty="0" spc="-103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2769235">
              <a:lnSpc>
                <a:spcPct val="115500"/>
              </a:lnSpc>
              <a:spcBef>
                <a:spcPts val="100"/>
              </a:spcBef>
            </a:pPr>
            <a:r>
              <a:rPr dirty="0" spc="135"/>
              <a:t>Проблемы</a:t>
            </a:r>
            <a:r>
              <a:rPr dirty="0" spc="-50"/>
              <a:t> </a:t>
            </a:r>
            <a:r>
              <a:rPr dirty="0" spc="100"/>
              <a:t>недовольства</a:t>
            </a:r>
            <a:r>
              <a:rPr dirty="0" spc="-45"/>
              <a:t> </a:t>
            </a:r>
            <a:r>
              <a:rPr dirty="0" spc="114"/>
              <a:t>работников </a:t>
            </a:r>
            <a:r>
              <a:rPr dirty="0" spc="-950"/>
              <a:t> </a:t>
            </a:r>
            <a:r>
              <a:rPr dirty="0" spc="114"/>
              <a:t>заработными</a:t>
            </a:r>
            <a:r>
              <a:rPr dirty="0" spc="-40"/>
              <a:t> </a:t>
            </a:r>
            <a:r>
              <a:rPr dirty="0" spc="90"/>
              <a:t>платами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600"/>
          </a:p>
          <a:p>
            <a:pPr marL="4171315">
              <a:lnSpc>
                <a:spcPct val="100000"/>
              </a:lnSpc>
            </a:pPr>
            <a:r>
              <a:rPr dirty="0" spc="155"/>
              <a:t>Введение</a:t>
            </a:r>
            <a:r>
              <a:rPr dirty="0" spc="-60"/>
              <a:t> </a:t>
            </a:r>
            <a:r>
              <a:rPr dirty="0" spc="-45"/>
              <a:t>KPI</a:t>
            </a:r>
            <a:r>
              <a:rPr dirty="0" spc="-55"/>
              <a:t> </a:t>
            </a:r>
            <a:r>
              <a:rPr dirty="0" spc="150"/>
              <a:t>системы</a:t>
            </a:r>
          </a:p>
          <a:p>
            <a:pPr marL="6007100" marR="247650">
              <a:lnSpc>
                <a:spcPct val="115500"/>
              </a:lnSpc>
              <a:spcBef>
                <a:spcPts val="2380"/>
              </a:spcBef>
            </a:pPr>
            <a:r>
              <a:rPr dirty="0" spc="155"/>
              <a:t>Введение </a:t>
            </a:r>
            <a:r>
              <a:rPr dirty="0" spc="55"/>
              <a:t>балльно- </a:t>
            </a:r>
            <a:r>
              <a:rPr dirty="0" spc="60"/>
              <a:t> </a:t>
            </a:r>
            <a:r>
              <a:rPr dirty="0" spc="135"/>
              <a:t>рейтинговой</a:t>
            </a:r>
            <a:r>
              <a:rPr dirty="0" spc="-120"/>
              <a:t> </a:t>
            </a:r>
            <a:r>
              <a:rPr dirty="0" spc="150"/>
              <a:t>системы</a:t>
            </a:r>
          </a:p>
          <a:p>
            <a:pPr marL="6007100" marR="464820">
              <a:lnSpc>
                <a:spcPct val="115500"/>
              </a:lnSpc>
              <a:spcBef>
                <a:spcPts val="1585"/>
              </a:spcBef>
            </a:pPr>
            <a:r>
              <a:rPr dirty="0" spc="160"/>
              <a:t>Определение</a:t>
            </a:r>
            <a:r>
              <a:rPr dirty="0" spc="-90"/>
              <a:t> </a:t>
            </a:r>
            <a:r>
              <a:rPr dirty="0" spc="105"/>
              <a:t>порога </a:t>
            </a:r>
            <a:r>
              <a:rPr dirty="0" spc="-955"/>
              <a:t> </a:t>
            </a:r>
            <a:r>
              <a:rPr dirty="0" spc="140"/>
              <a:t>премирования</a:t>
            </a:r>
          </a:p>
          <a:p>
            <a:pPr marL="6007100" marR="5080">
              <a:lnSpc>
                <a:spcPct val="115500"/>
              </a:lnSpc>
              <a:spcBef>
                <a:spcPts val="1590"/>
              </a:spcBef>
            </a:pPr>
            <a:r>
              <a:rPr dirty="0" spc="155"/>
              <a:t>Поощрение</a:t>
            </a:r>
            <a:r>
              <a:rPr dirty="0" spc="-95"/>
              <a:t> </a:t>
            </a:r>
            <a:r>
              <a:rPr dirty="0" spc="110"/>
              <a:t>достойных </a:t>
            </a:r>
            <a:r>
              <a:rPr dirty="0" spc="-955"/>
              <a:t> </a:t>
            </a:r>
            <a:r>
              <a:rPr dirty="0" spc="135"/>
              <a:t>сотрудников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54194" y="3404399"/>
            <a:ext cx="10572115" cy="3930650"/>
          </a:xfrm>
          <a:prstGeom prst="rect"/>
        </p:spPr>
        <p:txBody>
          <a:bodyPr wrap="square" lIns="0" tIns="373380" rIns="0" bIns="0" rtlCol="0" vert="horz">
            <a:spAutoFit/>
          </a:bodyPr>
          <a:lstStyle/>
          <a:p>
            <a:pPr marL="12700" marR="5080">
              <a:lnSpc>
                <a:spcPts val="13950"/>
              </a:lnSpc>
              <a:spcBef>
                <a:spcPts val="2940"/>
              </a:spcBef>
            </a:pPr>
            <a:r>
              <a:rPr dirty="0" sz="14000" spc="390">
                <a:solidFill>
                  <a:srgbClr val="FFFFFF"/>
                </a:solidFill>
              </a:rPr>
              <a:t>Спасибо</a:t>
            </a:r>
            <a:r>
              <a:rPr dirty="0" sz="14000" spc="-600">
                <a:solidFill>
                  <a:srgbClr val="FFFFFF"/>
                </a:solidFill>
              </a:rPr>
              <a:t> </a:t>
            </a:r>
            <a:r>
              <a:rPr dirty="0" sz="14000" spc="120">
                <a:solidFill>
                  <a:srgbClr val="FFFFFF"/>
                </a:solidFill>
              </a:rPr>
              <a:t>за </a:t>
            </a:r>
            <a:r>
              <a:rPr dirty="0" sz="14000" spc="-4090">
                <a:solidFill>
                  <a:srgbClr val="FFFFFF"/>
                </a:solidFill>
              </a:rPr>
              <a:t> </a:t>
            </a:r>
            <a:r>
              <a:rPr dirty="0" sz="14000" spc="200">
                <a:solidFill>
                  <a:srgbClr val="FFFFFF"/>
                </a:solidFill>
              </a:rPr>
              <a:t>внимание!</a:t>
            </a:r>
            <a:endParaRPr sz="14000"/>
          </a:p>
        </p:txBody>
      </p:sp>
      <p:grpSp>
        <p:nvGrpSpPr>
          <p:cNvPr id="4" name="object 4"/>
          <p:cNvGrpSpPr/>
          <p:nvPr/>
        </p:nvGrpSpPr>
        <p:grpSpPr>
          <a:xfrm>
            <a:off x="1767667" y="7942821"/>
            <a:ext cx="15104744" cy="9525"/>
            <a:chOff x="1767667" y="7942821"/>
            <a:chExt cx="15104744" cy="9525"/>
          </a:xfrm>
        </p:grpSpPr>
        <p:sp>
          <p:nvSpPr>
            <p:cNvPr id="5" name="object 5"/>
            <p:cNvSpPr/>
            <p:nvPr/>
          </p:nvSpPr>
          <p:spPr>
            <a:xfrm>
              <a:off x="1767667" y="7947583"/>
              <a:ext cx="4639310" cy="0"/>
            </a:xfrm>
            <a:custGeom>
              <a:avLst/>
              <a:gdLst/>
              <a:ahLst/>
              <a:cxnLst/>
              <a:rect l="l" t="t" r="r" b="b"/>
              <a:pathLst>
                <a:path w="4639310" h="0">
                  <a:moveTo>
                    <a:pt x="0" y="0"/>
                  </a:moveTo>
                  <a:lnTo>
                    <a:pt x="4638749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18194" y="7947583"/>
              <a:ext cx="4639310" cy="0"/>
            </a:xfrm>
            <a:custGeom>
              <a:avLst/>
              <a:gdLst/>
              <a:ahLst/>
              <a:cxnLst/>
              <a:rect l="l" t="t" r="r" b="b"/>
              <a:pathLst>
                <a:path w="4639309" h="0">
                  <a:moveTo>
                    <a:pt x="0" y="0"/>
                  </a:moveTo>
                  <a:lnTo>
                    <a:pt x="4638749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233299" y="7947583"/>
              <a:ext cx="4639310" cy="0"/>
            </a:xfrm>
            <a:custGeom>
              <a:avLst/>
              <a:gdLst/>
              <a:ahLst/>
              <a:cxnLst/>
              <a:rect l="l" t="t" r="r" b="b"/>
              <a:pathLst>
                <a:path w="4639309" h="0">
                  <a:moveTo>
                    <a:pt x="0" y="0"/>
                  </a:moveTo>
                  <a:lnTo>
                    <a:pt x="4638749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4423" y="5974477"/>
            <a:ext cx="4515485" cy="0"/>
          </a:xfrm>
          <a:custGeom>
            <a:avLst/>
            <a:gdLst/>
            <a:ahLst/>
            <a:cxnLst/>
            <a:rect l="l" t="t" r="r" b="b"/>
            <a:pathLst>
              <a:path w="4515484" h="0">
                <a:moveTo>
                  <a:pt x="0" y="0"/>
                </a:moveTo>
                <a:lnTo>
                  <a:pt x="4514923" y="0"/>
                </a:lnTo>
              </a:path>
            </a:pathLst>
          </a:custGeom>
          <a:ln w="9524">
            <a:solidFill>
              <a:srgbClr val="4A38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44423" y="3595012"/>
            <a:ext cx="4515485" cy="0"/>
          </a:xfrm>
          <a:custGeom>
            <a:avLst/>
            <a:gdLst/>
            <a:ahLst/>
            <a:cxnLst/>
            <a:rect l="l" t="t" r="r" b="b"/>
            <a:pathLst>
              <a:path w="4515484" h="0">
                <a:moveTo>
                  <a:pt x="0" y="0"/>
                </a:moveTo>
                <a:lnTo>
                  <a:pt x="4514923" y="0"/>
                </a:lnTo>
              </a:path>
            </a:pathLst>
          </a:custGeom>
          <a:ln w="9524">
            <a:solidFill>
              <a:srgbClr val="4A38B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3726" y="3352124"/>
            <a:ext cx="2627125" cy="262711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217" y="6497794"/>
            <a:ext cx="2486895" cy="248688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843028" y="8604266"/>
            <a:ext cx="4515485" cy="0"/>
          </a:xfrm>
          <a:custGeom>
            <a:avLst/>
            <a:gdLst/>
            <a:ahLst/>
            <a:cxnLst/>
            <a:rect l="l" t="t" r="r" b="b"/>
            <a:pathLst>
              <a:path w="4515484" h="0">
                <a:moveTo>
                  <a:pt x="0" y="0"/>
                </a:moveTo>
                <a:lnTo>
                  <a:pt x="4514923" y="0"/>
                </a:lnTo>
              </a:path>
            </a:pathLst>
          </a:custGeom>
          <a:ln w="9524">
            <a:solidFill>
              <a:srgbClr val="4A38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43028" y="6224801"/>
            <a:ext cx="4515485" cy="0"/>
          </a:xfrm>
          <a:custGeom>
            <a:avLst/>
            <a:gdLst/>
            <a:ahLst/>
            <a:cxnLst/>
            <a:rect l="l" t="t" r="r" b="b"/>
            <a:pathLst>
              <a:path w="4515484" h="0">
                <a:moveTo>
                  <a:pt x="0" y="0"/>
                </a:moveTo>
                <a:lnTo>
                  <a:pt x="4514923" y="0"/>
                </a:lnTo>
              </a:path>
            </a:pathLst>
          </a:custGeom>
          <a:ln w="9524">
            <a:solidFill>
              <a:srgbClr val="4A38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418250" y="3595012"/>
            <a:ext cx="4515485" cy="0"/>
          </a:xfrm>
          <a:custGeom>
            <a:avLst/>
            <a:gdLst/>
            <a:ahLst/>
            <a:cxnLst/>
            <a:rect l="l" t="t" r="r" b="b"/>
            <a:pathLst>
              <a:path w="4515484" h="0">
                <a:moveTo>
                  <a:pt x="0" y="0"/>
                </a:moveTo>
                <a:lnTo>
                  <a:pt x="4514923" y="0"/>
                </a:lnTo>
              </a:path>
            </a:pathLst>
          </a:custGeom>
          <a:ln w="9524">
            <a:solidFill>
              <a:srgbClr val="4A38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418250" y="1219324"/>
            <a:ext cx="4515485" cy="0"/>
          </a:xfrm>
          <a:custGeom>
            <a:avLst/>
            <a:gdLst/>
            <a:ahLst/>
            <a:cxnLst/>
            <a:rect l="l" t="t" r="r" b="b"/>
            <a:pathLst>
              <a:path w="4515484" h="0">
                <a:moveTo>
                  <a:pt x="0" y="0"/>
                </a:moveTo>
                <a:lnTo>
                  <a:pt x="4514923" y="0"/>
                </a:lnTo>
              </a:path>
            </a:pathLst>
          </a:custGeom>
          <a:ln w="9524">
            <a:solidFill>
              <a:srgbClr val="4A38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419644" y="6333232"/>
            <a:ext cx="4515485" cy="0"/>
          </a:xfrm>
          <a:custGeom>
            <a:avLst/>
            <a:gdLst/>
            <a:ahLst/>
            <a:cxnLst/>
            <a:rect l="l" t="t" r="r" b="b"/>
            <a:pathLst>
              <a:path w="4515484" h="0">
                <a:moveTo>
                  <a:pt x="0" y="0"/>
                </a:moveTo>
                <a:lnTo>
                  <a:pt x="4514923" y="0"/>
                </a:lnTo>
              </a:path>
            </a:pathLst>
          </a:custGeom>
          <a:ln w="9524">
            <a:solidFill>
              <a:srgbClr val="4A38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419644" y="3953768"/>
            <a:ext cx="4515485" cy="0"/>
          </a:xfrm>
          <a:custGeom>
            <a:avLst/>
            <a:gdLst/>
            <a:ahLst/>
            <a:cxnLst/>
            <a:rect l="l" t="t" r="r" b="b"/>
            <a:pathLst>
              <a:path w="4515484" h="0">
                <a:moveTo>
                  <a:pt x="0" y="0"/>
                </a:moveTo>
                <a:lnTo>
                  <a:pt x="4514923" y="0"/>
                </a:lnTo>
              </a:path>
            </a:pathLst>
          </a:custGeom>
          <a:ln w="9524">
            <a:solidFill>
              <a:srgbClr val="4A38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416856" y="9101821"/>
            <a:ext cx="4515485" cy="0"/>
          </a:xfrm>
          <a:custGeom>
            <a:avLst/>
            <a:gdLst/>
            <a:ahLst/>
            <a:cxnLst/>
            <a:rect l="l" t="t" r="r" b="b"/>
            <a:pathLst>
              <a:path w="4515484" h="0">
                <a:moveTo>
                  <a:pt x="0" y="0"/>
                </a:moveTo>
                <a:lnTo>
                  <a:pt x="4514923" y="0"/>
                </a:lnTo>
              </a:path>
            </a:pathLst>
          </a:custGeom>
          <a:ln w="9524">
            <a:solidFill>
              <a:srgbClr val="4A38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416856" y="6722355"/>
            <a:ext cx="4515485" cy="0"/>
          </a:xfrm>
          <a:custGeom>
            <a:avLst/>
            <a:gdLst/>
            <a:ahLst/>
            <a:cxnLst/>
            <a:rect l="l" t="t" r="r" b="b"/>
            <a:pathLst>
              <a:path w="4515484" h="0">
                <a:moveTo>
                  <a:pt x="0" y="0"/>
                </a:moveTo>
                <a:lnTo>
                  <a:pt x="4514923" y="0"/>
                </a:lnTo>
              </a:path>
            </a:pathLst>
          </a:custGeom>
          <a:ln w="9524">
            <a:solidFill>
              <a:srgbClr val="4A38B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37568" y="1028700"/>
            <a:ext cx="2571084" cy="257107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37568" y="4074538"/>
            <a:ext cx="2571084" cy="255771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37568" y="6687227"/>
            <a:ext cx="2571084" cy="2571073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16000" y="1109932"/>
            <a:ext cx="4281170" cy="2022475"/>
          </a:xfrm>
          <a:prstGeom prst="rect"/>
        </p:spPr>
        <p:txBody>
          <a:bodyPr wrap="square" lIns="0" tIns="207645" rIns="0" bIns="0" rtlCol="0" vert="horz">
            <a:spAutoFit/>
          </a:bodyPr>
          <a:lstStyle/>
          <a:p>
            <a:pPr marL="12700" marR="5080">
              <a:lnSpc>
                <a:spcPts val="7080"/>
              </a:lnSpc>
              <a:spcBef>
                <a:spcPts val="1635"/>
              </a:spcBef>
            </a:pPr>
            <a:r>
              <a:rPr dirty="0" spc="140"/>
              <a:t>Наша </a:t>
            </a:r>
            <a:r>
              <a:rPr dirty="0" spc="145"/>
              <a:t> </a:t>
            </a:r>
            <a:r>
              <a:rPr dirty="0" spc="204"/>
              <a:t>к</a:t>
            </a:r>
            <a:r>
              <a:rPr dirty="0" spc="190"/>
              <a:t>о</a:t>
            </a:r>
            <a:r>
              <a:rPr dirty="0" spc="340"/>
              <a:t>м</a:t>
            </a:r>
            <a:r>
              <a:rPr dirty="0" spc="-40"/>
              <a:t>а</a:t>
            </a:r>
            <a:r>
              <a:rPr dirty="0" spc="245"/>
              <a:t>н</a:t>
            </a:r>
            <a:r>
              <a:rPr dirty="0" spc="310"/>
              <a:t>д</a:t>
            </a:r>
            <a:r>
              <a:rPr dirty="0" spc="35"/>
              <a:t>а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5817195" y="2222634"/>
            <a:ext cx="574675" cy="822960"/>
            <a:chOff x="5817195" y="2222634"/>
            <a:chExt cx="574675" cy="822960"/>
          </a:xfrm>
        </p:grpSpPr>
        <p:sp>
          <p:nvSpPr>
            <p:cNvPr id="19" name="object 19"/>
            <p:cNvSpPr/>
            <p:nvPr/>
          </p:nvSpPr>
          <p:spPr>
            <a:xfrm>
              <a:off x="5817195" y="2222634"/>
              <a:ext cx="574675" cy="568960"/>
            </a:xfrm>
            <a:custGeom>
              <a:avLst/>
              <a:gdLst/>
              <a:ahLst/>
              <a:cxnLst/>
              <a:rect l="l" t="t" r="r" b="b"/>
              <a:pathLst>
                <a:path w="574675" h="568960">
                  <a:moveTo>
                    <a:pt x="287068" y="568571"/>
                  </a:moveTo>
                  <a:lnTo>
                    <a:pt x="240566" y="564843"/>
                  </a:lnTo>
                  <a:lnTo>
                    <a:pt x="196430" y="554053"/>
                  </a:lnTo>
                  <a:lnTo>
                    <a:pt x="155256" y="536792"/>
                  </a:lnTo>
                  <a:lnTo>
                    <a:pt x="117639" y="513648"/>
                  </a:lnTo>
                  <a:lnTo>
                    <a:pt x="84175" y="485211"/>
                  </a:lnTo>
                  <a:lnTo>
                    <a:pt x="55460" y="452072"/>
                  </a:lnTo>
                  <a:lnTo>
                    <a:pt x="32090" y="414820"/>
                  </a:lnTo>
                  <a:lnTo>
                    <a:pt x="14659" y="374045"/>
                  </a:lnTo>
                  <a:lnTo>
                    <a:pt x="3764" y="330336"/>
                  </a:lnTo>
                  <a:lnTo>
                    <a:pt x="0" y="284285"/>
                  </a:lnTo>
                  <a:lnTo>
                    <a:pt x="3764" y="238234"/>
                  </a:lnTo>
                  <a:lnTo>
                    <a:pt x="14659" y="194526"/>
                  </a:lnTo>
                  <a:lnTo>
                    <a:pt x="32090" y="153751"/>
                  </a:lnTo>
                  <a:lnTo>
                    <a:pt x="55460" y="116499"/>
                  </a:lnTo>
                  <a:lnTo>
                    <a:pt x="84175" y="83359"/>
                  </a:lnTo>
                  <a:lnTo>
                    <a:pt x="117639" y="54923"/>
                  </a:lnTo>
                  <a:lnTo>
                    <a:pt x="155256" y="31779"/>
                  </a:lnTo>
                  <a:lnTo>
                    <a:pt x="196430" y="14517"/>
                  </a:lnTo>
                  <a:lnTo>
                    <a:pt x="240566" y="3727"/>
                  </a:lnTo>
                  <a:lnTo>
                    <a:pt x="287068" y="0"/>
                  </a:lnTo>
                  <a:lnTo>
                    <a:pt x="333570" y="3727"/>
                  </a:lnTo>
                  <a:lnTo>
                    <a:pt x="377706" y="14517"/>
                  </a:lnTo>
                  <a:lnTo>
                    <a:pt x="418880" y="31779"/>
                  </a:lnTo>
                  <a:lnTo>
                    <a:pt x="434462" y="41365"/>
                  </a:lnTo>
                  <a:lnTo>
                    <a:pt x="287068" y="41365"/>
                  </a:lnTo>
                  <a:lnTo>
                    <a:pt x="237631" y="46301"/>
                  </a:lnTo>
                  <a:lnTo>
                    <a:pt x="191586" y="60455"/>
                  </a:lnTo>
                  <a:lnTo>
                    <a:pt x="149919" y="82853"/>
                  </a:lnTo>
                  <a:lnTo>
                    <a:pt x="113616" y="112516"/>
                  </a:lnTo>
                  <a:lnTo>
                    <a:pt x="83663" y="148467"/>
                  </a:lnTo>
                  <a:lnTo>
                    <a:pt x="61047" y="189731"/>
                  </a:lnTo>
                  <a:lnTo>
                    <a:pt x="46754" y="235329"/>
                  </a:lnTo>
                  <a:lnTo>
                    <a:pt x="41770" y="284285"/>
                  </a:lnTo>
                  <a:lnTo>
                    <a:pt x="46754" y="333241"/>
                  </a:lnTo>
                  <a:lnTo>
                    <a:pt x="61047" y="378840"/>
                  </a:lnTo>
                  <a:lnTo>
                    <a:pt x="83664" y="420103"/>
                  </a:lnTo>
                  <a:lnTo>
                    <a:pt x="113617" y="456055"/>
                  </a:lnTo>
                  <a:lnTo>
                    <a:pt x="149920" y="485718"/>
                  </a:lnTo>
                  <a:lnTo>
                    <a:pt x="191588" y="508115"/>
                  </a:lnTo>
                  <a:lnTo>
                    <a:pt x="237632" y="522270"/>
                  </a:lnTo>
                  <a:lnTo>
                    <a:pt x="287068" y="527205"/>
                  </a:lnTo>
                  <a:lnTo>
                    <a:pt x="434462" y="527205"/>
                  </a:lnTo>
                  <a:lnTo>
                    <a:pt x="418880" y="536792"/>
                  </a:lnTo>
                  <a:lnTo>
                    <a:pt x="377706" y="554053"/>
                  </a:lnTo>
                  <a:lnTo>
                    <a:pt x="333570" y="564843"/>
                  </a:lnTo>
                  <a:lnTo>
                    <a:pt x="287068" y="568571"/>
                  </a:lnTo>
                  <a:close/>
                </a:path>
                <a:path w="574675" h="568960">
                  <a:moveTo>
                    <a:pt x="434462" y="527205"/>
                  </a:moveTo>
                  <a:lnTo>
                    <a:pt x="287068" y="527205"/>
                  </a:lnTo>
                  <a:lnTo>
                    <a:pt x="336503" y="522270"/>
                  </a:lnTo>
                  <a:lnTo>
                    <a:pt x="382548" y="508115"/>
                  </a:lnTo>
                  <a:lnTo>
                    <a:pt x="424215" y="485718"/>
                  </a:lnTo>
                  <a:lnTo>
                    <a:pt x="460519" y="456055"/>
                  </a:lnTo>
                  <a:lnTo>
                    <a:pt x="490472" y="420103"/>
                  </a:lnTo>
                  <a:lnTo>
                    <a:pt x="513089" y="378840"/>
                  </a:lnTo>
                  <a:lnTo>
                    <a:pt x="527382" y="333241"/>
                  </a:lnTo>
                  <a:lnTo>
                    <a:pt x="532365" y="284285"/>
                  </a:lnTo>
                  <a:lnTo>
                    <a:pt x="527382" y="235329"/>
                  </a:lnTo>
                  <a:lnTo>
                    <a:pt x="513089" y="189730"/>
                  </a:lnTo>
                  <a:lnTo>
                    <a:pt x="490473" y="148467"/>
                  </a:lnTo>
                  <a:lnTo>
                    <a:pt x="460520" y="112516"/>
                  </a:lnTo>
                  <a:lnTo>
                    <a:pt x="424217" y="82853"/>
                  </a:lnTo>
                  <a:lnTo>
                    <a:pt x="382549" y="60455"/>
                  </a:lnTo>
                  <a:lnTo>
                    <a:pt x="336504" y="46301"/>
                  </a:lnTo>
                  <a:lnTo>
                    <a:pt x="287068" y="41365"/>
                  </a:lnTo>
                  <a:lnTo>
                    <a:pt x="434462" y="41365"/>
                  </a:lnTo>
                  <a:lnTo>
                    <a:pt x="489960" y="83359"/>
                  </a:lnTo>
                  <a:lnTo>
                    <a:pt x="518675" y="116499"/>
                  </a:lnTo>
                  <a:lnTo>
                    <a:pt x="542046" y="153751"/>
                  </a:lnTo>
                  <a:lnTo>
                    <a:pt x="559477" y="194526"/>
                  </a:lnTo>
                  <a:lnTo>
                    <a:pt x="570372" y="238234"/>
                  </a:lnTo>
                  <a:lnTo>
                    <a:pt x="574136" y="284285"/>
                  </a:lnTo>
                  <a:lnTo>
                    <a:pt x="570372" y="330336"/>
                  </a:lnTo>
                  <a:lnTo>
                    <a:pt x="559477" y="374045"/>
                  </a:lnTo>
                  <a:lnTo>
                    <a:pt x="542046" y="414820"/>
                  </a:lnTo>
                  <a:lnTo>
                    <a:pt x="518675" y="452072"/>
                  </a:lnTo>
                  <a:lnTo>
                    <a:pt x="489960" y="485211"/>
                  </a:lnTo>
                  <a:lnTo>
                    <a:pt x="456497" y="513648"/>
                  </a:lnTo>
                  <a:lnTo>
                    <a:pt x="434462" y="527205"/>
                  </a:lnTo>
                  <a:close/>
                </a:path>
              </a:pathLst>
            </a:custGeom>
            <a:solidFill>
              <a:srgbClr val="4A38B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48644" y="2518884"/>
              <a:ext cx="111242" cy="25163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027759" y="2498204"/>
              <a:ext cx="153035" cy="293370"/>
            </a:xfrm>
            <a:custGeom>
              <a:avLst/>
              <a:gdLst/>
              <a:ahLst/>
              <a:cxnLst/>
              <a:rect l="l" t="t" r="r" b="b"/>
              <a:pathLst>
                <a:path w="153035" h="293369">
                  <a:moveTo>
                    <a:pt x="76504" y="293004"/>
                  </a:moveTo>
                  <a:lnTo>
                    <a:pt x="27131" y="264738"/>
                  </a:lnTo>
                  <a:lnTo>
                    <a:pt x="7000" y="214546"/>
                  </a:lnTo>
                  <a:lnTo>
                    <a:pt x="802" y="170408"/>
                  </a:lnTo>
                  <a:lnTo>
                    <a:pt x="0" y="146502"/>
                  </a:lnTo>
                  <a:lnTo>
                    <a:pt x="802" y="122595"/>
                  </a:lnTo>
                  <a:lnTo>
                    <a:pt x="7000" y="78457"/>
                  </a:lnTo>
                  <a:lnTo>
                    <a:pt x="27129" y="28265"/>
                  </a:lnTo>
                  <a:lnTo>
                    <a:pt x="61822" y="2009"/>
                  </a:lnTo>
                  <a:lnTo>
                    <a:pt x="76504" y="0"/>
                  </a:lnTo>
                  <a:lnTo>
                    <a:pt x="91186" y="2009"/>
                  </a:lnTo>
                  <a:lnTo>
                    <a:pt x="108499" y="10300"/>
                  </a:lnTo>
                  <a:lnTo>
                    <a:pt x="125880" y="28265"/>
                  </a:lnTo>
                  <a:lnTo>
                    <a:pt x="132163" y="41365"/>
                  </a:lnTo>
                  <a:lnTo>
                    <a:pt x="76504" y="41365"/>
                  </a:lnTo>
                  <a:lnTo>
                    <a:pt x="62985" y="49628"/>
                  </a:lnTo>
                  <a:lnTo>
                    <a:pt x="51944" y="72159"/>
                  </a:lnTo>
                  <a:lnTo>
                    <a:pt x="44500" y="105578"/>
                  </a:lnTo>
                  <a:lnTo>
                    <a:pt x="41770" y="146502"/>
                  </a:lnTo>
                  <a:lnTo>
                    <a:pt x="44500" y="187425"/>
                  </a:lnTo>
                  <a:lnTo>
                    <a:pt x="51944" y="220844"/>
                  </a:lnTo>
                  <a:lnTo>
                    <a:pt x="62985" y="243376"/>
                  </a:lnTo>
                  <a:lnTo>
                    <a:pt x="76504" y="251638"/>
                  </a:lnTo>
                  <a:lnTo>
                    <a:pt x="132163" y="251638"/>
                  </a:lnTo>
                  <a:lnTo>
                    <a:pt x="125880" y="264738"/>
                  </a:lnTo>
                  <a:lnTo>
                    <a:pt x="108499" y="282703"/>
                  </a:lnTo>
                  <a:lnTo>
                    <a:pt x="91186" y="290994"/>
                  </a:lnTo>
                  <a:lnTo>
                    <a:pt x="76504" y="293004"/>
                  </a:lnTo>
                  <a:close/>
                </a:path>
                <a:path w="153035" h="293369">
                  <a:moveTo>
                    <a:pt x="132163" y="251638"/>
                  </a:moveTo>
                  <a:lnTo>
                    <a:pt x="76504" y="251638"/>
                  </a:lnTo>
                  <a:lnTo>
                    <a:pt x="90024" y="243376"/>
                  </a:lnTo>
                  <a:lnTo>
                    <a:pt x="101065" y="220844"/>
                  </a:lnTo>
                  <a:lnTo>
                    <a:pt x="108509" y="187425"/>
                  </a:lnTo>
                  <a:lnTo>
                    <a:pt x="111238" y="146502"/>
                  </a:lnTo>
                  <a:lnTo>
                    <a:pt x="108509" y="105578"/>
                  </a:lnTo>
                  <a:lnTo>
                    <a:pt x="101065" y="72159"/>
                  </a:lnTo>
                  <a:lnTo>
                    <a:pt x="90024" y="49628"/>
                  </a:lnTo>
                  <a:lnTo>
                    <a:pt x="76504" y="41365"/>
                  </a:lnTo>
                  <a:lnTo>
                    <a:pt x="132163" y="41365"/>
                  </a:lnTo>
                  <a:lnTo>
                    <a:pt x="146009" y="78457"/>
                  </a:lnTo>
                  <a:lnTo>
                    <a:pt x="152207" y="122595"/>
                  </a:lnTo>
                  <a:lnTo>
                    <a:pt x="153009" y="146502"/>
                  </a:lnTo>
                  <a:lnTo>
                    <a:pt x="152207" y="170408"/>
                  </a:lnTo>
                  <a:lnTo>
                    <a:pt x="149848" y="193268"/>
                  </a:lnTo>
                  <a:lnTo>
                    <a:pt x="146009" y="214546"/>
                  </a:lnTo>
                  <a:lnTo>
                    <a:pt x="140764" y="233707"/>
                  </a:lnTo>
                  <a:lnTo>
                    <a:pt x="132163" y="251638"/>
                  </a:lnTo>
                  <a:close/>
                </a:path>
              </a:pathLst>
            </a:custGeom>
            <a:solidFill>
              <a:srgbClr val="4A38B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7648" y="2770860"/>
              <a:ext cx="213230" cy="829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976763" y="2750174"/>
              <a:ext cx="255270" cy="124460"/>
            </a:xfrm>
            <a:custGeom>
              <a:avLst/>
              <a:gdLst/>
              <a:ahLst/>
              <a:cxnLst/>
              <a:rect l="l" t="t" r="r" b="b"/>
              <a:pathLst>
                <a:path w="255270" h="124460">
                  <a:moveTo>
                    <a:pt x="192261" y="124266"/>
                  </a:moveTo>
                  <a:lnTo>
                    <a:pt x="62742" y="124266"/>
                  </a:lnTo>
                  <a:lnTo>
                    <a:pt x="38343" y="119375"/>
                  </a:lnTo>
                  <a:lnTo>
                    <a:pt x="18397" y="106047"/>
                  </a:lnTo>
                  <a:lnTo>
                    <a:pt x="4938" y="86295"/>
                  </a:lnTo>
                  <a:lnTo>
                    <a:pt x="0" y="62134"/>
                  </a:lnTo>
                  <a:lnTo>
                    <a:pt x="4938" y="37972"/>
                  </a:lnTo>
                  <a:lnTo>
                    <a:pt x="18398" y="18219"/>
                  </a:lnTo>
                  <a:lnTo>
                    <a:pt x="38344" y="4890"/>
                  </a:lnTo>
                  <a:lnTo>
                    <a:pt x="62742" y="0"/>
                  </a:lnTo>
                  <a:lnTo>
                    <a:pt x="192261" y="0"/>
                  </a:lnTo>
                  <a:lnTo>
                    <a:pt x="216659" y="4890"/>
                  </a:lnTo>
                  <a:lnTo>
                    <a:pt x="236605" y="18219"/>
                  </a:lnTo>
                  <a:lnTo>
                    <a:pt x="250064" y="37972"/>
                  </a:lnTo>
                  <a:lnTo>
                    <a:pt x="250758" y="41365"/>
                  </a:lnTo>
                  <a:lnTo>
                    <a:pt x="62742" y="41365"/>
                  </a:lnTo>
                  <a:lnTo>
                    <a:pt x="54579" y="42997"/>
                  </a:lnTo>
                  <a:lnTo>
                    <a:pt x="47913" y="47448"/>
                  </a:lnTo>
                  <a:lnTo>
                    <a:pt x="43418" y="54050"/>
                  </a:lnTo>
                  <a:lnTo>
                    <a:pt x="41770" y="62134"/>
                  </a:lnTo>
                  <a:lnTo>
                    <a:pt x="43419" y="70217"/>
                  </a:lnTo>
                  <a:lnTo>
                    <a:pt x="47914" y="76818"/>
                  </a:lnTo>
                  <a:lnTo>
                    <a:pt x="54580" y="81268"/>
                  </a:lnTo>
                  <a:lnTo>
                    <a:pt x="62742" y="82900"/>
                  </a:lnTo>
                  <a:lnTo>
                    <a:pt x="250759" y="82900"/>
                  </a:lnTo>
                  <a:lnTo>
                    <a:pt x="250064" y="86296"/>
                  </a:lnTo>
                  <a:lnTo>
                    <a:pt x="236604" y="106048"/>
                  </a:lnTo>
                  <a:lnTo>
                    <a:pt x="216657" y="119376"/>
                  </a:lnTo>
                  <a:lnTo>
                    <a:pt x="192261" y="124266"/>
                  </a:lnTo>
                  <a:close/>
                </a:path>
                <a:path w="255270" h="124460">
                  <a:moveTo>
                    <a:pt x="250759" y="82900"/>
                  </a:moveTo>
                  <a:lnTo>
                    <a:pt x="192261" y="82900"/>
                  </a:lnTo>
                  <a:lnTo>
                    <a:pt x="200425" y="81268"/>
                  </a:lnTo>
                  <a:lnTo>
                    <a:pt x="207091" y="76818"/>
                  </a:lnTo>
                  <a:lnTo>
                    <a:pt x="211585" y="70217"/>
                  </a:lnTo>
                  <a:lnTo>
                    <a:pt x="213233" y="62134"/>
                  </a:lnTo>
                  <a:lnTo>
                    <a:pt x="211585" y="54050"/>
                  </a:lnTo>
                  <a:lnTo>
                    <a:pt x="207091" y="47448"/>
                  </a:lnTo>
                  <a:lnTo>
                    <a:pt x="200425" y="42997"/>
                  </a:lnTo>
                  <a:lnTo>
                    <a:pt x="192261" y="41365"/>
                  </a:lnTo>
                  <a:lnTo>
                    <a:pt x="250758" y="41365"/>
                  </a:lnTo>
                  <a:lnTo>
                    <a:pt x="255004" y="62134"/>
                  </a:lnTo>
                  <a:lnTo>
                    <a:pt x="250759" y="82900"/>
                  </a:lnTo>
                  <a:close/>
                </a:path>
              </a:pathLst>
            </a:custGeom>
            <a:solidFill>
              <a:srgbClr val="4A38B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97648" y="2855561"/>
              <a:ext cx="213230" cy="8290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976763" y="2834881"/>
              <a:ext cx="255270" cy="124460"/>
            </a:xfrm>
            <a:custGeom>
              <a:avLst/>
              <a:gdLst/>
              <a:ahLst/>
              <a:cxnLst/>
              <a:rect l="l" t="t" r="r" b="b"/>
              <a:pathLst>
                <a:path w="255270" h="124460">
                  <a:moveTo>
                    <a:pt x="192261" y="124269"/>
                  </a:moveTo>
                  <a:lnTo>
                    <a:pt x="62742" y="124269"/>
                  </a:lnTo>
                  <a:lnTo>
                    <a:pt x="38344" y="119378"/>
                  </a:lnTo>
                  <a:lnTo>
                    <a:pt x="18398" y="106049"/>
                  </a:lnTo>
                  <a:lnTo>
                    <a:pt x="4938" y="86297"/>
                  </a:lnTo>
                  <a:lnTo>
                    <a:pt x="0" y="62134"/>
                  </a:lnTo>
                  <a:lnTo>
                    <a:pt x="4939" y="37971"/>
                  </a:lnTo>
                  <a:lnTo>
                    <a:pt x="18399" y="18218"/>
                  </a:lnTo>
                  <a:lnTo>
                    <a:pt x="38346" y="4890"/>
                  </a:lnTo>
                  <a:lnTo>
                    <a:pt x="62742" y="0"/>
                  </a:lnTo>
                  <a:lnTo>
                    <a:pt x="192261" y="0"/>
                  </a:lnTo>
                  <a:lnTo>
                    <a:pt x="216660" y="4890"/>
                  </a:lnTo>
                  <a:lnTo>
                    <a:pt x="236605" y="18219"/>
                  </a:lnTo>
                  <a:lnTo>
                    <a:pt x="250064" y="37972"/>
                  </a:lnTo>
                  <a:lnTo>
                    <a:pt x="250758" y="41365"/>
                  </a:lnTo>
                  <a:lnTo>
                    <a:pt x="62742" y="41365"/>
                  </a:lnTo>
                  <a:lnTo>
                    <a:pt x="54579" y="42997"/>
                  </a:lnTo>
                  <a:lnTo>
                    <a:pt x="47913" y="47448"/>
                  </a:lnTo>
                  <a:lnTo>
                    <a:pt x="43418" y="54050"/>
                  </a:lnTo>
                  <a:lnTo>
                    <a:pt x="41770" y="62134"/>
                  </a:lnTo>
                  <a:lnTo>
                    <a:pt x="43419" y="70219"/>
                  </a:lnTo>
                  <a:lnTo>
                    <a:pt x="47914" y="76820"/>
                  </a:lnTo>
                  <a:lnTo>
                    <a:pt x="54580" y="81271"/>
                  </a:lnTo>
                  <a:lnTo>
                    <a:pt x="62742" y="82903"/>
                  </a:lnTo>
                  <a:lnTo>
                    <a:pt x="250759" y="82903"/>
                  </a:lnTo>
                  <a:lnTo>
                    <a:pt x="250065" y="86297"/>
                  </a:lnTo>
                  <a:lnTo>
                    <a:pt x="236606" y="106049"/>
                  </a:lnTo>
                  <a:lnTo>
                    <a:pt x="216660" y="119378"/>
                  </a:lnTo>
                  <a:lnTo>
                    <a:pt x="192261" y="124269"/>
                  </a:lnTo>
                  <a:close/>
                </a:path>
                <a:path w="255270" h="124460">
                  <a:moveTo>
                    <a:pt x="250759" y="82903"/>
                  </a:moveTo>
                  <a:lnTo>
                    <a:pt x="192261" y="82903"/>
                  </a:lnTo>
                  <a:lnTo>
                    <a:pt x="200425" y="81271"/>
                  </a:lnTo>
                  <a:lnTo>
                    <a:pt x="207091" y="76819"/>
                  </a:lnTo>
                  <a:lnTo>
                    <a:pt x="211585" y="70217"/>
                  </a:lnTo>
                  <a:lnTo>
                    <a:pt x="213233" y="62134"/>
                  </a:lnTo>
                  <a:lnTo>
                    <a:pt x="211585" y="54050"/>
                  </a:lnTo>
                  <a:lnTo>
                    <a:pt x="207091" y="47448"/>
                  </a:lnTo>
                  <a:lnTo>
                    <a:pt x="200425" y="42997"/>
                  </a:lnTo>
                  <a:lnTo>
                    <a:pt x="192261" y="41365"/>
                  </a:lnTo>
                  <a:lnTo>
                    <a:pt x="250758" y="41365"/>
                  </a:lnTo>
                  <a:lnTo>
                    <a:pt x="255004" y="62134"/>
                  </a:lnTo>
                  <a:lnTo>
                    <a:pt x="250759" y="82903"/>
                  </a:lnTo>
                  <a:close/>
                </a:path>
              </a:pathLst>
            </a:custGeom>
            <a:solidFill>
              <a:srgbClr val="4A38B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09678" y="2920732"/>
              <a:ext cx="189173" cy="12426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3825568" y="3416620"/>
            <a:ext cx="3951604" cy="5022215"/>
          </a:xfrm>
          <a:prstGeom prst="rect">
            <a:avLst/>
          </a:prstGeom>
        </p:spPr>
        <p:txBody>
          <a:bodyPr wrap="square" lIns="0" tIns="29337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2310"/>
              </a:spcBef>
            </a:pPr>
            <a:r>
              <a:rPr dirty="0" sz="3300" spc="70" b="1">
                <a:solidFill>
                  <a:srgbClr val="4A38B4"/>
                </a:solidFill>
                <a:latin typeface="Corbel"/>
                <a:cs typeface="Corbel"/>
              </a:rPr>
              <a:t>Фронин</a:t>
            </a:r>
            <a:r>
              <a:rPr dirty="0" sz="3300" spc="85" b="1">
                <a:solidFill>
                  <a:srgbClr val="4A38B4"/>
                </a:solidFill>
                <a:latin typeface="Corbel"/>
                <a:cs typeface="Corbel"/>
              </a:rPr>
              <a:t> </a:t>
            </a:r>
            <a:r>
              <a:rPr dirty="0" sz="3300" spc="40" b="1">
                <a:solidFill>
                  <a:srgbClr val="4A38B4"/>
                </a:solidFill>
                <a:latin typeface="Corbel"/>
                <a:cs typeface="Corbel"/>
              </a:rPr>
              <a:t>Иван</a:t>
            </a:r>
            <a:endParaRPr sz="3300">
              <a:latin typeface="Corbel"/>
              <a:cs typeface="Corbel"/>
            </a:endParaRPr>
          </a:p>
          <a:p>
            <a:pPr marL="13970">
              <a:lnSpc>
                <a:spcPct val="100000"/>
              </a:lnSpc>
              <a:spcBef>
                <a:spcPts val="1610"/>
              </a:spcBef>
            </a:pPr>
            <a:r>
              <a:rPr dirty="0" sz="2400" spc="45">
                <a:solidFill>
                  <a:srgbClr val="4A38B4"/>
                </a:solidFill>
                <a:latin typeface="Tahoma"/>
                <a:cs typeface="Tahoma"/>
              </a:rPr>
              <a:t>Аналитик</a:t>
            </a:r>
            <a:r>
              <a:rPr dirty="0" sz="2400" spc="-175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4A38B4"/>
                </a:solidFill>
                <a:latin typeface="Tahoma"/>
                <a:cs typeface="Tahoma"/>
              </a:rPr>
              <a:t>данных</a:t>
            </a:r>
            <a:endParaRPr sz="2400">
              <a:latin typeface="Tahoma"/>
              <a:cs typeface="Tahoma"/>
            </a:endParaRPr>
          </a:p>
          <a:p>
            <a:pPr marL="12700" marR="917575">
              <a:lnSpc>
                <a:spcPct val="114599"/>
              </a:lnSpc>
              <a:spcBef>
                <a:spcPts val="1105"/>
              </a:spcBef>
            </a:pPr>
            <a:r>
              <a:rPr dirty="0" sz="2400" spc="20">
                <a:solidFill>
                  <a:srgbClr val="4A38B4"/>
                </a:solidFill>
                <a:latin typeface="Tahoma"/>
                <a:cs typeface="Tahoma"/>
              </a:rPr>
              <a:t>Контакты: </a:t>
            </a:r>
            <a:r>
              <a:rPr dirty="0" sz="2400" spc="25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4A38B4"/>
                </a:solidFill>
                <a:latin typeface="Tahoma"/>
                <a:cs typeface="Tahoma"/>
                <a:hlinkClick r:id="rId11"/>
              </a:rPr>
              <a:t>n</a:t>
            </a:r>
            <a:r>
              <a:rPr dirty="0" sz="2400" spc="55">
                <a:solidFill>
                  <a:srgbClr val="4A38B4"/>
                </a:solidFill>
                <a:latin typeface="Tahoma"/>
                <a:cs typeface="Tahoma"/>
                <a:hlinkClick r:id="rId11"/>
              </a:rPr>
              <a:t>o</a:t>
            </a:r>
            <a:r>
              <a:rPr dirty="0" sz="2400" spc="-35">
                <a:solidFill>
                  <a:srgbClr val="4A38B4"/>
                </a:solidFill>
                <a:latin typeface="Tahoma"/>
                <a:cs typeface="Tahoma"/>
                <a:hlinkClick r:id="rId11"/>
              </a:rPr>
              <a:t>s</a:t>
            </a:r>
            <a:r>
              <a:rPr dirty="0" sz="2400" spc="55">
                <a:solidFill>
                  <a:srgbClr val="4A38B4"/>
                </a:solidFill>
                <a:latin typeface="Tahoma"/>
                <a:cs typeface="Tahoma"/>
                <a:hlinkClick r:id="rId11"/>
              </a:rPr>
              <a:t>o</a:t>
            </a:r>
            <a:r>
              <a:rPr dirty="0" sz="2400" spc="100">
                <a:solidFill>
                  <a:srgbClr val="4A38B4"/>
                </a:solidFill>
                <a:latin typeface="Tahoma"/>
                <a:cs typeface="Tahoma"/>
                <a:hlinkClick r:id="rId11"/>
              </a:rPr>
              <a:t>w</a:t>
            </a:r>
            <a:r>
              <a:rPr dirty="0" sz="2400" spc="15">
                <a:solidFill>
                  <a:srgbClr val="4A38B4"/>
                </a:solidFill>
                <a:latin typeface="Tahoma"/>
                <a:cs typeface="Tahoma"/>
                <a:hlinkClick r:id="rId11"/>
              </a:rPr>
              <a:t>q</a:t>
            </a:r>
            <a:r>
              <a:rPr dirty="0" sz="2400" spc="80">
                <a:solidFill>
                  <a:srgbClr val="4A38B4"/>
                </a:solidFill>
                <a:latin typeface="Tahoma"/>
                <a:cs typeface="Tahoma"/>
                <a:hlinkClick r:id="rId11"/>
              </a:rPr>
              <a:t>10</a:t>
            </a:r>
            <a:r>
              <a:rPr dirty="0" sz="2400" spc="-175">
                <a:solidFill>
                  <a:srgbClr val="4A38B4"/>
                </a:solidFill>
                <a:latin typeface="Tahoma"/>
                <a:cs typeface="Tahoma"/>
                <a:hlinkClick r:id="rId11"/>
              </a:rPr>
              <a:t>@</a:t>
            </a:r>
            <a:r>
              <a:rPr dirty="0" sz="2400" spc="-80">
                <a:solidFill>
                  <a:srgbClr val="4A38B4"/>
                </a:solidFill>
                <a:latin typeface="Tahoma"/>
                <a:cs typeface="Tahoma"/>
                <a:hlinkClick r:id="rId11"/>
              </a:rPr>
              <a:t>g</a:t>
            </a:r>
            <a:r>
              <a:rPr dirty="0" sz="2400" spc="-45">
                <a:solidFill>
                  <a:srgbClr val="4A38B4"/>
                </a:solidFill>
                <a:latin typeface="Tahoma"/>
                <a:cs typeface="Tahoma"/>
                <a:hlinkClick r:id="rId11"/>
              </a:rPr>
              <a:t>m</a:t>
            </a:r>
            <a:r>
              <a:rPr dirty="0" sz="2400" spc="-70">
                <a:solidFill>
                  <a:srgbClr val="4A38B4"/>
                </a:solidFill>
                <a:latin typeface="Tahoma"/>
                <a:cs typeface="Tahoma"/>
                <a:hlinkClick r:id="rId11"/>
              </a:rPr>
              <a:t>a</a:t>
            </a:r>
            <a:r>
              <a:rPr dirty="0" sz="2400" spc="25">
                <a:solidFill>
                  <a:srgbClr val="4A38B4"/>
                </a:solidFill>
                <a:latin typeface="Tahoma"/>
                <a:cs typeface="Tahoma"/>
                <a:hlinkClick r:id="rId11"/>
              </a:rPr>
              <a:t>i</a:t>
            </a:r>
            <a:r>
              <a:rPr dirty="0" sz="2400" spc="15">
                <a:solidFill>
                  <a:srgbClr val="4A38B4"/>
                </a:solidFill>
                <a:latin typeface="Tahoma"/>
                <a:cs typeface="Tahoma"/>
                <a:hlinkClick r:id="rId11"/>
              </a:rPr>
              <a:t>l</a:t>
            </a:r>
            <a:r>
              <a:rPr dirty="0" sz="2400" spc="-165">
                <a:solidFill>
                  <a:srgbClr val="4A38B4"/>
                </a:solidFill>
                <a:latin typeface="Tahoma"/>
                <a:cs typeface="Tahoma"/>
                <a:hlinkClick r:id="rId11"/>
              </a:rPr>
              <a:t>.</a:t>
            </a:r>
            <a:r>
              <a:rPr dirty="0" sz="2400" spc="35">
                <a:solidFill>
                  <a:srgbClr val="4A38B4"/>
                </a:solidFill>
                <a:latin typeface="Tahoma"/>
                <a:cs typeface="Tahoma"/>
                <a:hlinkClick r:id="rId11"/>
              </a:rPr>
              <a:t>c</a:t>
            </a:r>
            <a:r>
              <a:rPr dirty="0" sz="2400" spc="55">
                <a:solidFill>
                  <a:srgbClr val="4A38B4"/>
                </a:solidFill>
                <a:latin typeface="Tahoma"/>
                <a:cs typeface="Tahoma"/>
                <a:hlinkClick r:id="rId11"/>
              </a:rPr>
              <a:t>o</a:t>
            </a:r>
            <a:r>
              <a:rPr dirty="0" sz="2400" spc="-45">
                <a:solidFill>
                  <a:srgbClr val="4A38B4"/>
                </a:solidFill>
                <a:latin typeface="Tahoma"/>
                <a:cs typeface="Tahoma"/>
                <a:hlinkClick r:id="rId11"/>
              </a:rPr>
              <a:t>m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3300" spc="105" b="1">
                <a:solidFill>
                  <a:srgbClr val="4A38B4"/>
                </a:solidFill>
                <a:latin typeface="Corbel"/>
                <a:cs typeface="Corbel"/>
              </a:rPr>
              <a:t>Слабиков</a:t>
            </a:r>
            <a:r>
              <a:rPr dirty="0" sz="3300" spc="60" b="1">
                <a:solidFill>
                  <a:srgbClr val="4A38B4"/>
                </a:solidFill>
                <a:latin typeface="Corbel"/>
                <a:cs typeface="Corbel"/>
              </a:rPr>
              <a:t> </a:t>
            </a:r>
            <a:r>
              <a:rPr dirty="0" sz="3300" spc="40" b="1">
                <a:solidFill>
                  <a:srgbClr val="4A38B4"/>
                </a:solidFill>
                <a:latin typeface="Corbel"/>
                <a:cs typeface="Corbel"/>
              </a:rPr>
              <a:t>Иван</a:t>
            </a:r>
            <a:endParaRPr sz="33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dirty="0" sz="2400" spc="180">
                <a:solidFill>
                  <a:srgbClr val="4A38B4"/>
                </a:solidFill>
                <a:latin typeface="Tahoma"/>
                <a:cs typeface="Tahoma"/>
              </a:rPr>
              <a:t>Э</a:t>
            </a:r>
            <a:r>
              <a:rPr dirty="0" sz="2400" spc="45">
                <a:solidFill>
                  <a:srgbClr val="4A38B4"/>
                </a:solidFill>
                <a:latin typeface="Tahoma"/>
                <a:cs typeface="Tahoma"/>
              </a:rPr>
              <a:t>к</a:t>
            </a:r>
            <a:r>
              <a:rPr dirty="0" sz="2400" spc="55">
                <a:solidFill>
                  <a:srgbClr val="4A38B4"/>
                </a:solidFill>
                <a:latin typeface="Tahoma"/>
                <a:cs typeface="Tahoma"/>
              </a:rPr>
              <a:t>о</a:t>
            </a:r>
            <a:r>
              <a:rPr dirty="0" sz="2400">
                <a:solidFill>
                  <a:srgbClr val="4A38B4"/>
                </a:solidFill>
                <a:latin typeface="Tahoma"/>
                <a:cs typeface="Tahoma"/>
              </a:rPr>
              <a:t>н</a:t>
            </a:r>
            <a:r>
              <a:rPr dirty="0" sz="2400" spc="55">
                <a:solidFill>
                  <a:srgbClr val="4A38B4"/>
                </a:solidFill>
                <a:latin typeface="Tahoma"/>
                <a:cs typeface="Tahoma"/>
              </a:rPr>
              <a:t>о</a:t>
            </a:r>
            <a:r>
              <a:rPr dirty="0" sz="2400" spc="160">
                <a:solidFill>
                  <a:srgbClr val="4A38B4"/>
                </a:solidFill>
                <a:latin typeface="Tahoma"/>
                <a:cs typeface="Tahoma"/>
              </a:rPr>
              <a:t>м</a:t>
            </a:r>
            <a:r>
              <a:rPr dirty="0" sz="2400" spc="25">
                <a:solidFill>
                  <a:srgbClr val="4A38B4"/>
                </a:solidFill>
                <a:latin typeface="Tahoma"/>
                <a:cs typeface="Tahoma"/>
              </a:rPr>
              <a:t>и</a:t>
            </a:r>
            <a:r>
              <a:rPr dirty="0" sz="2400" spc="35">
                <a:solidFill>
                  <a:srgbClr val="4A38B4"/>
                </a:solidFill>
                <a:latin typeface="Tahoma"/>
                <a:cs typeface="Tahoma"/>
              </a:rPr>
              <a:t>с</a:t>
            </a:r>
            <a:r>
              <a:rPr dirty="0" sz="2400" spc="90">
                <a:solidFill>
                  <a:srgbClr val="4A38B4"/>
                </a:solidFill>
                <a:latin typeface="Tahoma"/>
                <a:cs typeface="Tahoma"/>
              </a:rPr>
              <a:t>т</a:t>
            </a:r>
            <a:r>
              <a:rPr dirty="0" sz="2400" spc="165">
                <a:solidFill>
                  <a:srgbClr val="4A38B4"/>
                </a:solidFill>
                <a:latin typeface="Tahoma"/>
                <a:cs typeface="Tahoma"/>
              </a:rPr>
              <a:t>/</a:t>
            </a:r>
            <a:r>
              <a:rPr dirty="0" sz="2400" spc="-5">
                <a:solidFill>
                  <a:srgbClr val="4A38B4"/>
                </a:solidFill>
                <a:latin typeface="Tahoma"/>
                <a:cs typeface="Tahoma"/>
              </a:rPr>
              <a:t>г</a:t>
            </a:r>
            <a:r>
              <a:rPr dirty="0" sz="2400">
                <a:solidFill>
                  <a:srgbClr val="4A38B4"/>
                </a:solidFill>
                <a:latin typeface="Tahoma"/>
                <a:cs typeface="Tahoma"/>
              </a:rPr>
              <a:t>е</a:t>
            </a:r>
            <a:r>
              <a:rPr dirty="0" sz="2400">
                <a:solidFill>
                  <a:srgbClr val="4A38B4"/>
                </a:solidFill>
                <a:latin typeface="Tahoma"/>
                <a:cs typeface="Tahoma"/>
              </a:rPr>
              <a:t>н</a:t>
            </a:r>
            <a:r>
              <a:rPr dirty="0" sz="2400">
                <a:solidFill>
                  <a:srgbClr val="4A38B4"/>
                </a:solidFill>
                <a:latin typeface="Tahoma"/>
                <a:cs typeface="Tahoma"/>
              </a:rPr>
              <a:t>е</a:t>
            </a:r>
            <a:r>
              <a:rPr dirty="0" sz="2400" spc="15">
                <a:solidFill>
                  <a:srgbClr val="4A38B4"/>
                </a:solidFill>
                <a:latin typeface="Tahoma"/>
                <a:cs typeface="Tahoma"/>
              </a:rPr>
              <a:t>р</a:t>
            </a:r>
            <a:r>
              <a:rPr dirty="0" sz="2400" spc="-70">
                <a:solidFill>
                  <a:srgbClr val="4A38B4"/>
                </a:solidFill>
                <a:latin typeface="Tahoma"/>
                <a:cs typeface="Tahoma"/>
              </a:rPr>
              <a:t>а</a:t>
            </a:r>
            <a:r>
              <a:rPr dirty="0" sz="2400" spc="90">
                <a:solidFill>
                  <a:srgbClr val="4A38B4"/>
                </a:solidFill>
                <a:latin typeface="Tahoma"/>
                <a:cs typeface="Tahoma"/>
              </a:rPr>
              <a:t>т</a:t>
            </a:r>
            <a:r>
              <a:rPr dirty="0" sz="2400" spc="55">
                <a:solidFill>
                  <a:srgbClr val="4A38B4"/>
                </a:solidFill>
                <a:latin typeface="Tahoma"/>
                <a:cs typeface="Tahoma"/>
              </a:rPr>
              <a:t>о</a:t>
            </a:r>
            <a:r>
              <a:rPr dirty="0" sz="2400" spc="15">
                <a:solidFill>
                  <a:srgbClr val="4A38B4"/>
                </a:solidFill>
                <a:latin typeface="Tahoma"/>
                <a:cs typeface="Tahoma"/>
              </a:rPr>
              <a:t>р</a:t>
            </a:r>
            <a:r>
              <a:rPr dirty="0" sz="2400" spc="-140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4A38B4"/>
                </a:solidFill>
                <a:latin typeface="Tahoma"/>
                <a:cs typeface="Tahoma"/>
              </a:rPr>
              <a:t>и</a:t>
            </a:r>
            <a:r>
              <a:rPr dirty="0" sz="2400" spc="140">
                <a:solidFill>
                  <a:srgbClr val="4A38B4"/>
                </a:solidFill>
                <a:latin typeface="Tahoma"/>
                <a:cs typeface="Tahoma"/>
              </a:rPr>
              <a:t>д</a:t>
            </a:r>
            <a:r>
              <a:rPr dirty="0" sz="2400">
                <a:solidFill>
                  <a:srgbClr val="4A38B4"/>
                </a:solidFill>
                <a:latin typeface="Tahoma"/>
                <a:cs typeface="Tahoma"/>
              </a:rPr>
              <a:t>е</a:t>
            </a:r>
            <a:r>
              <a:rPr dirty="0" sz="2400" spc="25">
                <a:solidFill>
                  <a:srgbClr val="4A38B4"/>
                </a:solidFill>
                <a:latin typeface="Tahoma"/>
                <a:cs typeface="Tahoma"/>
              </a:rPr>
              <a:t>й</a:t>
            </a:r>
            <a:endParaRPr sz="2400">
              <a:latin typeface="Tahoma"/>
              <a:cs typeface="Tahoma"/>
            </a:endParaRPr>
          </a:p>
          <a:p>
            <a:pPr marL="12700" marR="910590">
              <a:lnSpc>
                <a:spcPct val="114599"/>
              </a:lnSpc>
              <a:spcBef>
                <a:spcPts val="1375"/>
              </a:spcBef>
            </a:pPr>
            <a:r>
              <a:rPr dirty="0" sz="2400" spc="20">
                <a:solidFill>
                  <a:srgbClr val="4A38B4"/>
                </a:solidFill>
                <a:latin typeface="Tahoma"/>
                <a:cs typeface="Tahoma"/>
              </a:rPr>
              <a:t>Контакты: </a:t>
            </a:r>
            <a:r>
              <a:rPr dirty="0" sz="2400" spc="25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2400" spc="-15">
                <a:solidFill>
                  <a:srgbClr val="4A38B4"/>
                </a:solidFill>
                <a:latin typeface="Tahoma"/>
                <a:cs typeface="Tahoma"/>
                <a:hlinkClick r:id="rId12"/>
              </a:rPr>
              <a:t>ivanslabikov@narod.ru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5005"/>
              </a:lnSpc>
            </a:pPr>
            <a:fld id="{81D60167-4931-47E6-BA6A-407CBD079E47}" type="slidenum">
              <a:rPr dirty="0" spc="-1030"/>
              <a:t>10</a:t>
            </a:fld>
          </a:p>
        </p:txBody>
      </p:sp>
      <p:sp>
        <p:nvSpPr>
          <p:cNvPr id="28" name="object 28"/>
          <p:cNvSpPr txBox="1"/>
          <p:nvPr/>
        </p:nvSpPr>
        <p:spPr>
          <a:xfrm>
            <a:off x="12399395" y="1040932"/>
            <a:ext cx="3037205" cy="2320290"/>
          </a:xfrm>
          <a:prstGeom prst="rect">
            <a:avLst/>
          </a:prstGeom>
        </p:spPr>
        <p:txBody>
          <a:bodyPr wrap="square" lIns="0" tIns="29337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2310"/>
              </a:spcBef>
            </a:pPr>
            <a:r>
              <a:rPr dirty="0" sz="3300" spc="105" b="1">
                <a:solidFill>
                  <a:srgbClr val="4A38B4"/>
                </a:solidFill>
                <a:latin typeface="Corbel"/>
                <a:cs typeface="Corbel"/>
              </a:rPr>
              <a:t>Киселёв</a:t>
            </a:r>
            <a:r>
              <a:rPr dirty="0" sz="3300" spc="60" b="1">
                <a:solidFill>
                  <a:srgbClr val="4A38B4"/>
                </a:solidFill>
                <a:latin typeface="Corbel"/>
                <a:cs typeface="Corbel"/>
              </a:rPr>
              <a:t> </a:t>
            </a:r>
            <a:r>
              <a:rPr dirty="0" sz="3300" spc="100" b="1">
                <a:solidFill>
                  <a:srgbClr val="4A38B4"/>
                </a:solidFill>
                <a:latin typeface="Corbel"/>
                <a:cs typeface="Corbel"/>
              </a:rPr>
              <a:t>Адрей</a:t>
            </a:r>
            <a:endParaRPr sz="3300">
              <a:latin typeface="Corbel"/>
              <a:cs typeface="Corbel"/>
            </a:endParaRPr>
          </a:p>
          <a:p>
            <a:pPr marL="13970">
              <a:lnSpc>
                <a:spcPct val="100000"/>
              </a:lnSpc>
              <a:spcBef>
                <a:spcPts val="1610"/>
              </a:spcBef>
            </a:pPr>
            <a:r>
              <a:rPr dirty="0" sz="2400" spc="180">
                <a:solidFill>
                  <a:srgbClr val="4A38B4"/>
                </a:solidFill>
                <a:latin typeface="Tahoma"/>
                <a:cs typeface="Tahoma"/>
              </a:rPr>
              <a:t>А</a:t>
            </a:r>
            <a:r>
              <a:rPr dirty="0" sz="2400">
                <a:solidFill>
                  <a:srgbClr val="4A38B4"/>
                </a:solidFill>
                <a:latin typeface="Tahoma"/>
                <a:cs typeface="Tahoma"/>
              </a:rPr>
              <a:t>н</a:t>
            </a:r>
            <a:r>
              <a:rPr dirty="0" sz="2400" spc="-70">
                <a:solidFill>
                  <a:srgbClr val="4A38B4"/>
                </a:solidFill>
                <a:latin typeface="Tahoma"/>
                <a:cs typeface="Tahoma"/>
              </a:rPr>
              <a:t>а</a:t>
            </a:r>
            <a:r>
              <a:rPr dirty="0" sz="2400" spc="70">
                <a:solidFill>
                  <a:srgbClr val="4A38B4"/>
                </a:solidFill>
                <a:latin typeface="Tahoma"/>
                <a:cs typeface="Tahoma"/>
              </a:rPr>
              <a:t>л</a:t>
            </a:r>
            <a:r>
              <a:rPr dirty="0" sz="2400" spc="25">
                <a:solidFill>
                  <a:srgbClr val="4A38B4"/>
                </a:solidFill>
                <a:latin typeface="Tahoma"/>
                <a:cs typeface="Tahoma"/>
              </a:rPr>
              <a:t>и</a:t>
            </a:r>
            <a:r>
              <a:rPr dirty="0" sz="2400" spc="90">
                <a:solidFill>
                  <a:srgbClr val="4A38B4"/>
                </a:solidFill>
                <a:latin typeface="Tahoma"/>
                <a:cs typeface="Tahoma"/>
              </a:rPr>
              <a:t>т</a:t>
            </a:r>
            <a:r>
              <a:rPr dirty="0" sz="2400" spc="25">
                <a:solidFill>
                  <a:srgbClr val="4A38B4"/>
                </a:solidFill>
                <a:latin typeface="Tahoma"/>
                <a:cs typeface="Tahoma"/>
              </a:rPr>
              <a:t>и</a:t>
            </a:r>
            <a:r>
              <a:rPr dirty="0" sz="2400" spc="45">
                <a:solidFill>
                  <a:srgbClr val="4A38B4"/>
                </a:solidFill>
                <a:latin typeface="Tahoma"/>
                <a:cs typeface="Tahoma"/>
              </a:rPr>
              <a:t>к</a:t>
            </a:r>
            <a:r>
              <a:rPr dirty="0" sz="2400" spc="-140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2400" spc="140">
                <a:solidFill>
                  <a:srgbClr val="4A38B4"/>
                </a:solidFill>
                <a:latin typeface="Tahoma"/>
                <a:cs typeface="Tahoma"/>
              </a:rPr>
              <a:t>д</a:t>
            </a:r>
            <a:r>
              <a:rPr dirty="0" sz="2400" spc="-70">
                <a:solidFill>
                  <a:srgbClr val="4A38B4"/>
                </a:solidFill>
                <a:latin typeface="Tahoma"/>
                <a:cs typeface="Tahoma"/>
              </a:rPr>
              <a:t>а</a:t>
            </a:r>
            <a:r>
              <a:rPr dirty="0" sz="2400">
                <a:solidFill>
                  <a:srgbClr val="4A38B4"/>
                </a:solidFill>
                <a:latin typeface="Tahoma"/>
                <a:cs typeface="Tahoma"/>
              </a:rPr>
              <a:t>нн</a:t>
            </a:r>
            <a:r>
              <a:rPr dirty="0" sz="2400" spc="65">
                <a:solidFill>
                  <a:srgbClr val="4A38B4"/>
                </a:solidFill>
                <a:latin typeface="Tahoma"/>
                <a:cs typeface="Tahoma"/>
              </a:rPr>
              <a:t>ы</a:t>
            </a:r>
            <a:r>
              <a:rPr dirty="0" sz="2400" spc="5">
                <a:solidFill>
                  <a:srgbClr val="4A38B4"/>
                </a:solidFill>
                <a:latin typeface="Tahoma"/>
                <a:cs typeface="Tahoma"/>
              </a:rPr>
              <a:t>х</a:t>
            </a:r>
            <a:endParaRPr sz="2400">
              <a:latin typeface="Tahoma"/>
              <a:cs typeface="Tahoma"/>
            </a:endParaRPr>
          </a:p>
          <a:p>
            <a:pPr marL="12700" marR="490220">
              <a:lnSpc>
                <a:spcPct val="114599"/>
              </a:lnSpc>
              <a:spcBef>
                <a:spcPts val="805"/>
              </a:spcBef>
            </a:pPr>
            <a:r>
              <a:rPr dirty="0" sz="2400" spc="20">
                <a:solidFill>
                  <a:srgbClr val="4A38B4"/>
                </a:solidFill>
                <a:latin typeface="Tahoma"/>
                <a:cs typeface="Tahoma"/>
              </a:rPr>
              <a:t>Контакты: </a:t>
            </a:r>
            <a:r>
              <a:rPr dirty="0" sz="2400" spc="25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4A38B4"/>
                </a:solidFill>
                <a:latin typeface="Tahoma"/>
                <a:cs typeface="Tahoma"/>
                <a:hlinkClick r:id="rId13"/>
              </a:rPr>
              <a:t>k</a:t>
            </a:r>
            <a:r>
              <a:rPr dirty="0" sz="2400" spc="25">
                <a:solidFill>
                  <a:srgbClr val="4A38B4"/>
                </a:solidFill>
                <a:latin typeface="Tahoma"/>
                <a:cs typeface="Tahoma"/>
                <a:hlinkClick r:id="rId13"/>
              </a:rPr>
              <a:t>i</a:t>
            </a:r>
            <a:r>
              <a:rPr dirty="0" sz="2400" spc="-35">
                <a:solidFill>
                  <a:srgbClr val="4A38B4"/>
                </a:solidFill>
                <a:latin typeface="Tahoma"/>
                <a:cs typeface="Tahoma"/>
                <a:hlinkClick r:id="rId13"/>
              </a:rPr>
              <a:t>s</a:t>
            </a:r>
            <a:r>
              <a:rPr dirty="0" sz="2400">
                <a:solidFill>
                  <a:srgbClr val="4A38B4"/>
                </a:solidFill>
                <a:latin typeface="Tahoma"/>
                <a:cs typeface="Tahoma"/>
                <a:hlinkClick r:id="rId13"/>
              </a:rPr>
              <a:t>e</a:t>
            </a:r>
            <a:r>
              <a:rPr dirty="0" sz="2400" spc="15">
                <a:solidFill>
                  <a:srgbClr val="4A38B4"/>
                </a:solidFill>
                <a:latin typeface="Tahoma"/>
                <a:cs typeface="Tahoma"/>
                <a:hlinkClick r:id="rId13"/>
              </a:rPr>
              <a:t>l</a:t>
            </a:r>
            <a:r>
              <a:rPr dirty="0" sz="2400">
                <a:solidFill>
                  <a:srgbClr val="4A38B4"/>
                </a:solidFill>
                <a:latin typeface="Tahoma"/>
                <a:cs typeface="Tahoma"/>
                <a:hlinkClick r:id="rId13"/>
              </a:rPr>
              <a:t>e</a:t>
            </a:r>
            <a:r>
              <a:rPr dirty="0" sz="2400" spc="15">
                <a:solidFill>
                  <a:srgbClr val="4A38B4"/>
                </a:solidFill>
                <a:latin typeface="Tahoma"/>
                <a:cs typeface="Tahoma"/>
                <a:hlinkClick r:id="rId13"/>
              </a:rPr>
              <a:t>q</a:t>
            </a:r>
            <a:r>
              <a:rPr dirty="0" sz="2400" spc="-175">
                <a:solidFill>
                  <a:srgbClr val="4A38B4"/>
                </a:solidFill>
                <a:latin typeface="Tahoma"/>
                <a:cs typeface="Tahoma"/>
                <a:hlinkClick r:id="rId13"/>
              </a:rPr>
              <a:t>@</a:t>
            </a:r>
            <a:r>
              <a:rPr dirty="0" sz="2400" spc="-80">
                <a:solidFill>
                  <a:srgbClr val="4A38B4"/>
                </a:solidFill>
                <a:latin typeface="Tahoma"/>
                <a:cs typeface="Tahoma"/>
                <a:hlinkClick r:id="rId13"/>
              </a:rPr>
              <a:t>g</a:t>
            </a:r>
            <a:r>
              <a:rPr dirty="0" sz="2400" spc="-45">
                <a:solidFill>
                  <a:srgbClr val="4A38B4"/>
                </a:solidFill>
                <a:latin typeface="Tahoma"/>
                <a:cs typeface="Tahoma"/>
                <a:hlinkClick r:id="rId13"/>
              </a:rPr>
              <a:t>m</a:t>
            </a:r>
            <a:r>
              <a:rPr dirty="0" sz="2400" spc="-70">
                <a:solidFill>
                  <a:srgbClr val="4A38B4"/>
                </a:solidFill>
                <a:latin typeface="Tahoma"/>
                <a:cs typeface="Tahoma"/>
                <a:hlinkClick r:id="rId13"/>
              </a:rPr>
              <a:t>a</a:t>
            </a:r>
            <a:r>
              <a:rPr dirty="0" sz="2400" spc="25">
                <a:solidFill>
                  <a:srgbClr val="4A38B4"/>
                </a:solidFill>
                <a:latin typeface="Tahoma"/>
                <a:cs typeface="Tahoma"/>
                <a:hlinkClick r:id="rId13"/>
              </a:rPr>
              <a:t>i</a:t>
            </a:r>
            <a:r>
              <a:rPr dirty="0" sz="2400" spc="15">
                <a:solidFill>
                  <a:srgbClr val="4A38B4"/>
                </a:solidFill>
                <a:latin typeface="Tahoma"/>
                <a:cs typeface="Tahoma"/>
                <a:hlinkClick r:id="rId13"/>
              </a:rPr>
              <a:t>l</a:t>
            </a:r>
            <a:r>
              <a:rPr dirty="0" sz="2400" spc="-165">
                <a:solidFill>
                  <a:srgbClr val="4A38B4"/>
                </a:solidFill>
                <a:latin typeface="Tahoma"/>
                <a:cs typeface="Tahoma"/>
                <a:hlinkClick r:id="rId13"/>
              </a:rPr>
              <a:t>.</a:t>
            </a:r>
            <a:r>
              <a:rPr dirty="0" sz="2400" spc="35">
                <a:solidFill>
                  <a:srgbClr val="4A38B4"/>
                </a:solidFill>
                <a:latin typeface="Tahoma"/>
                <a:cs typeface="Tahoma"/>
                <a:hlinkClick r:id="rId13"/>
              </a:rPr>
              <a:t>c</a:t>
            </a:r>
            <a:r>
              <a:rPr dirty="0" sz="2400" spc="55">
                <a:solidFill>
                  <a:srgbClr val="4A38B4"/>
                </a:solidFill>
                <a:latin typeface="Tahoma"/>
                <a:cs typeface="Tahoma"/>
                <a:hlinkClick r:id="rId13"/>
              </a:rPr>
              <a:t>o</a:t>
            </a:r>
            <a:r>
              <a:rPr dirty="0" sz="2400" spc="-45">
                <a:solidFill>
                  <a:srgbClr val="4A38B4"/>
                </a:solidFill>
                <a:latin typeface="Tahoma"/>
                <a:cs typeface="Tahoma"/>
                <a:hlinkClick r:id="rId13"/>
              </a:rPr>
              <a:t>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399395" y="3908697"/>
            <a:ext cx="4070985" cy="5056505"/>
          </a:xfrm>
          <a:prstGeom prst="rect">
            <a:avLst/>
          </a:prstGeom>
        </p:spPr>
        <p:txBody>
          <a:bodyPr wrap="square" lIns="0" tIns="29337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2310"/>
              </a:spcBef>
            </a:pPr>
            <a:r>
              <a:rPr dirty="0" sz="3300" spc="35" b="1">
                <a:solidFill>
                  <a:srgbClr val="4A38B4"/>
                </a:solidFill>
                <a:latin typeface="Corbel"/>
                <a:cs typeface="Corbel"/>
              </a:rPr>
              <a:t>Татьяна</a:t>
            </a:r>
            <a:r>
              <a:rPr dirty="0" sz="3300" spc="90" b="1">
                <a:solidFill>
                  <a:srgbClr val="4A38B4"/>
                </a:solidFill>
                <a:latin typeface="Corbel"/>
                <a:cs typeface="Corbel"/>
              </a:rPr>
              <a:t> </a:t>
            </a:r>
            <a:r>
              <a:rPr dirty="0" sz="3300" spc="114" b="1">
                <a:solidFill>
                  <a:srgbClr val="4A38B4"/>
                </a:solidFill>
                <a:latin typeface="Corbel"/>
                <a:cs typeface="Corbel"/>
              </a:rPr>
              <a:t>Стрыкова</a:t>
            </a:r>
            <a:endParaRPr sz="3300">
              <a:latin typeface="Corbel"/>
              <a:cs typeface="Corbel"/>
            </a:endParaRPr>
          </a:p>
          <a:p>
            <a:pPr marL="15240" marR="1344295">
              <a:lnSpc>
                <a:spcPct val="124200"/>
              </a:lnSpc>
              <a:spcBef>
                <a:spcPts val="915"/>
              </a:spcBef>
            </a:pPr>
            <a:r>
              <a:rPr dirty="0" sz="2400" spc="25">
                <a:solidFill>
                  <a:srgbClr val="4A38B4"/>
                </a:solidFill>
                <a:latin typeface="Tahoma"/>
                <a:cs typeface="Tahoma"/>
              </a:rPr>
              <a:t>Дизайнер </a:t>
            </a:r>
            <a:r>
              <a:rPr dirty="0" sz="2400" spc="30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4A38B4"/>
                </a:solidFill>
                <a:latin typeface="Tahoma"/>
                <a:cs typeface="Tahoma"/>
              </a:rPr>
              <a:t>Контакты: </a:t>
            </a:r>
            <a:r>
              <a:rPr dirty="0" sz="2400" spc="25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4A38B4"/>
                </a:solidFill>
                <a:latin typeface="Tahoma"/>
                <a:cs typeface="Tahoma"/>
                <a:hlinkClick r:id="rId14"/>
              </a:rPr>
              <a:t>t</a:t>
            </a:r>
            <a:r>
              <a:rPr dirty="0" sz="2400" spc="-70">
                <a:solidFill>
                  <a:srgbClr val="4A38B4"/>
                </a:solidFill>
                <a:latin typeface="Tahoma"/>
                <a:cs typeface="Tahoma"/>
                <a:hlinkClick r:id="rId14"/>
              </a:rPr>
              <a:t>a</a:t>
            </a:r>
            <a:r>
              <a:rPr dirty="0" sz="2400" spc="55">
                <a:solidFill>
                  <a:srgbClr val="4A38B4"/>
                </a:solidFill>
                <a:latin typeface="Tahoma"/>
                <a:cs typeface="Tahoma"/>
                <a:hlinkClick r:id="rId14"/>
              </a:rPr>
              <a:t>t</a:t>
            </a:r>
            <a:r>
              <a:rPr dirty="0" sz="2400" spc="25">
                <a:solidFill>
                  <a:srgbClr val="4A38B4"/>
                </a:solidFill>
                <a:latin typeface="Tahoma"/>
                <a:cs typeface="Tahoma"/>
                <a:hlinkClick r:id="rId14"/>
              </a:rPr>
              <a:t>i</a:t>
            </a:r>
            <a:r>
              <a:rPr dirty="0" sz="2400" spc="-210">
                <a:solidFill>
                  <a:srgbClr val="4A38B4"/>
                </a:solidFill>
                <a:latin typeface="Tahoma"/>
                <a:cs typeface="Tahoma"/>
                <a:hlinkClick r:id="rId14"/>
              </a:rPr>
              <a:t>_</a:t>
            </a:r>
            <a:r>
              <a:rPr dirty="0" sz="2400" spc="-70">
                <a:solidFill>
                  <a:srgbClr val="4A38B4"/>
                </a:solidFill>
                <a:latin typeface="Tahoma"/>
                <a:cs typeface="Tahoma"/>
                <a:hlinkClick r:id="rId14"/>
              </a:rPr>
              <a:t>a</a:t>
            </a:r>
            <a:r>
              <a:rPr dirty="0" sz="2400">
                <a:solidFill>
                  <a:srgbClr val="4A38B4"/>
                </a:solidFill>
                <a:latin typeface="Tahoma"/>
                <a:cs typeface="Tahoma"/>
                <a:hlinkClick r:id="rId14"/>
              </a:rPr>
              <a:t>n</a:t>
            </a:r>
            <a:r>
              <a:rPr dirty="0" sz="2400" spc="-70">
                <a:solidFill>
                  <a:srgbClr val="4A38B4"/>
                </a:solidFill>
                <a:latin typeface="Tahoma"/>
                <a:cs typeface="Tahoma"/>
                <a:hlinkClick r:id="rId14"/>
              </a:rPr>
              <a:t>a</a:t>
            </a:r>
            <a:r>
              <a:rPr dirty="0" sz="2400" spc="-210">
                <a:solidFill>
                  <a:srgbClr val="4A38B4"/>
                </a:solidFill>
                <a:latin typeface="Tahoma"/>
                <a:cs typeface="Tahoma"/>
                <a:hlinkClick r:id="rId14"/>
              </a:rPr>
              <a:t>_</a:t>
            </a:r>
            <a:r>
              <a:rPr dirty="0" sz="2400" spc="-35">
                <a:solidFill>
                  <a:srgbClr val="4A38B4"/>
                </a:solidFill>
                <a:latin typeface="Tahoma"/>
                <a:cs typeface="Tahoma"/>
                <a:hlinkClick r:id="rId14"/>
              </a:rPr>
              <a:t>s</a:t>
            </a:r>
            <a:r>
              <a:rPr dirty="0" sz="2400" spc="55">
                <a:solidFill>
                  <a:srgbClr val="4A38B4"/>
                </a:solidFill>
                <a:latin typeface="Tahoma"/>
                <a:cs typeface="Tahoma"/>
                <a:hlinkClick r:id="rId14"/>
              </a:rPr>
              <a:t>t</a:t>
            </a:r>
            <a:r>
              <a:rPr dirty="0" sz="2400" spc="5">
                <a:solidFill>
                  <a:srgbClr val="4A38B4"/>
                </a:solidFill>
                <a:latin typeface="Tahoma"/>
                <a:cs typeface="Tahoma"/>
                <a:hlinkClick r:id="rId14"/>
              </a:rPr>
              <a:t>r</a:t>
            </a:r>
            <a:r>
              <a:rPr dirty="0" sz="2400" spc="-175">
                <a:solidFill>
                  <a:srgbClr val="4A38B4"/>
                </a:solidFill>
                <a:latin typeface="Tahoma"/>
                <a:cs typeface="Tahoma"/>
                <a:hlinkClick r:id="rId14"/>
              </a:rPr>
              <a:t>@</a:t>
            </a:r>
            <a:r>
              <a:rPr dirty="0" sz="2400" spc="-45">
                <a:solidFill>
                  <a:srgbClr val="4A38B4"/>
                </a:solidFill>
                <a:latin typeface="Tahoma"/>
                <a:cs typeface="Tahoma"/>
                <a:hlinkClick r:id="rId14"/>
              </a:rPr>
              <a:t>m</a:t>
            </a:r>
            <a:r>
              <a:rPr dirty="0" sz="2400" spc="-70">
                <a:solidFill>
                  <a:srgbClr val="4A38B4"/>
                </a:solidFill>
                <a:latin typeface="Tahoma"/>
                <a:cs typeface="Tahoma"/>
                <a:hlinkClick r:id="rId14"/>
              </a:rPr>
              <a:t>a</a:t>
            </a:r>
            <a:r>
              <a:rPr dirty="0" sz="2400" spc="25">
                <a:solidFill>
                  <a:srgbClr val="4A38B4"/>
                </a:solidFill>
                <a:latin typeface="Tahoma"/>
                <a:cs typeface="Tahoma"/>
                <a:hlinkClick r:id="rId14"/>
              </a:rPr>
              <a:t>i</a:t>
            </a:r>
            <a:r>
              <a:rPr dirty="0" sz="2400" spc="15">
                <a:solidFill>
                  <a:srgbClr val="4A38B4"/>
                </a:solidFill>
                <a:latin typeface="Tahoma"/>
                <a:cs typeface="Tahoma"/>
                <a:hlinkClick r:id="rId14"/>
              </a:rPr>
              <a:t>l</a:t>
            </a:r>
            <a:r>
              <a:rPr dirty="0" sz="2400" spc="-165">
                <a:solidFill>
                  <a:srgbClr val="4A38B4"/>
                </a:solidFill>
                <a:latin typeface="Tahoma"/>
                <a:cs typeface="Tahoma"/>
                <a:hlinkClick r:id="rId14"/>
              </a:rPr>
              <a:t>.</a:t>
            </a:r>
            <a:r>
              <a:rPr dirty="0" sz="2400" spc="5">
                <a:solidFill>
                  <a:srgbClr val="4A38B4"/>
                </a:solidFill>
                <a:latin typeface="Tahoma"/>
                <a:cs typeface="Tahoma"/>
                <a:hlinkClick r:id="rId14"/>
              </a:rPr>
              <a:t>r</a:t>
            </a:r>
            <a:r>
              <a:rPr dirty="0" sz="2400" spc="-5">
                <a:solidFill>
                  <a:srgbClr val="4A38B4"/>
                </a:solidFill>
                <a:latin typeface="Tahoma"/>
                <a:cs typeface="Tahoma"/>
                <a:hlinkClick r:id="rId14"/>
              </a:rPr>
              <a:t>u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300" spc="95" b="1">
                <a:solidFill>
                  <a:srgbClr val="4A38B4"/>
                </a:solidFill>
                <a:latin typeface="Corbel"/>
                <a:cs typeface="Corbel"/>
              </a:rPr>
              <a:t>Сковородин</a:t>
            </a:r>
            <a:r>
              <a:rPr dirty="0" sz="3300" spc="85" b="1">
                <a:solidFill>
                  <a:srgbClr val="4A38B4"/>
                </a:solidFill>
                <a:latin typeface="Corbel"/>
                <a:cs typeface="Corbel"/>
              </a:rPr>
              <a:t> </a:t>
            </a:r>
            <a:r>
              <a:rPr dirty="0" sz="3300" spc="135" b="1">
                <a:solidFill>
                  <a:srgbClr val="4A38B4"/>
                </a:solidFill>
                <a:latin typeface="Corbel"/>
                <a:cs typeface="Corbel"/>
              </a:rPr>
              <a:t>Кирилл</a:t>
            </a:r>
            <a:endParaRPr sz="33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dirty="0" sz="2400" spc="45">
                <a:solidFill>
                  <a:srgbClr val="4A38B4"/>
                </a:solidFill>
                <a:latin typeface="Tahoma"/>
                <a:cs typeface="Tahoma"/>
              </a:rPr>
              <a:t>Капитан/ментор</a:t>
            </a:r>
            <a:endParaRPr sz="2400">
              <a:latin typeface="Tahoma"/>
              <a:cs typeface="Tahoma"/>
            </a:endParaRPr>
          </a:p>
          <a:p>
            <a:pPr marL="13970" marR="1685289">
              <a:lnSpc>
                <a:spcPct val="114599"/>
              </a:lnSpc>
              <a:spcBef>
                <a:spcPts val="1605"/>
              </a:spcBef>
            </a:pPr>
            <a:r>
              <a:rPr dirty="0" sz="2400" spc="20">
                <a:solidFill>
                  <a:srgbClr val="4A38B4"/>
                </a:solidFill>
                <a:latin typeface="Tahoma"/>
                <a:cs typeface="Tahoma"/>
              </a:rPr>
              <a:t>Контакты: </a:t>
            </a:r>
            <a:r>
              <a:rPr dirty="0" sz="2400" spc="25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4A38B4"/>
                </a:solidFill>
                <a:latin typeface="Tahoma"/>
                <a:cs typeface="Tahoma"/>
                <a:hlinkClick r:id="rId15"/>
              </a:rPr>
              <a:t>k</a:t>
            </a:r>
            <a:r>
              <a:rPr dirty="0" sz="2400" spc="25">
                <a:solidFill>
                  <a:srgbClr val="4A38B4"/>
                </a:solidFill>
                <a:latin typeface="Tahoma"/>
                <a:cs typeface="Tahoma"/>
                <a:hlinkClick r:id="rId15"/>
              </a:rPr>
              <a:t>i</a:t>
            </a:r>
            <a:r>
              <a:rPr dirty="0" sz="2400" spc="5">
                <a:solidFill>
                  <a:srgbClr val="4A38B4"/>
                </a:solidFill>
                <a:latin typeface="Tahoma"/>
                <a:cs typeface="Tahoma"/>
                <a:hlinkClick r:id="rId15"/>
              </a:rPr>
              <a:t>r</a:t>
            </a:r>
            <a:r>
              <a:rPr dirty="0" sz="2400" spc="25">
                <a:solidFill>
                  <a:srgbClr val="4A38B4"/>
                </a:solidFill>
                <a:latin typeface="Tahoma"/>
                <a:cs typeface="Tahoma"/>
                <a:hlinkClick r:id="rId15"/>
              </a:rPr>
              <a:t>i</a:t>
            </a:r>
            <a:r>
              <a:rPr dirty="0" sz="2400" spc="15">
                <a:solidFill>
                  <a:srgbClr val="4A38B4"/>
                </a:solidFill>
                <a:latin typeface="Tahoma"/>
                <a:cs typeface="Tahoma"/>
                <a:hlinkClick r:id="rId15"/>
              </a:rPr>
              <a:t>ll</a:t>
            </a:r>
            <a:r>
              <a:rPr dirty="0" sz="2400" spc="15">
                <a:solidFill>
                  <a:srgbClr val="4A38B4"/>
                </a:solidFill>
                <a:latin typeface="Tahoma"/>
                <a:cs typeface="Tahoma"/>
                <a:hlinkClick r:id="rId15"/>
              </a:rPr>
              <a:t>d</a:t>
            </a:r>
            <a:r>
              <a:rPr dirty="0" sz="2400" spc="55">
                <a:solidFill>
                  <a:srgbClr val="4A38B4"/>
                </a:solidFill>
                <a:latin typeface="Tahoma"/>
                <a:cs typeface="Tahoma"/>
                <a:hlinkClick r:id="rId15"/>
              </a:rPr>
              <a:t>o</a:t>
            </a:r>
            <a:r>
              <a:rPr dirty="0" sz="2400" spc="40">
                <a:solidFill>
                  <a:srgbClr val="4A38B4"/>
                </a:solidFill>
                <a:latin typeface="Tahoma"/>
                <a:cs typeface="Tahoma"/>
                <a:hlinkClick r:id="rId15"/>
              </a:rPr>
              <a:t>v</a:t>
            </a:r>
            <a:r>
              <a:rPr dirty="0" sz="2400" spc="-70">
                <a:solidFill>
                  <a:srgbClr val="4A38B4"/>
                </a:solidFill>
                <a:latin typeface="Tahoma"/>
                <a:cs typeface="Tahoma"/>
                <a:hlinkClick r:id="rId15"/>
              </a:rPr>
              <a:t>a</a:t>
            </a:r>
            <a:r>
              <a:rPr dirty="0" sz="2400" spc="-175">
                <a:solidFill>
                  <a:srgbClr val="4A38B4"/>
                </a:solidFill>
                <a:latin typeface="Tahoma"/>
                <a:cs typeface="Tahoma"/>
                <a:hlinkClick r:id="rId15"/>
              </a:rPr>
              <a:t>@</a:t>
            </a:r>
            <a:r>
              <a:rPr dirty="0" sz="2400" spc="-45">
                <a:solidFill>
                  <a:srgbClr val="4A38B4"/>
                </a:solidFill>
                <a:latin typeface="Tahoma"/>
                <a:cs typeface="Tahoma"/>
                <a:hlinkClick r:id="rId15"/>
              </a:rPr>
              <a:t>m</a:t>
            </a:r>
            <a:r>
              <a:rPr dirty="0" sz="2400" spc="-70">
                <a:solidFill>
                  <a:srgbClr val="4A38B4"/>
                </a:solidFill>
                <a:latin typeface="Tahoma"/>
                <a:cs typeface="Tahoma"/>
                <a:hlinkClick r:id="rId15"/>
              </a:rPr>
              <a:t>a</a:t>
            </a:r>
            <a:r>
              <a:rPr dirty="0" sz="2400" spc="25">
                <a:solidFill>
                  <a:srgbClr val="4A38B4"/>
                </a:solidFill>
                <a:latin typeface="Tahoma"/>
                <a:cs typeface="Tahoma"/>
                <a:hlinkClick r:id="rId15"/>
              </a:rPr>
              <a:t>i</a:t>
            </a:r>
            <a:r>
              <a:rPr dirty="0" sz="2400" spc="15">
                <a:solidFill>
                  <a:srgbClr val="4A38B4"/>
                </a:solidFill>
                <a:latin typeface="Tahoma"/>
                <a:cs typeface="Tahoma"/>
                <a:hlinkClick r:id="rId15"/>
              </a:rPr>
              <a:t>l</a:t>
            </a:r>
            <a:r>
              <a:rPr dirty="0" sz="2400" spc="-165">
                <a:solidFill>
                  <a:srgbClr val="4A38B4"/>
                </a:solidFill>
                <a:latin typeface="Tahoma"/>
                <a:cs typeface="Tahoma"/>
                <a:hlinkClick r:id="rId15"/>
              </a:rPr>
              <a:t>.</a:t>
            </a:r>
            <a:r>
              <a:rPr dirty="0" sz="2400" spc="5">
                <a:solidFill>
                  <a:srgbClr val="4A38B4"/>
                </a:solidFill>
                <a:latin typeface="Tahoma"/>
                <a:cs typeface="Tahoma"/>
                <a:hlinkClick r:id="rId15"/>
              </a:rPr>
              <a:t>r</a:t>
            </a:r>
            <a:r>
              <a:rPr dirty="0" sz="2400" spc="-5">
                <a:solidFill>
                  <a:srgbClr val="4A38B4"/>
                </a:solidFill>
                <a:latin typeface="Tahoma"/>
                <a:cs typeface="Tahoma"/>
                <a:hlinkClick r:id="rId15"/>
              </a:rPr>
              <a:t>u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2750" y="1265683"/>
            <a:ext cx="8093709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85"/>
              <a:t>Описание</a:t>
            </a:r>
            <a:r>
              <a:rPr dirty="0" spc="-300"/>
              <a:t> </a:t>
            </a:r>
            <a:r>
              <a:rPr dirty="0" spc="250"/>
              <a:t>кейса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1491" y="4050753"/>
            <a:ext cx="15808960" cy="2463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900"/>
              </a:lnSpc>
              <a:spcBef>
                <a:spcPts val="100"/>
              </a:spcBef>
            </a:pPr>
            <a:r>
              <a:rPr dirty="0" sz="3450" spc="45">
                <a:solidFill>
                  <a:srgbClr val="4A38B4"/>
                </a:solidFill>
                <a:latin typeface="Tahoma"/>
                <a:cs typeface="Tahoma"/>
              </a:rPr>
              <a:t>Компания</a:t>
            </a:r>
            <a:r>
              <a:rPr dirty="0" sz="3450" spc="50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450" spc="90">
                <a:solidFill>
                  <a:srgbClr val="4A38B4"/>
                </a:solidFill>
                <a:latin typeface="Tahoma"/>
                <a:cs typeface="Tahoma"/>
              </a:rPr>
              <a:t>Омега</a:t>
            </a:r>
            <a:r>
              <a:rPr dirty="0" sz="3450" spc="95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450" spc="65">
                <a:solidFill>
                  <a:srgbClr val="4A38B4"/>
                </a:solidFill>
                <a:latin typeface="Tahoma"/>
                <a:cs typeface="Tahoma"/>
              </a:rPr>
              <a:t>стремится</a:t>
            </a:r>
            <a:r>
              <a:rPr dirty="0" sz="3450" spc="70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450" spc="40">
                <a:solidFill>
                  <a:srgbClr val="4A38B4"/>
                </a:solidFill>
                <a:latin typeface="Tahoma"/>
                <a:cs typeface="Tahoma"/>
              </a:rPr>
              <a:t>сократить</a:t>
            </a:r>
            <a:r>
              <a:rPr dirty="0" sz="3450" spc="45">
                <a:solidFill>
                  <a:srgbClr val="4A38B4"/>
                </a:solidFill>
                <a:latin typeface="Tahoma"/>
                <a:cs typeface="Tahoma"/>
              </a:rPr>
              <a:t> текучку</a:t>
            </a:r>
            <a:r>
              <a:rPr dirty="0" sz="3450" spc="50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450" spc="45">
                <a:solidFill>
                  <a:srgbClr val="4A38B4"/>
                </a:solidFill>
                <a:latin typeface="Tahoma"/>
                <a:cs typeface="Tahoma"/>
              </a:rPr>
              <a:t>и</a:t>
            </a:r>
            <a:r>
              <a:rPr dirty="0" sz="3450" spc="50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450" spc="30">
                <a:solidFill>
                  <a:srgbClr val="4A38B4"/>
                </a:solidFill>
                <a:latin typeface="Tahoma"/>
                <a:cs typeface="Tahoma"/>
              </a:rPr>
              <a:t>повысить</a:t>
            </a:r>
            <a:r>
              <a:rPr dirty="0" sz="3450" spc="35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450">
                <a:solidFill>
                  <a:srgbClr val="4A38B4"/>
                </a:solidFill>
                <a:latin typeface="Tahoma"/>
                <a:cs typeface="Tahoma"/>
              </a:rPr>
              <a:t>уровень </a:t>
            </a:r>
            <a:r>
              <a:rPr dirty="0" sz="3450" spc="5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450" spc="50">
                <a:solidFill>
                  <a:srgbClr val="4A38B4"/>
                </a:solidFill>
                <a:latin typeface="Tahoma"/>
                <a:cs typeface="Tahoma"/>
              </a:rPr>
              <a:t>удовлетворенности </a:t>
            </a:r>
            <a:r>
              <a:rPr dirty="0" sz="3450" spc="35">
                <a:solidFill>
                  <a:srgbClr val="4A38B4"/>
                </a:solidFill>
                <a:latin typeface="Tahoma"/>
                <a:cs typeface="Tahoma"/>
              </a:rPr>
              <a:t>сотрудников. </a:t>
            </a:r>
            <a:r>
              <a:rPr dirty="0" sz="3450" spc="114">
                <a:solidFill>
                  <a:srgbClr val="4A38B4"/>
                </a:solidFill>
                <a:latin typeface="Tahoma"/>
                <a:cs typeface="Tahoma"/>
              </a:rPr>
              <a:t>Для </a:t>
            </a:r>
            <a:r>
              <a:rPr dirty="0" sz="3450" spc="65">
                <a:solidFill>
                  <a:srgbClr val="4A38B4"/>
                </a:solidFill>
                <a:latin typeface="Tahoma"/>
                <a:cs typeface="Tahoma"/>
              </a:rPr>
              <a:t>этого </a:t>
            </a:r>
            <a:r>
              <a:rPr dirty="0" sz="3450" spc="85">
                <a:solidFill>
                  <a:srgbClr val="4A38B4"/>
                </a:solidFill>
                <a:latin typeface="Tahoma"/>
                <a:cs typeface="Tahoma"/>
              </a:rPr>
              <a:t>необходимо </a:t>
            </a:r>
            <a:r>
              <a:rPr dirty="0" sz="3450" spc="30">
                <a:solidFill>
                  <a:srgbClr val="4A38B4"/>
                </a:solidFill>
                <a:latin typeface="Tahoma"/>
                <a:cs typeface="Tahoma"/>
              </a:rPr>
              <a:t>провести </a:t>
            </a:r>
            <a:r>
              <a:rPr dirty="0" sz="3450" spc="-10">
                <a:solidFill>
                  <a:srgbClr val="4A38B4"/>
                </a:solidFill>
                <a:latin typeface="Tahoma"/>
                <a:cs typeface="Tahoma"/>
              </a:rPr>
              <a:t>анализ </a:t>
            </a:r>
            <a:r>
              <a:rPr dirty="0" sz="3450" spc="-5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450" spc="-15">
                <a:solidFill>
                  <a:srgbClr val="4A38B4"/>
                </a:solidFill>
                <a:latin typeface="Tahoma"/>
                <a:cs typeface="Tahoma"/>
              </a:rPr>
              <a:t>опроса,</a:t>
            </a:r>
            <a:r>
              <a:rPr dirty="0" sz="3450" spc="-105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450" spc="55">
                <a:solidFill>
                  <a:srgbClr val="4A38B4"/>
                </a:solidFill>
                <a:latin typeface="Tahoma"/>
                <a:cs typeface="Tahoma"/>
              </a:rPr>
              <a:t>выделить</a:t>
            </a:r>
            <a:r>
              <a:rPr dirty="0" sz="3450" spc="-100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450">
                <a:solidFill>
                  <a:srgbClr val="4A38B4"/>
                </a:solidFill>
                <a:latin typeface="Tahoma"/>
                <a:cs typeface="Tahoma"/>
              </a:rPr>
              <a:t>главные</a:t>
            </a:r>
            <a:r>
              <a:rPr dirty="0" sz="3450" spc="-100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450" spc="20">
                <a:solidFill>
                  <a:srgbClr val="4A38B4"/>
                </a:solidFill>
                <a:latin typeface="Tahoma"/>
                <a:cs typeface="Tahoma"/>
              </a:rPr>
              <a:t>факторы</a:t>
            </a:r>
            <a:r>
              <a:rPr dirty="0" sz="3450" spc="-100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450" spc="45">
                <a:solidFill>
                  <a:srgbClr val="4A38B4"/>
                </a:solidFill>
                <a:latin typeface="Tahoma"/>
                <a:cs typeface="Tahoma"/>
              </a:rPr>
              <a:t>и</a:t>
            </a:r>
            <a:r>
              <a:rPr dirty="0" sz="3450" spc="-100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450" spc="10">
                <a:solidFill>
                  <a:srgbClr val="4A38B4"/>
                </a:solidFill>
                <a:latin typeface="Tahoma"/>
                <a:cs typeface="Tahoma"/>
              </a:rPr>
              <a:t>разработать</a:t>
            </a:r>
            <a:r>
              <a:rPr dirty="0" sz="3450" spc="-100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450" spc="55">
                <a:solidFill>
                  <a:srgbClr val="4A38B4"/>
                </a:solidFill>
                <a:latin typeface="Tahoma"/>
                <a:cs typeface="Tahoma"/>
              </a:rPr>
              <a:t>дополнительные</a:t>
            </a:r>
            <a:r>
              <a:rPr dirty="0" sz="3450" spc="-100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450" spc="90">
                <a:solidFill>
                  <a:srgbClr val="4A38B4"/>
                </a:solidFill>
                <a:latin typeface="Tahoma"/>
                <a:cs typeface="Tahoma"/>
              </a:rPr>
              <a:t>меры</a:t>
            </a:r>
            <a:r>
              <a:rPr dirty="0" sz="3450" spc="-100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450" spc="-45">
                <a:solidFill>
                  <a:srgbClr val="4A38B4"/>
                </a:solidFill>
                <a:latin typeface="Tahoma"/>
                <a:cs typeface="Tahoma"/>
              </a:rPr>
              <a:t>на </a:t>
            </a:r>
            <a:r>
              <a:rPr dirty="0" sz="3450" spc="-1065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450" spc="20">
                <a:solidFill>
                  <a:srgbClr val="4A38B4"/>
                </a:solidFill>
                <a:latin typeface="Tahoma"/>
                <a:cs typeface="Tahoma"/>
              </a:rPr>
              <a:t>основе</a:t>
            </a:r>
            <a:r>
              <a:rPr dirty="0" sz="3450" spc="-195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450" spc="-25">
                <a:solidFill>
                  <a:srgbClr val="4A38B4"/>
                </a:solidFill>
                <a:latin typeface="Tahoma"/>
                <a:cs typeface="Tahoma"/>
              </a:rPr>
              <a:t>анализа</a:t>
            </a:r>
            <a:r>
              <a:rPr dirty="0" sz="3450" spc="-195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450" spc="35">
                <a:solidFill>
                  <a:srgbClr val="4A38B4"/>
                </a:solidFill>
                <a:latin typeface="Tahoma"/>
                <a:cs typeface="Tahoma"/>
              </a:rPr>
              <a:t>предоставленных</a:t>
            </a:r>
            <a:r>
              <a:rPr dirty="0" sz="3450" spc="-195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450">
                <a:solidFill>
                  <a:srgbClr val="4A38B4"/>
                </a:solidFill>
                <a:latin typeface="Tahoma"/>
                <a:cs typeface="Tahoma"/>
              </a:rPr>
              <a:t>данных.</a:t>
            </a:r>
            <a:endParaRPr sz="345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382056" y="1511546"/>
            <a:ext cx="1037590" cy="749935"/>
            <a:chOff x="10382056" y="1511546"/>
            <a:chExt cx="1037590" cy="749935"/>
          </a:xfrm>
        </p:grpSpPr>
        <p:sp>
          <p:nvSpPr>
            <p:cNvPr id="5" name="object 5"/>
            <p:cNvSpPr/>
            <p:nvPr/>
          </p:nvSpPr>
          <p:spPr>
            <a:xfrm>
              <a:off x="10397147" y="1511553"/>
              <a:ext cx="840105" cy="461009"/>
            </a:xfrm>
            <a:custGeom>
              <a:avLst/>
              <a:gdLst/>
              <a:ahLst/>
              <a:cxnLst/>
              <a:rect l="l" t="t" r="r" b="b"/>
              <a:pathLst>
                <a:path w="840104" h="461010">
                  <a:moveTo>
                    <a:pt x="375691" y="26847"/>
                  </a:moveTo>
                  <a:lnTo>
                    <a:pt x="374065" y="16967"/>
                  </a:lnTo>
                  <a:lnTo>
                    <a:pt x="368604" y="8178"/>
                  </a:lnTo>
                  <a:lnTo>
                    <a:pt x="360184" y="2197"/>
                  </a:lnTo>
                  <a:lnTo>
                    <a:pt x="350456" y="0"/>
                  </a:lnTo>
                  <a:lnTo>
                    <a:pt x="340626" y="1625"/>
                  </a:lnTo>
                  <a:lnTo>
                    <a:pt x="331876" y="7112"/>
                  </a:lnTo>
                  <a:lnTo>
                    <a:pt x="8140" y="313905"/>
                  </a:lnTo>
                  <a:lnTo>
                    <a:pt x="2184" y="322364"/>
                  </a:lnTo>
                  <a:lnTo>
                    <a:pt x="0" y="332130"/>
                  </a:lnTo>
                  <a:lnTo>
                    <a:pt x="1625" y="341998"/>
                  </a:lnTo>
                  <a:lnTo>
                    <a:pt x="7073" y="350799"/>
                  </a:lnTo>
                  <a:lnTo>
                    <a:pt x="12192" y="356235"/>
                  </a:lnTo>
                  <a:lnTo>
                    <a:pt x="19088" y="358978"/>
                  </a:lnTo>
                  <a:lnTo>
                    <a:pt x="25984" y="358978"/>
                  </a:lnTo>
                  <a:lnTo>
                    <a:pt x="32385" y="358978"/>
                  </a:lnTo>
                  <a:lnTo>
                    <a:pt x="38798" y="356628"/>
                  </a:lnTo>
                  <a:lnTo>
                    <a:pt x="367538" y="45072"/>
                  </a:lnTo>
                  <a:lnTo>
                    <a:pt x="373507" y="36601"/>
                  </a:lnTo>
                  <a:lnTo>
                    <a:pt x="375691" y="26847"/>
                  </a:lnTo>
                  <a:close/>
                </a:path>
                <a:path w="840104" h="461010">
                  <a:moveTo>
                    <a:pt x="840105" y="323786"/>
                  </a:moveTo>
                  <a:lnTo>
                    <a:pt x="836015" y="303466"/>
                  </a:lnTo>
                  <a:lnTo>
                    <a:pt x="824877" y="286880"/>
                  </a:lnTo>
                  <a:lnTo>
                    <a:pt x="808355" y="275691"/>
                  </a:lnTo>
                  <a:lnTo>
                    <a:pt x="788123" y="271589"/>
                  </a:lnTo>
                  <a:lnTo>
                    <a:pt x="788123" y="323786"/>
                  </a:lnTo>
                  <a:lnTo>
                    <a:pt x="788123" y="408647"/>
                  </a:lnTo>
                  <a:lnTo>
                    <a:pt x="218795" y="408647"/>
                  </a:lnTo>
                  <a:lnTo>
                    <a:pt x="218795" y="323786"/>
                  </a:lnTo>
                  <a:lnTo>
                    <a:pt x="788123" y="323786"/>
                  </a:lnTo>
                  <a:lnTo>
                    <a:pt x="788123" y="271589"/>
                  </a:lnTo>
                  <a:lnTo>
                    <a:pt x="218795" y="271589"/>
                  </a:lnTo>
                  <a:lnTo>
                    <a:pt x="198564" y="275691"/>
                  </a:lnTo>
                  <a:lnTo>
                    <a:pt x="182041" y="286880"/>
                  </a:lnTo>
                  <a:lnTo>
                    <a:pt x="170903" y="303466"/>
                  </a:lnTo>
                  <a:lnTo>
                    <a:pt x="166814" y="323786"/>
                  </a:lnTo>
                  <a:lnTo>
                    <a:pt x="166814" y="408647"/>
                  </a:lnTo>
                  <a:lnTo>
                    <a:pt x="170903" y="428967"/>
                  </a:lnTo>
                  <a:lnTo>
                    <a:pt x="182041" y="445566"/>
                  </a:lnTo>
                  <a:lnTo>
                    <a:pt x="198564" y="456755"/>
                  </a:lnTo>
                  <a:lnTo>
                    <a:pt x="218795" y="460857"/>
                  </a:lnTo>
                  <a:lnTo>
                    <a:pt x="788123" y="460857"/>
                  </a:lnTo>
                  <a:lnTo>
                    <a:pt x="808355" y="456755"/>
                  </a:lnTo>
                  <a:lnTo>
                    <a:pt x="824877" y="445566"/>
                  </a:lnTo>
                  <a:lnTo>
                    <a:pt x="836028" y="428967"/>
                  </a:lnTo>
                  <a:lnTo>
                    <a:pt x="840105" y="408647"/>
                  </a:lnTo>
                  <a:lnTo>
                    <a:pt x="840105" y="323786"/>
                  </a:lnTo>
                  <a:close/>
                </a:path>
              </a:pathLst>
            </a:custGeom>
            <a:solidFill>
              <a:srgbClr val="4A38B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20973" y="1511633"/>
              <a:ext cx="80328" cy="141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028387" y="1511549"/>
              <a:ext cx="375920" cy="359410"/>
            </a:xfrm>
            <a:custGeom>
              <a:avLst/>
              <a:gdLst/>
              <a:ahLst/>
              <a:cxnLst/>
              <a:rect l="l" t="t" r="r" b="b"/>
              <a:pathLst>
                <a:path w="375920" h="359410">
                  <a:moveTo>
                    <a:pt x="356602" y="358982"/>
                  </a:moveTo>
                  <a:lnTo>
                    <a:pt x="349701" y="358982"/>
                  </a:lnTo>
                  <a:lnTo>
                    <a:pt x="343299" y="358982"/>
                  </a:lnTo>
                  <a:lnTo>
                    <a:pt x="336889" y="356625"/>
                  </a:lnTo>
                  <a:lnTo>
                    <a:pt x="8141" y="45067"/>
                  </a:lnTo>
                  <a:lnTo>
                    <a:pt x="2185" y="36602"/>
                  </a:lnTo>
                  <a:lnTo>
                    <a:pt x="0" y="26840"/>
                  </a:lnTo>
                  <a:lnTo>
                    <a:pt x="1618" y="16968"/>
                  </a:lnTo>
                  <a:lnTo>
                    <a:pt x="7074" y="8174"/>
                  </a:lnTo>
                  <a:lnTo>
                    <a:pt x="15507" y="2194"/>
                  </a:lnTo>
                  <a:lnTo>
                    <a:pt x="25227" y="0"/>
                  </a:lnTo>
                  <a:lnTo>
                    <a:pt x="35056" y="1625"/>
                  </a:lnTo>
                  <a:lnTo>
                    <a:pt x="43813" y="7106"/>
                  </a:lnTo>
                  <a:lnTo>
                    <a:pt x="367538" y="313902"/>
                  </a:lnTo>
                  <a:lnTo>
                    <a:pt x="373494" y="322367"/>
                  </a:lnTo>
                  <a:lnTo>
                    <a:pt x="375680" y="332129"/>
                  </a:lnTo>
                  <a:lnTo>
                    <a:pt x="374062" y="342000"/>
                  </a:lnTo>
                  <a:lnTo>
                    <a:pt x="368606" y="350795"/>
                  </a:lnTo>
                  <a:lnTo>
                    <a:pt x="363492" y="356236"/>
                  </a:lnTo>
                  <a:lnTo>
                    <a:pt x="356602" y="358982"/>
                  </a:lnTo>
                  <a:close/>
                </a:path>
              </a:pathLst>
            </a:custGeom>
            <a:solidFill>
              <a:srgbClr val="4A38B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9931" y="1511634"/>
              <a:ext cx="80328" cy="1417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408046" y="1809233"/>
              <a:ext cx="424180" cy="426084"/>
            </a:xfrm>
            <a:custGeom>
              <a:avLst/>
              <a:gdLst/>
              <a:ahLst/>
              <a:cxnLst/>
              <a:rect l="l" t="t" r="r" b="b"/>
              <a:pathLst>
                <a:path w="424179" h="426085">
                  <a:moveTo>
                    <a:pt x="327640" y="425602"/>
                  </a:moveTo>
                  <a:lnTo>
                    <a:pt x="96184" y="425602"/>
                  </a:lnTo>
                  <a:lnTo>
                    <a:pt x="58781" y="417999"/>
                  </a:lnTo>
                  <a:lnTo>
                    <a:pt x="28203" y="397279"/>
                  </a:lnTo>
                  <a:lnTo>
                    <a:pt x="7570" y="366573"/>
                  </a:lnTo>
                  <a:lnTo>
                    <a:pt x="0" y="329013"/>
                  </a:lnTo>
                  <a:lnTo>
                    <a:pt x="0" y="96585"/>
                  </a:lnTo>
                  <a:lnTo>
                    <a:pt x="7570" y="59024"/>
                  </a:lnTo>
                  <a:lnTo>
                    <a:pt x="28203" y="28320"/>
                  </a:lnTo>
                  <a:lnTo>
                    <a:pt x="58781" y="7601"/>
                  </a:lnTo>
                  <a:lnTo>
                    <a:pt x="96184" y="0"/>
                  </a:lnTo>
                  <a:lnTo>
                    <a:pt x="327640" y="0"/>
                  </a:lnTo>
                  <a:lnTo>
                    <a:pt x="365044" y="7602"/>
                  </a:lnTo>
                  <a:lnTo>
                    <a:pt x="395621" y="28321"/>
                  </a:lnTo>
                  <a:lnTo>
                    <a:pt x="416254" y="59026"/>
                  </a:lnTo>
                  <a:lnTo>
                    <a:pt x="423825" y="96585"/>
                  </a:lnTo>
                  <a:lnTo>
                    <a:pt x="423825" y="329013"/>
                  </a:lnTo>
                  <a:lnTo>
                    <a:pt x="416254" y="366573"/>
                  </a:lnTo>
                  <a:lnTo>
                    <a:pt x="395621" y="397279"/>
                  </a:lnTo>
                  <a:lnTo>
                    <a:pt x="365043" y="417999"/>
                  </a:lnTo>
                  <a:lnTo>
                    <a:pt x="327640" y="4256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382056" y="1783137"/>
              <a:ext cx="476250" cy="478155"/>
            </a:xfrm>
            <a:custGeom>
              <a:avLst/>
              <a:gdLst/>
              <a:ahLst/>
              <a:cxnLst/>
              <a:rect l="l" t="t" r="r" b="b"/>
              <a:pathLst>
                <a:path w="476250" h="478155">
                  <a:moveTo>
                    <a:pt x="353626" y="477801"/>
                  </a:moveTo>
                  <a:lnTo>
                    <a:pt x="122175" y="477801"/>
                  </a:lnTo>
                  <a:lnTo>
                    <a:pt x="74664" y="468144"/>
                  </a:lnTo>
                  <a:lnTo>
                    <a:pt x="35823" y="441826"/>
                  </a:lnTo>
                  <a:lnTo>
                    <a:pt x="9616" y="402824"/>
                  </a:lnTo>
                  <a:lnTo>
                    <a:pt x="0" y="355116"/>
                  </a:lnTo>
                  <a:lnTo>
                    <a:pt x="0" y="122688"/>
                  </a:lnTo>
                  <a:lnTo>
                    <a:pt x="9617" y="74976"/>
                  </a:lnTo>
                  <a:lnTo>
                    <a:pt x="35827" y="35973"/>
                  </a:lnTo>
                  <a:lnTo>
                    <a:pt x="74667" y="9656"/>
                  </a:lnTo>
                  <a:lnTo>
                    <a:pt x="122175" y="0"/>
                  </a:lnTo>
                  <a:lnTo>
                    <a:pt x="353626" y="0"/>
                  </a:lnTo>
                  <a:lnTo>
                    <a:pt x="401138" y="9656"/>
                  </a:lnTo>
                  <a:lnTo>
                    <a:pt x="439978" y="35975"/>
                  </a:lnTo>
                  <a:lnTo>
                    <a:pt x="450880" y="52199"/>
                  </a:lnTo>
                  <a:lnTo>
                    <a:pt x="353626" y="52199"/>
                  </a:lnTo>
                  <a:lnTo>
                    <a:pt x="122175" y="52199"/>
                  </a:lnTo>
                  <a:lnTo>
                    <a:pt x="94851" y="57739"/>
                  </a:lnTo>
                  <a:lnTo>
                    <a:pt x="72539" y="72845"/>
                  </a:lnTo>
                  <a:lnTo>
                    <a:pt x="57496" y="95251"/>
                  </a:lnTo>
                  <a:lnTo>
                    <a:pt x="51981" y="122688"/>
                  </a:lnTo>
                  <a:lnTo>
                    <a:pt x="51981" y="355116"/>
                  </a:lnTo>
                  <a:lnTo>
                    <a:pt x="57497" y="382553"/>
                  </a:lnTo>
                  <a:lnTo>
                    <a:pt x="72541" y="404957"/>
                  </a:lnTo>
                  <a:lnTo>
                    <a:pt x="94853" y="420063"/>
                  </a:lnTo>
                  <a:lnTo>
                    <a:pt x="122175" y="425602"/>
                  </a:lnTo>
                  <a:lnTo>
                    <a:pt x="450879" y="425602"/>
                  </a:lnTo>
                  <a:lnTo>
                    <a:pt x="439975" y="441828"/>
                  </a:lnTo>
                  <a:lnTo>
                    <a:pt x="401134" y="468145"/>
                  </a:lnTo>
                  <a:lnTo>
                    <a:pt x="353626" y="477801"/>
                  </a:lnTo>
                  <a:close/>
                </a:path>
                <a:path w="476250" h="478155">
                  <a:moveTo>
                    <a:pt x="450879" y="425602"/>
                  </a:moveTo>
                  <a:lnTo>
                    <a:pt x="353626" y="425602"/>
                  </a:lnTo>
                  <a:lnTo>
                    <a:pt x="380950" y="420063"/>
                  </a:lnTo>
                  <a:lnTo>
                    <a:pt x="403262" y="404957"/>
                  </a:lnTo>
                  <a:lnTo>
                    <a:pt x="418305" y="382553"/>
                  </a:lnTo>
                  <a:lnTo>
                    <a:pt x="423821" y="355116"/>
                  </a:lnTo>
                  <a:lnTo>
                    <a:pt x="423821" y="122688"/>
                  </a:lnTo>
                  <a:lnTo>
                    <a:pt x="418304" y="95250"/>
                  </a:lnTo>
                  <a:lnTo>
                    <a:pt x="403261" y="72844"/>
                  </a:lnTo>
                  <a:lnTo>
                    <a:pt x="380949" y="57738"/>
                  </a:lnTo>
                  <a:lnTo>
                    <a:pt x="353626" y="52199"/>
                  </a:lnTo>
                  <a:lnTo>
                    <a:pt x="450880" y="52199"/>
                  </a:lnTo>
                  <a:lnTo>
                    <a:pt x="466186" y="74978"/>
                  </a:lnTo>
                  <a:lnTo>
                    <a:pt x="475802" y="122688"/>
                  </a:lnTo>
                  <a:lnTo>
                    <a:pt x="475802" y="355116"/>
                  </a:lnTo>
                  <a:lnTo>
                    <a:pt x="466184" y="402826"/>
                  </a:lnTo>
                  <a:lnTo>
                    <a:pt x="450879" y="425602"/>
                  </a:lnTo>
                  <a:close/>
                </a:path>
              </a:pathLst>
            </a:custGeom>
            <a:solidFill>
              <a:srgbClr val="4A38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69361" y="1809233"/>
              <a:ext cx="424180" cy="426084"/>
            </a:xfrm>
            <a:custGeom>
              <a:avLst/>
              <a:gdLst/>
              <a:ahLst/>
              <a:cxnLst/>
              <a:rect l="l" t="t" r="r" b="b"/>
              <a:pathLst>
                <a:path w="424179" h="426085">
                  <a:moveTo>
                    <a:pt x="327640" y="425602"/>
                  </a:moveTo>
                  <a:lnTo>
                    <a:pt x="96184" y="425602"/>
                  </a:lnTo>
                  <a:lnTo>
                    <a:pt x="58781" y="417999"/>
                  </a:lnTo>
                  <a:lnTo>
                    <a:pt x="28203" y="397279"/>
                  </a:lnTo>
                  <a:lnTo>
                    <a:pt x="7570" y="366573"/>
                  </a:lnTo>
                  <a:lnTo>
                    <a:pt x="0" y="329013"/>
                  </a:lnTo>
                  <a:lnTo>
                    <a:pt x="0" y="96585"/>
                  </a:lnTo>
                  <a:lnTo>
                    <a:pt x="7570" y="59024"/>
                  </a:lnTo>
                  <a:lnTo>
                    <a:pt x="28203" y="28320"/>
                  </a:lnTo>
                  <a:lnTo>
                    <a:pt x="58781" y="7601"/>
                  </a:lnTo>
                  <a:lnTo>
                    <a:pt x="96184" y="0"/>
                  </a:lnTo>
                  <a:lnTo>
                    <a:pt x="327640" y="0"/>
                  </a:lnTo>
                  <a:lnTo>
                    <a:pt x="365044" y="7602"/>
                  </a:lnTo>
                  <a:lnTo>
                    <a:pt x="395621" y="28321"/>
                  </a:lnTo>
                  <a:lnTo>
                    <a:pt x="416254" y="59026"/>
                  </a:lnTo>
                  <a:lnTo>
                    <a:pt x="423825" y="96585"/>
                  </a:lnTo>
                  <a:lnTo>
                    <a:pt x="423825" y="329013"/>
                  </a:lnTo>
                  <a:lnTo>
                    <a:pt x="416254" y="366573"/>
                  </a:lnTo>
                  <a:lnTo>
                    <a:pt x="395621" y="397279"/>
                  </a:lnTo>
                  <a:lnTo>
                    <a:pt x="365044" y="417999"/>
                  </a:lnTo>
                  <a:lnTo>
                    <a:pt x="327640" y="4256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943371" y="1783137"/>
              <a:ext cx="476250" cy="478155"/>
            </a:xfrm>
            <a:custGeom>
              <a:avLst/>
              <a:gdLst/>
              <a:ahLst/>
              <a:cxnLst/>
              <a:rect l="l" t="t" r="r" b="b"/>
              <a:pathLst>
                <a:path w="476250" h="478155">
                  <a:moveTo>
                    <a:pt x="353626" y="477801"/>
                  </a:moveTo>
                  <a:lnTo>
                    <a:pt x="122175" y="477801"/>
                  </a:lnTo>
                  <a:lnTo>
                    <a:pt x="74664" y="468144"/>
                  </a:lnTo>
                  <a:lnTo>
                    <a:pt x="35823" y="441826"/>
                  </a:lnTo>
                  <a:lnTo>
                    <a:pt x="9616" y="402824"/>
                  </a:lnTo>
                  <a:lnTo>
                    <a:pt x="0" y="355116"/>
                  </a:lnTo>
                  <a:lnTo>
                    <a:pt x="0" y="122688"/>
                  </a:lnTo>
                  <a:lnTo>
                    <a:pt x="9617" y="74976"/>
                  </a:lnTo>
                  <a:lnTo>
                    <a:pt x="35827" y="35973"/>
                  </a:lnTo>
                  <a:lnTo>
                    <a:pt x="74667" y="9656"/>
                  </a:lnTo>
                  <a:lnTo>
                    <a:pt x="122175" y="0"/>
                  </a:lnTo>
                  <a:lnTo>
                    <a:pt x="353626" y="0"/>
                  </a:lnTo>
                  <a:lnTo>
                    <a:pt x="401139" y="9656"/>
                  </a:lnTo>
                  <a:lnTo>
                    <a:pt x="439979" y="35975"/>
                  </a:lnTo>
                  <a:lnTo>
                    <a:pt x="450881" y="52199"/>
                  </a:lnTo>
                  <a:lnTo>
                    <a:pt x="353626" y="52199"/>
                  </a:lnTo>
                  <a:lnTo>
                    <a:pt x="122175" y="52199"/>
                  </a:lnTo>
                  <a:lnTo>
                    <a:pt x="94851" y="57739"/>
                  </a:lnTo>
                  <a:lnTo>
                    <a:pt x="72539" y="72845"/>
                  </a:lnTo>
                  <a:lnTo>
                    <a:pt x="57496" y="95251"/>
                  </a:lnTo>
                  <a:lnTo>
                    <a:pt x="51981" y="122688"/>
                  </a:lnTo>
                  <a:lnTo>
                    <a:pt x="51981" y="355116"/>
                  </a:lnTo>
                  <a:lnTo>
                    <a:pt x="57497" y="382553"/>
                  </a:lnTo>
                  <a:lnTo>
                    <a:pt x="72540" y="404957"/>
                  </a:lnTo>
                  <a:lnTo>
                    <a:pt x="94853" y="420063"/>
                  </a:lnTo>
                  <a:lnTo>
                    <a:pt x="122175" y="425602"/>
                  </a:lnTo>
                  <a:lnTo>
                    <a:pt x="450879" y="425602"/>
                  </a:lnTo>
                  <a:lnTo>
                    <a:pt x="439975" y="441828"/>
                  </a:lnTo>
                  <a:lnTo>
                    <a:pt x="401134" y="468145"/>
                  </a:lnTo>
                  <a:lnTo>
                    <a:pt x="353626" y="477801"/>
                  </a:lnTo>
                  <a:close/>
                </a:path>
                <a:path w="476250" h="478155">
                  <a:moveTo>
                    <a:pt x="450879" y="425602"/>
                  </a:moveTo>
                  <a:lnTo>
                    <a:pt x="353626" y="425602"/>
                  </a:lnTo>
                  <a:lnTo>
                    <a:pt x="380950" y="420063"/>
                  </a:lnTo>
                  <a:lnTo>
                    <a:pt x="403262" y="404957"/>
                  </a:lnTo>
                  <a:lnTo>
                    <a:pt x="418305" y="382553"/>
                  </a:lnTo>
                  <a:lnTo>
                    <a:pt x="423821" y="355116"/>
                  </a:lnTo>
                  <a:lnTo>
                    <a:pt x="423821" y="122688"/>
                  </a:lnTo>
                  <a:lnTo>
                    <a:pt x="418304" y="95250"/>
                  </a:lnTo>
                  <a:lnTo>
                    <a:pt x="403261" y="72844"/>
                  </a:lnTo>
                  <a:lnTo>
                    <a:pt x="380949" y="57738"/>
                  </a:lnTo>
                  <a:lnTo>
                    <a:pt x="353626" y="52199"/>
                  </a:lnTo>
                  <a:lnTo>
                    <a:pt x="450881" y="52199"/>
                  </a:lnTo>
                  <a:lnTo>
                    <a:pt x="466186" y="74978"/>
                  </a:lnTo>
                  <a:lnTo>
                    <a:pt x="475802" y="122688"/>
                  </a:lnTo>
                  <a:lnTo>
                    <a:pt x="475802" y="355116"/>
                  </a:lnTo>
                  <a:lnTo>
                    <a:pt x="466184" y="402826"/>
                  </a:lnTo>
                  <a:lnTo>
                    <a:pt x="450879" y="425602"/>
                  </a:lnTo>
                  <a:close/>
                </a:path>
              </a:pathLst>
            </a:custGeom>
            <a:solidFill>
              <a:srgbClr val="4A38B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5005"/>
              </a:lnSpc>
            </a:pPr>
            <a:fld id="{81D60167-4931-47E6-BA6A-407CBD079E47}" type="slidenum">
              <a:rPr dirty="0" spc="-103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75171" y="0"/>
            <a:ext cx="8912828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289" y="4217395"/>
            <a:ext cx="640588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140" b="1">
                <a:solidFill>
                  <a:srgbClr val="4A38B4"/>
                </a:solidFill>
                <a:latin typeface="Tahoma"/>
                <a:cs typeface="Tahoma"/>
              </a:rPr>
              <a:t>План</a:t>
            </a:r>
            <a:r>
              <a:rPr dirty="0" sz="7200" spc="-290" b="1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7200" spc="150" b="1">
                <a:solidFill>
                  <a:srgbClr val="4A38B4"/>
                </a:solidFill>
                <a:latin typeface="Tahoma"/>
                <a:cs typeface="Tahoma"/>
              </a:rPr>
              <a:t>работы</a:t>
            </a:r>
            <a:endParaRPr sz="72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725964" y="2654874"/>
            <a:ext cx="3220085" cy="56451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30">
                <a:solidFill>
                  <a:srgbClr val="FFFFFF"/>
                </a:solidFill>
              </a:rPr>
              <a:t>А</a:t>
            </a:r>
            <a:r>
              <a:rPr dirty="0" sz="3500" spc="-295">
                <a:solidFill>
                  <a:srgbClr val="FFFFFF"/>
                </a:solidFill>
              </a:rPr>
              <a:t>н</a:t>
            </a:r>
            <a:r>
              <a:rPr dirty="0" sz="3500" spc="-330">
                <a:solidFill>
                  <a:srgbClr val="FFFFFF"/>
                </a:solidFill>
              </a:rPr>
              <a:t>а</a:t>
            </a:r>
            <a:r>
              <a:rPr dirty="0" sz="3500" spc="-200">
                <a:solidFill>
                  <a:srgbClr val="FFFFFF"/>
                </a:solidFill>
              </a:rPr>
              <a:t>л</a:t>
            </a:r>
            <a:r>
              <a:rPr dirty="0" sz="3500" spc="-250">
                <a:solidFill>
                  <a:srgbClr val="FFFFFF"/>
                </a:solidFill>
              </a:rPr>
              <a:t>и</a:t>
            </a:r>
            <a:r>
              <a:rPr dirty="0" sz="3500" spc="-245">
                <a:solidFill>
                  <a:srgbClr val="FFFFFF"/>
                </a:solidFill>
              </a:rPr>
              <a:t>з</a:t>
            </a:r>
            <a:r>
              <a:rPr dirty="0" sz="3500" spc="-260">
                <a:solidFill>
                  <a:srgbClr val="FFFFFF"/>
                </a:solidFill>
              </a:rPr>
              <a:t> </a:t>
            </a:r>
            <a:r>
              <a:rPr dirty="0" sz="3500" spc="-45">
                <a:solidFill>
                  <a:srgbClr val="FFFFFF"/>
                </a:solidFill>
              </a:rPr>
              <a:t>д</a:t>
            </a:r>
            <a:r>
              <a:rPr dirty="0" sz="3500" spc="-330">
                <a:solidFill>
                  <a:srgbClr val="FFFFFF"/>
                </a:solidFill>
              </a:rPr>
              <a:t>а</a:t>
            </a:r>
            <a:r>
              <a:rPr dirty="0" sz="3500" spc="-295">
                <a:solidFill>
                  <a:srgbClr val="FFFFFF"/>
                </a:solidFill>
              </a:rPr>
              <a:t>нн</a:t>
            </a:r>
            <a:r>
              <a:rPr dirty="0" sz="3500" spc="-350">
                <a:solidFill>
                  <a:srgbClr val="FFFFFF"/>
                </a:solidFill>
              </a:rPr>
              <a:t>ы</a:t>
            </a:r>
            <a:r>
              <a:rPr dirty="0" sz="3500" spc="-240">
                <a:solidFill>
                  <a:srgbClr val="FFFFFF"/>
                </a:solidFill>
              </a:rPr>
              <a:t>х</a:t>
            </a:r>
            <a:endParaRPr sz="3500"/>
          </a:p>
        </p:txBody>
      </p:sp>
      <p:grpSp>
        <p:nvGrpSpPr>
          <p:cNvPr id="5" name="object 5"/>
          <p:cNvGrpSpPr/>
          <p:nvPr/>
        </p:nvGrpSpPr>
        <p:grpSpPr>
          <a:xfrm>
            <a:off x="14335835" y="3396295"/>
            <a:ext cx="47625" cy="2880995"/>
            <a:chOff x="14335835" y="3396295"/>
            <a:chExt cx="47625" cy="2880995"/>
          </a:xfrm>
        </p:grpSpPr>
        <p:sp>
          <p:nvSpPr>
            <p:cNvPr id="6" name="object 6"/>
            <p:cNvSpPr/>
            <p:nvPr/>
          </p:nvSpPr>
          <p:spPr>
            <a:xfrm>
              <a:off x="14373935" y="3396295"/>
              <a:ext cx="0" cy="848360"/>
            </a:xfrm>
            <a:custGeom>
              <a:avLst/>
              <a:gdLst/>
              <a:ahLst/>
              <a:cxnLst/>
              <a:rect l="l" t="t" r="r" b="b"/>
              <a:pathLst>
                <a:path w="0" h="848360">
                  <a:moveTo>
                    <a:pt x="0" y="0"/>
                  </a:moveTo>
                  <a:lnTo>
                    <a:pt x="0" y="847871"/>
                  </a:lnTo>
                </a:path>
              </a:pathLst>
            </a:custGeom>
            <a:ln w="1900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345360" y="5429156"/>
              <a:ext cx="0" cy="848360"/>
            </a:xfrm>
            <a:custGeom>
              <a:avLst/>
              <a:gdLst/>
              <a:ahLst/>
              <a:cxnLst/>
              <a:rect l="l" t="t" r="r" b="b"/>
              <a:pathLst>
                <a:path w="0" h="848360">
                  <a:moveTo>
                    <a:pt x="0" y="0"/>
                  </a:moveTo>
                  <a:lnTo>
                    <a:pt x="0" y="847871"/>
                  </a:lnTo>
                </a:path>
              </a:pathLst>
            </a:custGeom>
            <a:ln w="1900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1883894" y="4394091"/>
            <a:ext cx="4999355" cy="5645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130" b="1">
                <a:solidFill>
                  <a:srgbClr val="FFFFFF"/>
                </a:solidFill>
                <a:latin typeface="Tahoma"/>
                <a:cs typeface="Tahoma"/>
              </a:rPr>
              <a:t>О</a:t>
            </a:r>
            <a:r>
              <a:rPr dirty="0" sz="3500" spc="-145" b="1">
                <a:solidFill>
                  <a:srgbClr val="FFFFFF"/>
                </a:solidFill>
                <a:latin typeface="Tahoma"/>
                <a:cs typeface="Tahoma"/>
              </a:rPr>
              <a:t>б</a:t>
            </a:r>
            <a:r>
              <a:rPr dirty="0" sz="3500" spc="-225" b="1">
                <a:solidFill>
                  <a:srgbClr val="FFFFFF"/>
                </a:solidFill>
                <a:latin typeface="Tahoma"/>
                <a:cs typeface="Tahoma"/>
              </a:rPr>
              <a:t>р</a:t>
            </a:r>
            <a:r>
              <a:rPr dirty="0" sz="3500" spc="-330" b="1">
                <a:solidFill>
                  <a:srgbClr val="FFFFFF"/>
                </a:solidFill>
                <a:latin typeface="Tahoma"/>
                <a:cs typeface="Tahoma"/>
              </a:rPr>
              <a:t>а</a:t>
            </a:r>
            <a:r>
              <a:rPr dirty="0" sz="3500" spc="-145" b="1">
                <a:solidFill>
                  <a:srgbClr val="FFFFFF"/>
                </a:solidFill>
                <a:latin typeface="Tahoma"/>
                <a:cs typeface="Tahoma"/>
              </a:rPr>
              <a:t>б</a:t>
            </a:r>
            <a:r>
              <a:rPr dirty="0" sz="3500" spc="-160" b="1">
                <a:solidFill>
                  <a:srgbClr val="FFFFFF"/>
                </a:solidFill>
                <a:latin typeface="Tahoma"/>
                <a:cs typeface="Tahoma"/>
              </a:rPr>
              <a:t>о</a:t>
            </a:r>
            <a:r>
              <a:rPr dirty="0" sz="3500" spc="-40" b="1">
                <a:solidFill>
                  <a:srgbClr val="FFFFFF"/>
                </a:solidFill>
                <a:latin typeface="Tahoma"/>
                <a:cs typeface="Tahoma"/>
              </a:rPr>
              <a:t>т</a:t>
            </a:r>
            <a:r>
              <a:rPr dirty="0" sz="3500" spc="-195" b="1">
                <a:solidFill>
                  <a:srgbClr val="FFFFFF"/>
                </a:solidFill>
                <a:latin typeface="Tahoma"/>
                <a:cs typeface="Tahoma"/>
              </a:rPr>
              <a:t>к</a:t>
            </a:r>
            <a:r>
              <a:rPr dirty="0" sz="3500" spc="-290" b="1">
                <a:solidFill>
                  <a:srgbClr val="FFFFFF"/>
                </a:solidFill>
                <a:latin typeface="Tahoma"/>
                <a:cs typeface="Tahoma"/>
              </a:rPr>
              <a:t>а</a:t>
            </a:r>
            <a:r>
              <a:rPr dirty="0" sz="3500" spc="-2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-225" b="1">
                <a:solidFill>
                  <a:srgbClr val="FFFFFF"/>
                </a:solidFill>
                <a:latin typeface="Tahoma"/>
                <a:cs typeface="Tahoma"/>
              </a:rPr>
              <a:t>р</a:t>
            </a:r>
            <a:r>
              <a:rPr dirty="0" sz="3500" spc="-225" b="1">
                <a:solidFill>
                  <a:srgbClr val="FFFFFF"/>
                </a:solidFill>
                <a:latin typeface="Tahoma"/>
                <a:cs typeface="Tahoma"/>
              </a:rPr>
              <a:t>е</a:t>
            </a:r>
            <a:r>
              <a:rPr dirty="0" sz="3500" spc="-285" b="1">
                <a:solidFill>
                  <a:srgbClr val="FFFFFF"/>
                </a:solidFill>
                <a:latin typeface="Tahoma"/>
                <a:cs typeface="Tahoma"/>
              </a:rPr>
              <a:t>з</a:t>
            </a:r>
            <a:r>
              <a:rPr dirty="0" sz="3500" spc="-175" b="1">
                <a:solidFill>
                  <a:srgbClr val="FFFFFF"/>
                </a:solidFill>
                <a:latin typeface="Tahoma"/>
                <a:cs typeface="Tahoma"/>
              </a:rPr>
              <a:t>у</a:t>
            </a:r>
            <a:r>
              <a:rPr dirty="0" sz="3500" spc="-200" b="1">
                <a:solidFill>
                  <a:srgbClr val="FFFFFF"/>
                </a:solidFill>
                <a:latin typeface="Tahoma"/>
                <a:cs typeface="Tahoma"/>
              </a:rPr>
              <a:t>л</a:t>
            </a:r>
            <a:r>
              <a:rPr dirty="0" sz="3500" spc="-330" b="1">
                <a:solidFill>
                  <a:srgbClr val="FFFFFF"/>
                </a:solidFill>
                <a:latin typeface="Tahoma"/>
                <a:cs typeface="Tahoma"/>
              </a:rPr>
              <a:t>ь</a:t>
            </a:r>
            <a:r>
              <a:rPr dirty="0" sz="3500" spc="-40" b="1">
                <a:solidFill>
                  <a:srgbClr val="FFFFFF"/>
                </a:solidFill>
                <a:latin typeface="Tahoma"/>
                <a:cs typeface="Tahoma"/>
              </a:rPr>
              <a:t>т</a:t>
            </a:r>
            <a:r>
              <a:rPr dirty="0" sz="3500" spc="-330" b="1">
                <a:solidFill>
                  <a:srgbClr val="FFFFFF"/>
                </a:solidFill>
                <a:latin typeface="Tahoma"/>
                <a:cs typeface="Tahoma"/>
              </a:rPr>
              <a:t>а</a:t>
            </a:r>
            <a:r>
              <a:rPr dirty="0" sz="3500" spc="-40" b="1">
                <a:solidFill>
                  <a:srgbClr val="FFFFFF"/>
                </a:solidFill>
                <a:latin typeface="Tahoma"/>
                <a:cs typeface="Tahoma"/>
              </a:rPr>
              <a:t>т</a:t>
            </a:r>
            <a:r>
              <a:rPr dirty="0" sz="3500" spc="-160" b="1">
                <a:solidFill>
                  <a:srgbClr val="FFFFFF"/>
                </a:solidFill>
                <a:latin typeface="Tahoma"/>
                <a:cs typeface="Tahoma"/>
              </a:rPr>
              <a:t>о</a:t>
            </a:r>
            <a:r>
              <a:rPr dirty="0" sz="3500" spc="-345" b="1">
                <a:solidFill>
                  <a:srgbClr val="FFFFFF"/>
                </a:solidFill>
                <a:latin typeface="Tahoma"/>
                <a:cs typeface="Tahoma"/>
              </a:rPr>
              <a:t>в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5005"/>
              </a:lnSpc>
            </a:pPr>
            <a:fld id="{81D60167-4931-47E6-BA6A-407CBD079E47}" type="slidenum">
              <a:rPr dirty="0" spc="-1030"/>
              <a:t>10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11851003" y="6426955"/>
            <a:ext cx="4970145" cy="5645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-70" b="1">
                <a:solidFill>
                  <a:srgbClr val="FFFFFF"/>
                </a:solidFill>
                <a:latin typeface="Tahoma"/>
                <a:cs typeface="Tahoma"/>
              </a:rPr>
              <a:t>П</a:t>
            </a:r>
            <a:r>
              <a:rPr dirty="0" sz="3500" spc="-225" b="1">
                <a:solidFill>
                  <a:srgbClr val="FFFFFF"/>
                </a:solidFill>
                <a:latin typeface="Tahoma"/>
                <a:cs typeface="Tahoma"/>
              </a:rPr>
              <a:t>р</a:t>
            </a:r>
            <a:r>
              <a:rPr dirty="0" sz="3500" spc="-225" b="1">
                <a:solidFill>
                  <a:srgbClr val="FFFFFF"/>
                </a:solidFill>
                <a:latin typeface="Tahoma"/>
                <a:cs typeface="Tahoma"/>
              </a:rPr>
              <a:t>е</a:t>
            </a:r>
            <a:r>
              <a:rPr dirty="0" sz="3500" spc="-45" b="1">
                <a:solidFill>
                  <a:srgbClr val="FFFFFF"/>
                </a:solidFill>
                <a:latin typeface="Tahoma"/>
                <a:cs typeface="Tahoma"/>
              </a:rPr>
              <a:t>д</a:t>
            </a:r>
            <a:r>
              <a:rPr dirty="0" sz="3500" spc="-200" b="1">
                <a:solidFill>
                  <a:srgbClr val="FFFFFF"/>
                </a:solidFill>
                <a:latin typeface="Tahoma"/>
                <a:cs typeface="Tahoma"/>
              </a:rPr>
              <a:t>л</a:t>
            </a:r>
            <a:r>
              <a:rPr dirty="0" sz="3500" spc="-160" b="1">
                <a:solidFill>
                  <a:srgbClr val="FFFFFF"/>
                </a:solidFill>
                <a:latin typeface="Tahoma"/>
                <a:cs typeface="Tahoma"/>
              </a:rPr>
              <a:t>о</a:t>
            </a:r>
            <a:r>
              <a:rPr dirty="0" sz="3500" spc="-210" b="1">
                <a:solidFill>
                  <a:srgbClr val="FFFFFF"/>
                </a:solidFill>
                <a:latin typeface="Tahoma"/>
                <a:cs typeface="Tahoma"/>
              </a:rPr>
              <a:t>ж</a:t>
            </a:r>
            <a:r>
              <a:rPr dirty="0" sz="3500" spc="-225" b="1">
                <a:solidFill>
                  <a:srgbClr val="FFFFFF"/>
                </a:solidFill>
                <a:latin typeface="Tahoma"/>
                <a:cs typeface="Tahoma"/>
              </a:rPr>
              <a:t>е</a:t>
            </a:r>
            <a:r>
              <a:rPr dirty="0" sz="3500" spc="-295" b="1">
                <a:solidFill>
                  <a:srgbClr val="FFFFFF"/>
                </a:solidFill>
                <a:latin typeface="Tahoma"/>
                <a:cs typeface="Tahoma"/>
              </a:rPr>
              <a:t>н</a:t>
            </a:r>
            <a:r>
              <a:rPr dirty="0" sz="3500" spc="-250" b="1">
                <a:solidFill>
                  <a:srgbClr val="FFFFFF"/>
                </a:solidFill>
                <a:latin typeface="Tahoma"/>
                <a:cs typeface="Tahoma"/>
              </a:rPr>
              <a:t>и</a:t>
            </a:r>
            <a:r>
              <a:rPr dirty="0" sz="3500" spc="-185" b="1">
                <a:solidFill>
                  <a:srgbClr val="FFFFFF"/>
                </a:solidFill>
                <a:latin typeface="Tahoma"/>
                <a:cs typeface="Tahoma"/>
              </a:rPr>
              <a:t>е</a:t>
            </a:r>
            <a:r>
              <a:rPr dirty="0" sz="3500" spc="-2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-225" b="1">
                <a:solidFill>
                  <a:srgbClr val="FFFFFF"/>
                </a:solidFill>
                <a:latin typeface="Tahoma"/>
                <a:cs typeface="Tahoma"/>
              </a:rPr>
              <a:t>р</a:t>
            </a:r>
            <a:r>
              <a:rPr dirty="0" sz="3500" spc="-225" b="1">
                <a:solidFill>
                  <a:srgbClr val="FFFFFF"/>
                </a:solidFill>
                <a:latin typeface="Tahoma"/>
                <a:cs typeface="Tahoma"/>
              </a:rPr>
              <a:t>е</a:t>
            </a:r>
            <a:r>
              <a:rPr dirty="0" sz="3500" spc="-320" b="1">
                <a:solidFill>
                  <a:srgbClr val="FFFFFF"/>
                </a:solidFill>
                <a:latin typeface="Tahoma"/>
                <a:cs typeface="Tahoma"/>
              </a:rPr>
              <a:t>ш</a:t>
            </a:r>
            <a:r>
              <a:rPr dirty="0" sz="3500" spc="-225" b="1">
                <a:solidFill>
                  <a:srgbClr val="FFFFFF"/>
                </a:solidFill>
                <a:latin typeface="Tahoma"/>
                <a:cs typeface="Tahoma"/>
              </a:rPr>
              <a:t>е</a:t>
            </a:r>
            <a:r>
              <a:rPr dirty="0" sz="3500" spc="-295" b="1">
                <a:solidFill>
                  <a:srgbClr val="FFFFFF"/>
                </a:solidFill>
                <a:latin typeface="Tahoma"/>
                <a:cs typeface="Tahoma"/>
              </a:rPr>
              <a:t>н</a:t>
            </a:r>
            <a:r>
              <a:rPr dirty="0" sz="3500" spc="-250" b="1">
                <a:solidFill>
                  <a:srgbClr val="FFFFFF"/>
                </a:solidFill>
                <a:latin typeface="Tahoma"/>
                <a:cs typeface="Tahoma"/>
              </a:rPr>
              <a:t>и</a:t>
            </a:r>
            <a:r>
              <a:rPr dirty="0" sz="3500" spc="-210" b="1">
                <a:solidFill>
                  <a:srgbClr val="FFFFFF"/>
                </a:solidFill>
                <a:latin typeface="Tahoma"/>
                <a:cs typeface="Tahoma"/>
              </a:rPr>
              <a:t>й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9347663" cy="102869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66539" y="2229326"/>
            <a:ext cx="3886199" cy="222884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912299" y="5143503"/>
            <a:ext cx="6667500" cy="3381375"/>
            <a:chOff x="10912299" y="5143503"/>
            <a:chExt cx="6667500" cy="338137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12299" y="5143503"/>
              <a:ext cx="6667499" cy="33813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410158" y="5339039"/>
              <a:ext cx="5848985" cy="5080"/>
            </a:xfrm>
            <a:custGeom>
              <a:avLst/>
              <a:gdLst/>
              <a:ahLst/>
              <a:cxnLst/>
              <a:rect l="l" t="t" r="r" b="b"/>
              <a:pathLst>
                <a:path w="5848984" h="5079">
                  <a:moveTo>
                    <a:pt x="0" y="4758"/>
                  </a:moveTo>
                  <a:lnTo>
                    <a:pt x="5848389" y="0"/>
                  </a:lnTo>
                </a:path>
              </a:pathLst>
            </a:custGeom>
            <a:ln w="9524">
              <a:solidFill>
                <a:srgbClr val="4A38B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4525151"/>
            <a:ext cx="749935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dirty="0" spc="-315">
                <a:solidFill>
                  <a:srgbClr val="FFFFFF"/>
                </a:solidFill>
                <a:latin typeface="Verdana"/>
                <a:cs typeface="Verdana"/>
              </a:rPr>
              <a:t>н</a:t>
            </a:r>
            <a:r>
              <a:rPr dirty="0" spc="-590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dirty="0" spc="-490">
                <a:solidFill>
                  <a:srgbClr val="FFFFFF"/>
                </a:solidFill>
                <a:latin typeface="Verdana"/>
                <a:cs typeface="Verdana"/>
              </a:rPr>
              <a:t>л</a:t>
            </a:r>
            <a:r>
              <a:rPr dirty="0" spc="-21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dirty="0" spc="-245">
                <a:solidFill>
                  <a:srgbClr val="FFFFFF"/>
                </a:solidFill>
                <a:latin typeface="Verdana"/>
                <a:cs typeface="Verdana"/>
              </a:rPr>
              <a:t>з</a:t>
            </a:r>
            <a:r>
              <a:rPr dirty="0" spc="-6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pc="-145">
                <a:solidFill>
                  <a:srgbClr val="FFFFFF"/>
                </a:solidFill>
                <a:latin typeface="Verdana"/>
                <a:cs typeface="Verdana"/>
              </a:rPr>
              <a:t>д</a:t>
            </a:r>
            <a:r>
              <a:rPr dirty="0" spc="-590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dirty="0" spc="-315">
                <a:solidFill>
                  <a:srgbClr val="FFFFFF"/>
                </a:solidFill>
                <a:latin typeface="Verdana"/>
                <a:cs typeface="Verdana"/>
              </a:rPr>
              <a:t>нн</a:t>
            </a:r>
            <a:r>
              <a:rPr dirty="0" spc="-835">
                <a:solidFill>
                  <a:srgbClr val="FFFFFF"/>
                </a:solidFill>
                <a:latin typeface="Verdana"/>
                <a:cs typeface="Verdana"/>
              </a:rPr>
              <a:t>ы</a:t>
            </a:r>
            <a:r>
              <a:rPr dirty="0" spc="-760">
                <a:solidFill>
                  <a:srgbClr val="FFFFFF"/>
                </a:solidFill>
                <a:latin typeface="Verdana"/>
                <a:cs typeface="Verdana"/>
              </a:rPr>
              <a:t>х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5005"/>
              </a:lnSpc>
            </a:pPr>
            <a:fld id="{81D60167-4931-47E6-BA6A-407CBD079E47}" type="slidenum">
              <a:rPr dirty="0" spc="-103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7573" y="649793"/>
            <a:ext cx="765429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65"/>
              <a:t>Анализ</a:t>
            </a:r>
            <a:r>
              <a:rPr dirty="0" spc="-300"/>
              <a:t> </a:t>
            </a:r>
            <a:r>
              <a:rPr dirty="0" spc="114"/>
              <a:t>данных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7573" y="2274173"/>
            <a:ext cx="11127105" cy="5963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60" b="1">
                <a:solidFill>
                  <a:srgbClr val="4A38B4"/>
                </a:solidFill>
                <a:latin typeface="Tahoma"/>
                <a:cs typeface="Tahoma"/>
              </a:rPr>
              <a:t>П</a:t>
            </a:r>
            <a:r>
              <a:rPr dirty="0" sz="3500" spc="-210" b="1">
                <a:solidFill>
                  <a:srgbClr val="4A38B4"/>
                </a:solidFill>
                <a:latin typeface="Tahoma"/>
                <a:cs typeface="Tahoma"/>
              </a:rPr>
              <a:t>р</a:t>
            </a:r>
            <a:r>
              <a:rPr dirty="0" sz="3500" spc="-210" b="1">
                <a:solidFill>
                  <a:srgbClr val="4A38B4"/>
                </a:solidFill>
                <a:latin typeface="Tahoma"/>
                <a:cs typeface="Tahoma"/>
              </a:rPr>
              <a:t>е</a:t>
            </a:r>
            <a:r>
              <a:rPr dirty="0" sz="3500" spc="-30" b="1">
                <a:solidFill>
                  <a:srgbClr val="4A38B4"/>
                </a:solidFill>
                <a:latin typeface="Tahoma"/>
                <a:cs typeface="Tahoma"/>
              </a:rPr>
              <a:t>д</a:t>
            </a:r>
            <a:r>
              <a:rPr dirty="0" sz="3500" spc="-145" b="1">
                <a:solidFill>
                  <a:srgbClr val="4A38B4"/>
                </a:solidFill>
                <a:latin typeface="Tahoma"/>
                <a:cs typeface="Tahoma"/>
              </a:rPr>
              <a:t>о</a:t>
            </a:r>
            <a:r>
              <a:rPr dirty="0" sz="3500" spc="-130" b="1">
                <a:solidFill>
                  <a:srgbClr val="4A38B4"/>
                </a:solidFill>
                <a:latin typeface="Tahoma"/>
                <a:cs typeface="Tahoma"/>
              </a:rPr>
              <a:t>б</a:t>
            </a:r>
            <a:r>
              <a:rPr dirty="0" sz="3500" spc="-210" b="1">
                <a:solidFill>
                  <a:srgbClr val="4A38B4"/>
                </a:solidFill>
                <a:latin typeface="Tahoma"/>
                <a:cs typeface="Tahoma"/>
              </a:rPr>
              <a:t>р</a:t>
            </a:r>
            <a:r>
              <a:rPr dirty="0" sz="3500" spc="-310" b="1">
                <a:solidFill>
                  <a:srgbClr val="4A38B4"/>
                </a:solidFill>
                <a:latin typeface="Tahoma"/>
                <a:cs typeface="Tahoma"/>
              </a:rPr>
              <a:t>а</a:t>
            </a:r>
            <a:r>
              <a:rPr dirty="0" sz="3500" spc="-130" b="1">
                <a:solidFill>
                  <a:srgbClr val="4A38B4"/>
                </a:solidFill>
                <a:latin typeface="Tahoma"/>
                <a:cs typeface="Tahoma"/>
              </a:rPr>
              <a:t>б</a:t>
            </a:r>
            <a:r>
              <a:rPr dirty="0" sz="3500" spc="-145" b="1">
                <a:solidFill>
                  <a:srgbClr val="4A38B4"/>
                </a:solidFill>
                <a:latin typeface="Tahoma"/>
                <a:cs typeface="Tahoma"/>
              </a:rPr>
              <a:t>о</a:t>
            </a:r>
            <a:r>
              <a:rPr dirty="0" sz="3500" spc="-25" b="1">
                <a:solidFill>
                  <a:srgbClr val="4A38B4"/>
                </a:solidFill>
                <a:latin typeface="Tahoma"/>
                <a:cs typeface="Tahoma"/>
              </a:rPr>
              <a:t>т</a:t>
            </a:r>
            <a:r>
              <a:rPr dirty="0" sz="3500" spc="-180" b="1">
                <a:solidFill>
                  <a:srgbClr val="4A38B4"/>
                </a:solidFill>
                <a:latin typeface="Tahoma"/>
                <a:cs typeface="Tahoma"/>
              </a:rPr>
              <a:t>к</a:t>
            </a:r>
            <a:r>
              <a:rPr dirty="0" sz="3500" spc="-305" b="1">
                <a:solidFill>
                  <a:srgbClr val="4A38B4"/>
                </a:solidFill>
                <a:latin typeface="Tahoma"/>
                <a:cs typeface="Tahoma"/>
              </a:rPr>
              <a:t>а</a:t>
            </a:r>
            <a:r>
              <a:rPr dirty="0" sz="3500" spc="-195" b="1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500" spc="-30" b="1">
                <a:solidFill>
                  <a:srgbClr val="4A38B4"/>
                </a:solidFill>
                <a:latin typeface="Tahoma"/>
                <a:cs typeface="Tahoma"/>
              </a:rPr>
              <a:t>д</a:t>
            </a:r>
            <a:r>
              <a:rPr dirty="0" sz="3500" spc="-310" b="1">
                <a:solidFill>
                  <a:srgbClr val="4A38B4"/>
                </a:solidFill>
                <a:latin typeface="Tahoma"/>
                <a:cs typeface="Tahoma"/>
              </a:rPr>
              <a:t>а</a:t>
            </a:r>
            <a:r>
              <a:rPr dirty="0" sz="3500" spc="-280" b="1">
                <a:solidFill>
                  <a:srgbClr val="4A38B4"/>
                </a:solidFill>
                <a:latin typeface="Tahoma"/>
                <a:cs typeface="Tahoma"/>
              </a:rPr>
              <a:t>нн</a:t>
            </a:r>
            <a:r>
              <a:rPr dirty="0" sz="3500" spc="-340" b="1">
                <a:solidFill>
                  <a:srgbClr val="4A38B4"/>
                </a:solidFill>
                <a:latin typeface="Tahoma"/>
                <a:cs typeface="Tahoma"/>
              </a:rPr>
              <a:t>ы</a:t>
            </a:r>
            <a:r>
              <a:rPr dirty="0" sz="3500" spc="-254" b="1">
                <a:solidFill>
                  <a:srgbClr val="4A38B4"/>
                </a:solidFill>
                <a:latin typeface="Tahoma"/>
                <a:cs typeface="Tahoma"/>
              </a:rPr>
              <a:t>х</a:t>
            </a:r>
            <a:endParaRPr sz="3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800">
              <a:latin typeface="Tahoma"/>
              <a:cs typeface="Tahoma"/>
            </a:endParaRPr>
          </a:p>
          <a:p>
            <a:pPr marL="3763010" marR="5080">
              <a:lnSpc>
                <a:spcPct val="184500"/>
              </a:lnSpc>
            </a:pPr>
            <a:r>
              <a:rPr dirty="0" sz="4150" spc="-229" b="1">
                <a:solidFill>
                  <a:srgbClr val="4A38B4"/>
                </a:solidFill>
                <a:latin typeface="Verdana"/>
                <a:cs typeface="Verdana"/>
              </a:rPr>
              <a:t>З</a:t>
            </a:r>
            <a:r>
              <a:rPr dirty="0" sz="4150" spc="-290" b="1">
                <a:solidFill>
                  <a:srgbClr val="4A38B4"/>
                </a:solidFill>
                <a:latin typeface="Verdana"/>
                <a:cs typeface="Verdana"/>
              </a:rPr>
              <a:t>а</a:t>
            </a:r>
            <a:r>
              <a:rPr dirty="0" sz="4150" spc="-150" b="1">
                <a:solidFill>
                  <a:srgbClr val="4A38B4"/>
                </a:solidFill>
                <a:latin typeface="Verdana"/>
                <a:cs typeface="Verdana"/>
              </a:rPr>
              <a:t>п</a:t>
            </a:r>
            <a:r>
              <a:rPr dirty="0" sz="4150" spc="-160" b="1">
                <a:solidFill>
                  <a:srgbClr val="4A38B4"/>
                </a:solidFill>
                <a:latin typeface="Verdana"/>
                <a:cs typeface="Verdana"/>
              </a:rPr>
              <a:t>о</a:t>
            </a:r>
            <a:r>
              <a:rPr dirty="0" sz="4150" spc="-229" b="1">
                <a:solidFill>
                  <a:srgbClr val="4A38B4"/>
                </a:solidFill>
                <a:latin typeface="Verdana"/>
                <a:cs typeface="Verdana"/>
              </a:rPr>
              <a:t>л</a:t>
            </a:r>
            <a:r>
              <a:rPr dirty="0" sz="4150" spc="-125" b="1">
                <a:solidFill>
                  <a:srgbClr val="4A38B4"/>
                </a:solidFill>
                <a:latin typeface="Verdana"/>
                <a:cs typeface="Verdana"/>
              </a:rPr>
              <a:t>н</a:t>
            </a:r>
            <a:r>
              <a:rPr dirty="0" sz="4150" spc="-105" b="1">
                <a:solidFill>
                  <a:srgbClr val="4A38B4"/>
                </a:solidFill>
                <a:latin typeface="Verdana"/>
                <a:cs typeface="Verdana"/>
              </a:rPr>
              <a:t>е</a:t>
            </a:r>
            <a:r>
              <a:rPr dirty="0" sz="4150" spc="-125" b="1">
                <a:solidFill>
                  <a:srgbClr val="4A38B4"/>
                </a:solidFill>
                <a:latin typeface="Verdana"/>
                <a:cs typeface="Verdana"/>
              </a:rPr>
              <a:t>н</a:t>
            </a:r>
            <a:r>
              <a:rPr dirty="0" sz="4150" spc="-65" b="1">
                <a:solidFill>
                  <a:srgbClr val="4A38B4"/>
                </a:solidFill>
                <a:latin typeface="Verdana"/>
                <a:cs typeface="Verdana"/>
              </a:rPr>
              <a:t>и</a:t>
            </a:r>
            <a:r>
              <a:rPr dirty="0" sz="4150" spc="-100" b="1">
                <a:solidFill>
                  <a:srgbClr val="4A38B4"/>
                </a:solidFill>
                <a:latin typeface="Verdana"/>
                <a:cs typeface="Verdana"/>
              </a:rPr>
              <a:t>е</a:t>
            </a:r>
            <a:r>
              <a:rPr dirty="0" sz="4150" spc="-270" b="1">
                <a:solidFill>
                  <a:srgbClr val="4A38B4"/>
                </a:solidFill>
                <a:latin typeface="Verdana"/>
                <a:cs typeface="Verdana"/>
              </a:rPr>
              <a:t> </a:t>
            </a:r>
            <a:r>
              <a:rPr dirty="0" sz="4150" spc="-150" b="1">
                <a:solidFill>
                  <a:srgbClr val="4A38B4"/>
                </a:solidFill>
                <a:latin typeface="Verdana"/>
                <a:cs typeface="Verdana"/>
              </a:rPr>
              <a:t>п</a:t>
            </a:r>
            <a:r>
              <a:rPr dirty="0" sz="4150" spc="-25" b="1">
                <a:solidFill>
                  <a:srgbClr val="4A38B4"/>
                </a:solidFill>
                <a:latin typeface="Verdana"/>
                <a:cs typeface="Verdana"/>
              </a:rPr>
              <a:t>р</a:t>
            </a:r>
            <a:r>
              <a:rPr dirty="0" sz="4150" spc="-160" b="1">
                <a:solidFill>
                  <a:srgbClr val="4A38B4"/>
                </a:solidFill>
                <a:latin typeface="Verdana"/>
                <a:cs typeface="Verdana"/>
              </a:rPr>
              <a:t>о</a:t>
            </a:r>
            <a:r>
              <a:rPr dirty="0" sz="4150" spc="-150" b="1">
                <a:solidFill>
                  <a:srgbClr val="4A38B4"/>
                </a:solidFill>
                <a:latin typeface="Verdana"/>
                <a:cs typeface="Verdana"/>
              </a:rPr>
              <a:t>п</a:t>
            </a:r>
            <a:r>
              <a:rPr dirty="0" sz="4150" spc="-240" b="1">
                <a:solidFill>
                  <a:srgbClr val="4A38B4"/>
                </a:solidFill>
                <a:latin typeface="Verdana"/>
                <a:cs typeface="Verdana"/>
              </a:rPr>
              <a:t>у</a:t>
            </a:r>
            <a:r>
              <a:rPr dirty="0" sz="4150" spc="-65" b="1">
                <a:solidFill>
                  <a:srgbClr val="4A38B4"/>
                </a:solidFill>
                <a:latin typeface="Verdana"/>
                <a:cs typeface="Verdana"/>
              </a:rPr>
              <a:t>с</a:t>
            </a:r>
            <a:r>
              <a:rPr dirty="0" sz="4150" spc="-210" b="1">
                <a:solidFill>
                  <a:srgbClr val="4A38B4"/>
                </a:solidFill>
                <a:latin typeface="Verdana"/>
                <a:cs typeface="Verdana"/>
              </a:rPr>
              <a:t>к</a:t>
            </a:r>
            <a:r>
              <a:rPr dirty="0" sz="4150" spc="-160" b="1">
                <a:solidFill>
                  <a:srgbClr val="4A38B4"/>
                </a:solidFill>
                <a:latin typeface="Verdana"/>
                <a:cs typeface="Verdana"/>
              </a:rPr>
              <a:t>о</a:t>
            </a:r>
            <a:r>
              <a:rPr dirty="0" sz="4150" spc="-155" b="1">
                <a:solidFill>
                  <a:srgbClr val="4A38B4"/>
                </a:solidFill>
                <a:latin typeface="Verdana"/>
                <a:cs typeface="Verdana"/>
              </a:rPr>
              <a:t>в  </a:t>
            </a:r>
            <a:r>
              <a:rPr dirty="0" sz="4150" spc="-85" b="1">
                <a:solidFill>
                  <a:srgbClr val="4A38B4"/>
                </a:solidFill>
                <a:latin typeface="Verdana"/>
                <a:cs typeface="Verdana"/>
              </a:rPr>
              <a:t>И</a:t>
            </a:r>
            <a:r>
              <a:rPr dirty="0" sz="4150" spc="-65" b="1">
                <a:solidFill>
                  <a:srgbClr val="4A38B4"/>
                </a:solidFill>
                <a:latin typeface="Verdana"/>
                <a:cs typeface="Verdana"/>
              </a:rPr>
              <a:t>с</a:t>
            </a:r>
            <a:r>
              <a:rPr dirty="0" sz="4150" spc="-150" b="1">
                <a:solidFill>
                  <a:srgbClr val="4A38B4"/>
                </a:solidFill>
                <a:latin typeface="Verdana"/>
                <a:cs typeface="Verdana"/>
              </a:rPr>
              <a:t>п</a:t>
            </a:r>
            <a:r>
              <a:rPr dirty="0" sz="4150" spc="-25" b="1">
                <a:solidFill>
                  <a:srgbClr val="4A38B4"/>
                </a:solidFill>
                <a:latin typeface="Verdana"/>
                <a:cs typeface="Verdana"/>
              </a:rPr>
              <a:t>р</a:t>
            </a:r>
            <a:r>
              <a:rPr dirty="0" sz="4150" spc="-290" b="1">
                <a:solidFill>
                  <a:srgbClr val="4A38B4"/>
                </a:solidFill>
                <a:latin typeface="Verdana"/>
                <a:cs typeface="Verdana"/>
              </a:rPr>
              <a:t>а</a:t>
            </a:r>
            <a:r>
              <a:rPr dirty="0" sz="4150" spc="-235" b="1">
                <a:solidFill>
                  <a:srgbClr val="4A38B4"/>
                </a:solidFill>
                <a:latin typeface="Verdana"/>
                <a:cs typeface="Verdana"/>
              </a:rPr>
              <a:t>в</a:t>
            </a:r>
            <a:r>
              <a:rPr dirty="0" sz="4150" spc="-229" b="1">
                <a:solidFill>
                  <a:srgbClr val="4A38B4"/>
                </a:solidFill>
                <a:latin typeface="Verdana"/>
                <a:cs typeface="Verdana"/>
              </a:rPr>
              <a:t>л</a:t>
            </a:r>
            <a:r>
              <a:rPr dirty="0" sz="4150" spc="-105" b="1">
                <a:solidFill>
                  <a:srgbClr val="4A38B4"/>
                </a:solidFill>
                <a:latin typeface="Verdana"/>
                <a:cs typeface="Verdana"/>
              </a:rPr>
              <a:t>е</a:t>
            </a:r>
            <a:r>
              <a:rPr dirty="0" sz="4150" spc="-125" b="1">
                <a:solidFill>
                  <a:srgbClr val="4A38B4"/>
                </a:solidFill>
                <a:latin typeface="Verdana"/>
                <a:cs typeface="Verdana"/>
              </a:rPr>
              <a:t>н</a:t>
            </a:r>
            <a:r>
              <a:rPr dirty="0" sz="4150" spc="-65" b="1">
                <a:solidFill>
                  <a:srgbClr val="4A38B4"/>
                </a:solidFill>
                <a:latin typeface="Verdana"/>
                <a:cs typeface="Verdana"/>
              </a:rPr>
              <a:t>и</a:t>
            </a:r>
            <a:r>
              <a:rPr dirty="0" sz="4150" spc="-100" b="1">
                <a:solidFill>
                  <a:srgbClr val="4A38B4"/>
                </a:solidFill>
                <a:latin typeface="Verdana"/>
                <a:cs typeface="Verdana"/>
              </a:rPr>
              <a:t>е</a:t>
            </a:r>
            <a:r>
              <a:rPr dirty="0" sz="4150" spc="-270" b="1">
                <a:solidFill>
                  <a:srgbClr val="4A38B4"/>
                </a:solidFill>
                <a:latin typeface="Verdana"/>
                <a:cs typeface="Verdana"/>
              </a:rPr>
              <a:t> </a:t>
            </a:r>
            <a:r>
              <a:rPr dirty="0" sz="4150" spc="-30" b="1">
                <a:solidFill>
                  <a:srgbClr val="4A38B4"/>
                </a:solidFill>
                <a:latin typeface="Verdana"/>
                <a:cs typeface="Verdana"/>
              </a:rPr>
              <a:t>д</a:t>
            </a:r>
            <a:r>
              <a:rPr dirty="0" sz="4150" spc="-240" b="1">
                <a:solidFill>
                  <a:srgbClr val="4A38B4"/>
                </a:solidFill>
                <a:latin typeface="Verdana"/>
                <a:cs typeface="Verdana"/>
              </a:rPr>
              <a:t>у</a:t>
            </a:r>
            <a:r>
              <a:rPr dirty="0" sz="4150" spc="-114" b="1">
                <a:solidFill>
                  <a:srgbClr val="4A38B4"/>
                </a:solidFill>
                <a:latin typeface="Verdana"/>
                <a:cs typeface="Verdana"/>
              </a:rPr>
              <a:t>б</a:t>
            </a:r>
            <a:r>
              <a:rPr dirty="0" sz="4150" spc="-229" b="1">
                <a:solidFill>
                  <a:srgbClr val="4A38B4"/>
                </a:solidFill>
                <a:latin typeface="Verdana"/>
                <a:cs typeface="Verdana"/>
              </a:rPr>
              <a:t>л</a:t>
            </a:r>
            <a:r>
              <a:rPr dirty="0" sz="4150" spc="-65" b="1">
                <a:solidFill>
                  <a:srgbClr val="4A38B4"/>
                </a:solidFill>
                <a:latin typeface="Verdana"/>
                <a:cs typeface="Verdana"/>
              </a:rPr>
              <a:t>и</a:t>
            </a:r>
            <a:r>
              <a:rPr dirty="0" sz="4150" spc="-210" b="1">
                <a:solidFill>
                  <a:srgbClr val="4A38B4"/>
                </a:solidFill>
                <a:latin typeface="Verdana"/>
                <a:cs typeface="Verdana"/>
              </a:rPr>
              <a:t>к</a:t>
            </a:r>
            <a:r>
              <a:rPr dirty="0" sz="4150" spc="-290" b="1">
                <a:solidFill>
                  <a:srgbClr val="4A38B4"/>
                </a:solidFill>
                <a:latin typeface="Verdana"/>
                <a:cs typeface="Verdana"/>
              </a:rPr>
              <a:t>а</a:t>
            </a:r>
            <a:r>
              <a:rPr dirty="0" sz="4150" spc="-85" b="1">
                <a:solidFill>
                  <a:srgbClr val="4A38B4"/>
                </a:solidFill>
                <a:latin typeface="Verdana"/>
                <a:cs typeface="Verdana"/>
              </a:rPr>
              <a:t>т</a:t>
            </a:r>
            <a:r>
              <a:rPr dirty="0" sz="4150" spc="-160" b="1">
                <a:solidFill>
                  <a:srgbClr val="4A38B4"/>
                </a:solidFill>
                <a:latin typeface="Verdana"/>
                <a:cs typeface="Verdana"/>
              </a:rPr>
              <a:t>о</a:t>
            </a:r>
            <a:r>
              <a:rPr dirty="0" sz="4150" spc="-155" b="1">
                <a:solidFill>
                  <a:srgbClr val="4A38B4"/>
                </a:solidFill>
                <a:latin typeface="Verdana"/>
                <a:cs typeface="Verdana"/>
              </a:rPr>
              <a:t>в  </a:t>
            </a:r>
            <a:r>
              <a:rPr dirty="0" sz="4150" spc="-85" b="1">
                <a:solidFill>
                  <a:srgbClr val="4A38B4"/>
                </a:solidFill>
                <a:latin typeface="Verdana"/>
                <a:cs typeface="Verdana"/>
              </a:rPr>
              <a:t>И</a:t>
            </a:r>
            <a:r>
              <a:rPr dirty="0" sz="4150" spc="-65" b="1">
                <a:solidFill>
                  <a:srgbClr val="4A38B4"/>
                </a:solidFill>
                <a:latin typeface="Verdana"/>
                <a:cs typeface="Verdana"/>
              </a:rPr>
              <a:t>с</a:t>
            </a:r>
            <a:r>
              <a:rPr dirty="0" sz="4150" spc="-150" b="1">
                <a:solidFill>
                  <a:srgbClr val="4A38B4"/>
                </a:solidFill>
                <a:latin typeface="Verdana"/>
                <a:cs typeface="Verdana"/>
              </a:rPr>
              <a:t>п</a:t>
            </a:r>
            <a:r>
              <a:rPr dirty="0" sz="4150" spc="-25" b="1">
                <a:solidFill>
                  <a:srgbClr val="4A38B4"/>
                </a:solidFill>
                <a:latin typeface="Verdana"/>
                <a:cs typeface="Verdana"/>
              </a:rPr>
              <a:t>р</a:t>
            </a:r>
            <a:r>
              <a:rPr dirty="0" sz="4150" spc="-290" b="1">
                <a:solidFill>
                  <a:srgbClr val="4A38B4"/>
                </a:solidFill>
                <a:latin typeface="Verdana"/>
                <a:cs typeface="Verdana"/>
              </a:rPr>
              <a:t>а</a:t>
            </a:r>
            <a:r>
              <a:rPr dirty="0" sz="4150" spc="-235" b="1">
                <a:solidFill>
                  <a:srgbClr val="4A38B4"/>
                </a:solidFill>
                <a:latin typeface="Verdana"/>
                <a:cs typeface="Verdana"/>
              </a:rPr>
              <a:t>в</a:t>
            </a:r>
            <a:r>
              <a:rPr dirty="0" sz="4150" spc="-229" b="1">
                <a:solidFill>
                  <a:srgbClr val="4A38B4"/>
                </a:solidFill>
                <a:latin typeface="Verdana"/>
                <a:cs typeface="Verdana"/>
              </a:rPr>
              <a:t>л</a:t>
            </a:r>
            <a:r>
              <a:rPr dirty="0" sz="4150" spc="-105" b="1">
                <a:solidFill>
                  <a:srgbClr val="4A38B4"/>
                </a:solidFill>
                <a:latin typeface="Verdana"/>
                <a:cs typeface="Verdana"/>
              </a:rPr>
              <a:t>е</a:t>
            </a:r>
            <a:r>
              <a:rPr dirty="0" sz="4150" spc="-125" b="1">
                <a:solidFill>
                  <a:srgbClr val="4A38B4"/>
                </a:solidFill>
                <a:latin typeface="Verdana"/>
                <a:cs typeface="Verdana"/>
              </a:rPr>
              <a:t>н</a:t>
            </a:r>
            <a:r>
              <a:rPr dirty="0" sz="4150" spc="-65" b="1">
                <a:solidFill>
                  <a:srgbClr val="4A38B4"/>
                </a:solidFill>
                <a:latin typeface="Verdana"/>
                <a:cs typeface="Verdana"/>
              </a:rPr>
              <a:t>и</a:t>
            </a:r>
            <a:r>
              <a:rPr dirty="0" sz="4150" spc="-100" b="1">
                <a:solidFill>
                  <a:srgbClr val="4A38B4"/>
                </a:solidFill>
                <a:latin typeface="Verdana"/>
                <a:cs typeface="Verdana"/>
              </a:rPr>
              <a:t>е</a:t>
            </a:r>
            <a:r>
              <a:rPr dirty="0" sz="4150" spc="-270" b="1">
                <a:solidFill>
                  <a:srgbClr val="4A38B4"/>
                </a:solidFill>
                <a:latin typeface="Verdana"/>
                <a:cs typeface="Verdana"/>
              </a:rPr>
              <a:t> </a:t>
            </a:r>
            <a:r>
              <a:rPr dirty="0" sz="4150" spc="-30" b="1">
                <a:solidFill>
                  <a:srgbClr val="4A38B4"/>
                </a:solidFill>
                <a:latin typeface="Verdana"/>
                <a:cs typeface="Verdana"/>
              </a:rPr>
              <a:t>д</a:t>
            </a:r>
            <a:r>
              <a:rPr dirty="0" sz="4150" spc="-290" b="1">
                <a:solidFill>
                  <a:srgbClr val="4A38B4"/>
                </a:solidFill>
                <a:latin typeface="Verdana"/>
                <a:cs typeface="Verdana"/>
              </a:rPr>
              <a:t>а</a:t>
            </a:r>
            <a:r>
              <a:rPr dirty="0" sz="4150" spc="-125" b="1">
                <a:solidFill>
                  <a:srgbClr val="4A38B4"/>
                </a:solidFill>
                <a:latin typeface="Verdana"/>
                <a:cs typeface="Verdana"/>
              </a:rPr>
              <a:t>нн</a:t>
            </a:r>
            <a:r>
              <a:rPr dirty="0" sz="4150" spc="-425" b="1">
                <a:solidFill>
                  <a:srgbClr val="4A38B4"/>
                </a:solidFill>
                <a:latin typeface="Verdana"/>
                <a:cs typeface="Verdana"/>
              </a:rPr>
              <a:t>ы</a:t>
            </a:r>
            <a:r>
              <a:rPr dirty="0" sz="4150" spc="-285" b="1">
                <a:solidFill>
                  <a:srgbClr val="4A38B4"/>
                </a:solidFill>
                <a:latin typeface="Verdana"/>
                <a:cs typeface="Verdana"/>
              </a:rPr>
              <a:t>х  </a:t>
            </a:r>
            <a:r>
              <a:rPr dirty="0" sz="4150" spc="-85" b="1">
                <a:solidFill>
                  <a:srgbClr val="4A38B4"/>
                </a:solidFill>
                <a:latin typeface="Verdana"/>
                <a:cs typeface="Verdana"/>
              </a:rPr>
              <a:t>И</a:t>
            </a:r>
            <a:r>
              <a:rPr dirty="0" sz="4150" spc="-135" b="1">
                <a:solidFill>
                  <a:srgbClr val="4A38B4"/>
                </a:solidFill>
                <a:latin typeface="Verdana"/>
                <a:cs typeface="Verdana"/>
              </a:rPr>
              <a:t>з</a:t>
            </a:r>
            <a:r>
              <a:rPr dirty="0" sz="4150" spc="-114" b="1">
                <a:solidFill>
                  <a:srgbClr val="4A38B4"/>
                </a:solidFill>
                <a:latin typeface="Verdana"/>
                <a:cs typeface="Verdana"/>
              </a:rPr>
              <a:t>б</a:t>
            </a:r>
            <a:r>
              <a:rPr dirty="0" sz="4150" spc="-290" b="1">
                <a:solidFill>
                  <a:srgbClr val="4A38B4"/>
                </a:solidFill>
                <a:latin typeface="Verdana"/>
                <a:cs typeface="Verdana"/>
              </a:rPr>
              <a:t>а</a:t>
            </a:r>
            <a:r>
              <a:rPr dirty="0" sz="4150" spc="-235" b="1">
                <a:solidFill>
                  <a:srgbClr val="4A38B4"/>
                </a:solidFill>
                <a:latin typeface="Verdana"/>
                <a:cs typeface="Verdana"/>
              </a:rPr>
              <a:t>в</a:t>
            </a:r>
            <a:r>
              <a:rPr dirty="0" sz="4150" spc="-229" b="1">
                <a:solidFill>
                  <a:srgbClr val="4A38B4"/>
                </a:solidFill>
                <a:latin typeface="Verdana"/>
                <a:cs typeface="Verdana"/>
              </a:rPr>
              <a:t>л</a:t>
            </a:r>
            <a:r>
              <a:rPr dirty="0" sz="4150" spc="-105" b="1">
                <a:solidFill>
                  <a:srgbClr val="4A38B4"/>
                </a:solidFill>
                <a:latin typeface="Verdana"/>
                <a:cs typeface="Verdana"/>
              </a:rPr>
              <a:t>е</a:t>
            </a:r>
            <a:r>
              <a:rPr dirty="0" sz="4150" spc="-125" b="1">
                <a:solidFill>
                  <a:srgbClr val="4A38B4"/>
                </a:solidFill>
                <a:latin typeface="Verdana"/>
                <a:cs typeface="Verdana"/>
              </a:rPr>
              <a:t>н</a:t>
            </a:r>
            <a:r>
              <a:rPr dirty="0" sz="4150" spc="-65" b="1">
                <a:solidFill>
                  <a:srgbClr val="4A38B4"/>
                </a:solidFill>
                <a:latin typeface="Verdana"/>
                <a:cs typeface="Verdana"/>
              </a:rPr>
              <a:t>и</a:t>
            </a:r>
            <a:r>
              <a:rPr dirty="0" sz="4150" spc="-100" b="1">
                <a:solidFill>
                  <a:srgbClr val="4A38B4"/>
                </a:solidFill>
                <a:latin typeface="Verdana"/>
                <a:cs typeface="Verdana"/>
              </a:rPr>
              <a:t>е</a:t>
            </a:r>
            <a:r>
              <a:rPr dirty="0" sz="4150" spc="-270" b="1">
                <a:solidFill>
                  <a:srgbClr val="4A38B4"/>
                </a:solidFill>
                <a:latin typeface="Verdana"/>
                <a:cs typeface="Verdana"/>
              </a:rPr>
              <a:t> </a:t>
            </a:r>
            <a:r>
              <a:rPr dirty="0" sz="4150" spc="-160" b="1">
                <a:solidFill>
                  <a:srgbClr val="4A38B4"/>
                </a:solidFill>
                <a:latin typeface="Verdana"/>
                <a:cs typeface="Verdana"/>
              </a:rPr>
              <a:t>о</a:t>
            </a:r>
            <a:r>
              <a:rPr dirty="0" sz="4150" spc="-80" b="1">
                <a:solidFill>
                  <a:srgbClr val="4A38B4"/>
                </a:solidFill>
                <a:latin typeface="Verdana"/>
                <a:cs typeface="Verdana"/>
              </a:rPr>
              <a:t>т</a:t>
            </a:r>
            <a:r>
              <a:rPr dirty="0" sz="4150" spc="-270" b="1">
                <a:solidFill>
                  <a:srgbClr val="4A38B4"/>
                </a:solidFill>
                <a:latin typeface="Verdana"/>
                <a:cs typeface="Verdana"/>
              </a:rPr>
              <a:t> </a:t>
            </a:r>
            <a:r>
              <a:rPr dirty="0" sz="4150" spc="-290" b="1">
                <a:solidFill>
                  <a:srgbClr val="4A38B4"/>
                </a:solidFill>
                <a:latin typeface="Verdana"/>
                <a:cs typeface="Verdana"/>
              </a:rPr>
              <a:t>а</a:t>
            </a:r>
            <a:r>
              <a:rPr dirty="0" sz="4150" spc="-125" b="1">
                <a:solidFill>
                  <a:srgbClr val="4A38B4"/>
                </a:solidFill>
                <a:latin typeface="Verdana"/>
                <a:cs typeface="Verdana"/>
              </a:rPr>
              <a:t>н</a:t>
            </a:r>
            <a:r>
              <a:rPr dirty="0" sz="4150" spc="-160" b="1">
                <a:solidFill>
                  <a:srgbClr val="4A38B4"/>
                </a:solidFill>
                <a:latin typeface="Verdana"/>
                <a:cs typeface="Verdana"/>
              </a:rPr>
              <a:t>о</a:t>
            </a:r>
            <a:r>
              <a:rPr dirty="0" sz="4150" spc="-90" b="1">
                <a:solidFill>
                  <a:srgbClr val="4A38B4"/>
                </a:solidFill>
                <a:latin typeface="Verdana"/>
                <a:cs typeface="Verdana"/>
              </a:rPr>
              <a:t>м</a:t>
            </a:r>
            <a:r>
              <a:rPr dirty="0" sz="4150" spc="-290" b="1">
                <a:solidFill>
                  <a:srgbClr val="4A38B4"/>
                </a:solidFill>
                <a:latin typeface="Verdana"/>
                <a:cs typeface="Verdana"/>
              </a:rPr>
              <a:t>а</a:t>
            </a:r>
            <a:r>
              <a:rPr dirty="0" sz="4150" spc="-229" b="1">
                <a:solidFill>
                  <a:srgbClr val="4A38B4"/>
                </a:solidFill>
                <a:latin typeface="Verdana"/>
                <a:cs typeface="Verdana"/>
              </a:rPr>
              <a:t>л</a:t>
            </a:r>
            <a:r>
              <a:rPr dirty="0" sz="4150" spc="-65" b="1">
                <a:solidFill>
                  <a:srgbClr val="4A38B4"/>
                </a:solidFill>
                <a:latin typeface="Verdana"/>
                <a:cs typeface="Verdana"/>
              </a:rPr>
              <a:t>и</a:t>
            </a:r>
            <a:r>
              <a:rPr dirty="0" sz="4150" spc="-60" b="1">
                <a:solidFill>
                  <a:srgbClr val="4A38B4"/>
                </a:solidFill>
                <a:latin typeface="Verdana"/>
                <a:cs typeface="Verdana"/>
              </a:rPr>
              <a:t>й</a:t>
            </a:r>
            <a:endParaRPr sz="415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56391" y="4131270"/>
            <a:ext cx="668020" cy="667385"/>
            <a:chOff x="4256391" y="4131270"/>
            <a:chExt cx="668020" cy="667385"/>
          </a:xfrm>
        </p:grpSpPr>
        <p:sp>
          <p:nvSpPr>
            <p:cNvPr id="5" name="object 5"/>
            <p:cNvSpPr/>
            <p:nvPr/>
          </p:nvSpPr>
          <p:spPr>
            <a:xfrm>
              <a:off x="4256391" y="4327431"/>
              <a:ext cx="471805" cy="471170"/>
            </a:xfrm>
            <a:custGeom>
              <a:avLst/>
              <a:gdLst/>
              <a:ahLst/>
              <a:cxnLst/>
              <a:rect l="l" t="t" r="r" b="b"/>
              <a:pathLst>
                <a:path w="471804" h="471170">
                  <a:moveTo>
                    <a:pt x="203746" y="470675"/>
                  </a:moveTo>
                  <a:lnTo>
                    <a:pt x="10318" y="292103"/>
                  </a:lnTo>
                  <a:lnTo>
                    <a:pt x="0" y="267227"/>
                  </a:lnTo>
                  <a:lnTo>
                    <a:pt x="2579" y="253991"/>
                  </a:lnTo>
                  <a:lnTo>
                    <a:pt x="242713" y="10304"/>
                  </a:lnTo>
                  <a:lnTo>
                    <a:pt x="267623" y="0"/>
                  </a:lnTo>
                  <a:lnTo>
                    <a:pt x="274351" y="644"/>
                  </a:lnTo>
                  <a:lnTo>
                    <a:pt x="280880" y="2576"/>
                  </a:lnTo>
                  <a:lnTo>
                    <a:pt x="287007" y="5796"/>
                  </a:lnTo>
                  <a:lnTo>
                    <a:pt x="292533" y="10304"/>
                  </a:lnTo>
                  <a:lnTo>
                    <a:pt x="317443" y="35177"/>
                  </a:lnTo>
                  <a:lnTo>
                    <a:pt x="267623" y="35177"/>
                  </a:lnTo>
                  <a:lnTo>
                    <a:pt x="35228" y="267227"/>
                  </a:lnTo>
                  <a:lnTo>
                    <a:pt x="203746" y="435495"/>
                  </a:lnTo>
                  <a:lnTo>
                    <a:pt x="253569" y="435495"/>
                  </a:lnTo>
                  <a:lnTo>
                    <a:pt x="228656" y="460371"/>
                  </a:lnTo>
                  <a:lnTo>
                    <a:pt x="223130" y="464879"/>
                  </a:lnTo>
                  <a:lnTo>
                    <a:pt x="217003" y="468100"/>
                  </a:lnTo>
                  <a:lnTo>
                    <a:pt x="210474" y="470031"/>
                  </a:lnTo>
                  <a:lnTo>
                    <a:pt x="203746" y="470675"/>
                  </a:lnTo>
                  <a:close/>
                </a:path>
                <a:path w="471804" h="471170">
                  <a:moveTo>
                    <a:pt x="253569" y="435495"/>
                  </a:moveTo>
                  <a:lnTo>
                    <a:pt x="203746" y="435495"/>
                  </a:lnTo>
                  <a:lnTo>
                    <a:pt x="436140" y="203445"/>
                  </a:lnTo>
                  <a:lnTo>
                    <a:pt x="267623" y="35177"/>
                  </a:lnTo>
                  <a:lnTo>
                    <a:pt x="317443" y="35177"/>
                  </a:lnTo>
                  <a:lnTo>
                    <a:pt x="461050" y="178572"/>
                  </a:lnTo>
                  <a:lnTo>
                    <a:pt x="468789" y="190209"/>
                  </a:lnTo>
                  <a:lnTo>
                    <a:pt x="471369" y="203446"/>
                  </a:lnTo>
                  <a:lnTo>
                    <a:pt x="468789" y="216684"/>
                  </a:lnTo>
                  <a:lnTo>
                    <a:pt x="461050" y="228321"/>
                  </a:lnTo>
                  <a:lnTo>
                    <a:pt x="253569" y="435495"/>
                  </a:lnTo>
                  <a:close/>
                </a:path>
              </a:pathLst>
            </a:custGeom>
            <a:solidFill>
              <a:srgbClr val="4A38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354792" y="4148859"/>
              <a:ext cx="551815" cy="551180"/>
            </a:xfrm>
            <a:custGeom>
              <a:avLst/>
              <a:gdLst/>
              <a:ahLst/>
              <a:cxnLst/>
              <a:rect l="l" t="t" r="r" b="b"/>
              <a:pathLst>
                <a:path w="551814" h="551179">
                  <a:moveTo>
                    <a:pt x="239422" y="550986"/>
                  </a:moveTo>
                  <a:lnTo>
                    <a:pt x="234750" y="550986"/>
                  </a:lnTo>
                  <a:lnTo>
                    <a:pt x="230078" y="550986"/>
                  </a:lnTo>
                  <a:lnTo>
                    <a:pt x="225598" y="549132"/>
                  </a:lnTo>
                  <a:lnTo>
                    <a:pt x="5160" y="329021"/>
                  </a:lnTo>
                  <a:lnTo>
                    <a:pt x="1290" y="323201"/>
                  </a:lnTo>
                  <a:lnTo>
                    <a:pt x="0" y="316583"/>
                  </a:lnTo>
                  <a:lnTo>
                    <a:pt x="1290" y="309965"/>
                  </a:lnTo>
                  <a:lnTo>
                    <a:pt x="5160" y="304147"/>
                  </a:lnTo>
                  <a:lnTo>
                    <a:pt x="308041" y="1718"/>
                  </a:lnTo>
                  <a:lnTo>
                    <a:pt x="312550" y="0"/>
                  </a:lnTo>
                  <a:lnTo>
                    <a:pt x="321564" y="0"/>
                  </a:lnTo>
                  <a:lnTo>
                    <a:pt x="326073" y="1718"/>
                  </a:lnTo>
                  <a:lnTo>
                    <a:pt x="546647" y="221964"/>
                  </a:lnTo>
                  <a:lnTo>
                    <a:pt x="550517" y="227784"/>
                  </a:lnTo>
                  <a:lnTo>
                    <a:pt x="551807" y="234402"/>
                  </a:lnTo>
                  <a:lnTo>
                    <a:pt x="550517" y="241020"/>
                  </a:lnTo>
                  <a:lnTo>
                    <a:pt x="546647" y="246838"/>
                  </a:lnTo>
                  <a:lnTo>
                    <a:pt x="243901" y="549132"/>
                  </a:lnTo>
                  <a:lnTo>
                    <a:pt x="239422" y="5509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337178" y="4131270"/>
              <a:ext cx="587375" cy="586740"/>
            </a:xfrm>
            <a:custGeom>
              <a:avLst/>
              <a:gdLst/>
              <a:ahLst/>
              <a:cxnLst/>
              <a:rect l="l" t="t" r="r" b="b"/>
              <a:pathLst>
                <a:path w="587375" h="586739">
                  <a:moveTo>
                    <a:pt x="252363" y="586166"/>
                  </a:moveTo>
                  <a:lnTo>
                    <a:pt x="10318" y="359049"/>
                  </a:lnTo>
                  <a:lnTo>
                    <a:pt x="0" y="334173"/>
                  </a:lnTo>
                  <a:lnTo>
                    <a:pt x="2579" y="320937"/>
                  </a:lnTo>
                  <a:lnTo>
                    <a:pt x="309760" y="10304"/>
                  </a:lnTo>
                  <a:lnTo>
                    <a:pt x="334670" y="0"/>
                  </a:lnTo>
                  <a:lnTo>
                    <a:pt x="341575" y="682"/>
                  </a:lnTo>
                  <a:lnTo>
                    <a:pt x="348151" y="2678"/>
                  </a:lnTo>
                  <a:lnTo>
                    <a:pt x="354214" y="5911"/>
                  </a:lnTo>
                  <a:lnTo>
                    <a:pt x="359578" y="10304"/>
                  </a:lnTo>
                  <a:lnTo>
                    <a:pt x="384488" y="35177"/>
                  </a:lnTo>
                  <a:lnTo>
                    <a:pt x="334670" y="35177"/>
                  </a:lnTo>
                  <a:lnTo>
                    <a:pt x="35228" y="334173"/>
                  </a:lnTo>
                  <a:lnTo>
                    <a:pt x="252363" y="550986"/>
                  </a:lnTo>
                  <a:lnTo>
                    <a:pt x="302186" y="550986"/>
                  </a:lnTo>
                  <a:lnTo>
                    <a:pt x="277273" y="575861"/>
                  </a:lnTo>
                  <a:lnTo>
                    <a:pt x="271907" y="580255"/>
                  </a:lnTo>
                  <a:lnTo>
                    <a:pt x="265843" y="583488"/>
                  </a:lnTo>
                  <a:lnTo>
                    <a:pt x="259267" y="585484"/>
                  </a:lnTo>
                  <a:lnTo>
                    <a:pt x="252363" y="586166"/>
                  </a:lnTo>
                  <a:close/>
                </a:path>
                <a:path w="587375" h="586739">
                  <a:moveTo>
                    <a:pt x="302186" y="550986"/>
                  </a:moveTo>
                  <a:lnTo>
                    <a:pt x="252363" y="550986"/>
                  </a:lnTo>
                  <a:lnTo>
                    <a:pt x="551805" y="251990"/>
                  </a:lnTo>
                  <a:lnTo>
                    <a:pt x="334670" y="35177"/>
                  </a:lnTo>
                  <a:lnTo>
                    <a:pt x="384488" y="35177"/>
                  </a:lnTo>
                  <a:lnTo>
                    <a:pt x="576712" y="227117"/>
                  </a:lnTo>
                  <a:lnTo>
                    <a:pt x="584451" y="238754"/>
                  </a:lnTo>
                  <a:lnTo>
                    <a:pt x="587031" y="251991"/>
                  </a:lnTo>
                  <a:lnTo>
                    <a:pt x="584451" y="265229"/>
                  </a:lnTo>
                  <a:lnTo>
                    <a:pt x="576712" y="276866"/>
                  </a:lnTo>
                  <a:lnTo>
                    <a:pt x="302186" y="550986"/>
                  </a:lnTo>
                  <a:close/>
                </a:path>
              </a:pathLst>
            </a:custGeom>
            <a:solidFill>
              <a:srgbClr val="4A38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47027" y="4240956"/>
              <a:ext cx="367665" cy="367030"/>
            </a:xfrm>
            <a:custGeom>
              <a:avLst/>
              <a:gdLst/>
              <a:ahLst/>
              <a:cxnLst/>
              <a:rect l="l" t="t" r="r" b="b"/>
              <a:pathLst>
                <a:path w="367664" h="367029">
                  <a:moveTo>
                    <a:pt x="54790" y="366793"/>
                  </a:moveTo>
                  <a:lnTo>
                    <a:pt x="50280" y="366793"/>
                  </a:lnTo>
                  <a:lnTo>
                    <a:pt x="45771" y="366793"/>
                  </a:lnTo>
                  <a:lnTo>
                    <a:pt x="41264" y="365075"/>
                  </a:lnTo>
                  <a:lnTo>
                    <a:pt x="1856" y="325725"/>
                  </a:lnTo>
                  <a:lnTo>
                    <a:pt x="0" y="321252"/>
                  </a:lnTo>
                  <a:lnTo>
                    <a:pt x="0" y="311922"/>
                  </a:lnTo>
                  <a:lnTo>
                    <a:pt x="1856" y="307449"/>
                  </a:lnTo>
                  <a:lnTo>
                    <a:pt x="307902" y="1853"/>
                  </a:lnTo>
                  <a:lnTo>
                    <a:pt x="312382" y="0"/>
                  </a:lnTo>
                  <a:lnTo>
                    <a:pt x="321726" y="0"/>
                  </a:lnTo>
                  <a:lnTo>
                    <a:pt x="326205" y="1853"/>
                  </a:lnTo>
                  <a:lnTo>
                    <a:pt x="362175" y="37769"/>
                  </a:lnTo>
                  <a:lnTo>
                    <a:pt x="366045" y="43589"/>
                  </a:lnTo>
                  <a:lnTo>
                    <a:pt x="367335" y="50207"/>
                  </a:lnTo>
                  <a:lnTo>
                    <a:pt x="366045" y="56825"/>
                  </a:lnTo>
                  <a:lnTo>
                    <a:pt x="362175" y="62643"/>
                  </a:lnTo>
                  <a:lnTo>
                    <a:pt x="59297" y="365075"/>
                  </a:lnTo>
                  <a:lnTo>
                    <a:pt x="54790" y="3667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29404" y="4223371"/>
              <a:ext cx="402590" cy="574675"/>
            </a:xfrm>
            <a:custGeom>
              <a:avLst/>
              <a:gdLst/>
              <a:ahLst/>
              <a:cxnLst/>
              <a:rect l="l" t="t" r="r" b="b"/>
              <a:pathLst>
                <a:path w="402589" h="574675">
                  <a:moveTo>
                    <a:pt x="161645" y="546823"/>
                  </a:moveTo>
                  <a:lnTo>
                    <a:pt x="153758" y="538949"/>
                  </a:lnTo>
                  <a:lnTo>
                    <a:pt x="14389" y="538949"/>
                  </a:lnTo>
                  <a:lnTo>
                    <a:pt x="6502" y="546823"/>
                  </a:lnTo>
                  <a:lnTo>
                    <a:pt x="6502" y="566254"/>
                  </a:lnTo>
                  <a:lnTo>
                    <a:pt x="14389" y="574128"/>
                  </a:lnTo>
                  <a:lnTo>
                    <a:pt x="144030" y="574128"/>
                  </a:lnTo>
                  <a:lnTo>
                    <a:pt x="153758" y="574128"/>
                  </a:lnTo>
                  <a:lnTo>
                    <a:pt x="161645" y="566254"/>
                  </a:lnTo>
                  <a:lnTo>
                    <a:pt x="161645" y="546823"/>
                  </a:lnTo>
                  <a:close/>
                </a:path>
                <a:path w="402589" h="574675">
                  <a:moveTo>
                    <a:pt x="402564" y="67792"/>
                  </a:moveTo>
                  <a:lnTo>
                    <a:pt x="367334" y="18059"/>
                  </a:lnTo>
                  <a:lnTo>
                    <a:pt x="367334" y="67792"/>
                  </a:lnTo>
                  <a:lnTo>
                    <a:pt x="67894" y="366788"/>
                  </a:lnTo>
                  <a:lnTo>
                    <a:pt x="35229" y="334175"/>
                  </a:lnTo>
                  <a:lnTo>
                    <a:pt x="334670" y="35179"/>
                  </a:lnTo>
                  <a:lnTo>
                    <a:pt x="367334" y="67792"/>
                  </a:lnTo>
                  <a:lnTo>
                    <a:pt x="367334" y="18059"/>
                  </a:lnTo>
                  <a:lnTo>
                    <a:pt x="334670" y="0"/>
                  </a:lnTo>
                  <a:lnTo>
                    <a:pt x="327939" y="647"/>
                  </a:lnTo>
                  <a:lnTo>
                    <a:pt x="10325" y="309308"/>
                  </a:lnTo>
                  <a:lnTo>
                    <a:pt x="0" y="334175"/>
                  </a:lnTo>
                  <a:lnTo>
                    <a:pt x="685" y="341071"/>
                  </a:lnTo>
                  <a:lnTo>
                    <a:pt x="42989" y="391668"/>
                  </a:lnTo>
                  <a:lnTo>
                    <a:pt x="67894" y="401967"/>
                  </a:lnTo>
                  <a:lnTo>
                    <a:pt x="74625" y="401332"/>
                  </a:lnTo>
                  <a:lnTo>
                    <a:pt x="81153" y="399389"/>
                  </a:lnTo>
                  <a:lnTo>
                    <a:pt x="87287" y="396176"/>
                  </a:lnTo>
                  <a:lnTo>
                    <a:pt x="92811" y="391668"/>
                  </a:lnTo>
                  <a:lnTo>
                    <a:pt x="117716" y="366788"/>
                  </a:lnTo>
                  <a:lnTo>
                    <a:pt x="392252" y="92671"/>
                  </a:lnTo>
                  <a:lnTo>
                    <a:pt x="396646" y="87312"/>
                  </a:lnTo>
                  <a:lnTo>
                    <a:pt x="399884" y="81254"/>
                  </a:lnTo>
                  <a:lnTo>
                    <a:pt x="401878" y="74688"/>
                  </a:lnTo>
                  <a:lnTo>
                    <a:pt x="402564" y="67792"/>
                  </a:lnTo>
                  <a:close/>
                </a:path>
              </a:pathLst>
            </a:custGeom>
            <a:solidFill>
              <a:srgbClr val="4A38B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4256391" y="5279299"/>
            <a:ext cx="668020" cy="667385"/>
            <a:chOff x="4256391" y="5279299"/>
            <a:chExt cx="668020" cy="667385"/>
          </a:xfrm>
        </p:grpSpPr>
        <p:sp>
          <p:nvSpPr>
            <p:cNvPr id="11" name="object 11"/>
            <p:cNvSpPr/>
            <p:nvPr/>
          </p:nvSpPr>
          <p:spPr>
            <a:xfrm>
              <a:off x="4256391" y="5475460"/>
              <a:ext cx="471805" cy="471170"/>
            </a:xfrm>
            <a:custGeom>
              <a:avLst/>
              <a:gdLst/>
              <a:ahLst/>
              <a:cxnLst/>
              <a:rect l="l" t="t" r="r" b="b"/>
              <a:pathLst>
                <a:path w="471804" h="471170">
                  <a:moveTo>
                    <a:pt x="203746" y="470675"/>
                  </a:moveTo>
                  <a:lnTo>
                    <a:pt x="10318" y="292103"/>
                  </a:lnTo>
                  <a:lnTo>
                    <a:pt x="0" y="267227"/>
                  </a:lnTo>
                  <a:lnTo>
                    <a:pt x="2579" y="253991"/>
                  </a:lnTo>
                  <a:lnTo>
                    <a:pt x="242713" y="10304"/>
                  </a:lnTo>
                  <a:lnTo>
                    <a:pt x="267623" y="0"/>
                  </a:lnTo>
                  <a:lnTo>
                    <a:pt x="274351" y="644"/>
                  </a:lnTo>
                  <a:lnTo>
                    <a:pt x="280880" y="2576"/>
                  </a:lnTo>
                  <a:lnTo>
                    <a:pt x="287007" y="5796"/>
                  </a:lnTo>
                  <a:lnTo>
                    <a:pt x="292533" y="10304"/>
                  </a:lnTo>
                  <a:lnTo>
                    <a:pt x="317443" y="35177"/>
                  </a:lnTo>
                  <a:lnTo>
                    <a:pt x="267623" y="35177"/>
                  </a:lnTo>
                  <a:lnTo>
                    <a:pt x="35228" y="267227"/>
                  </a:lnTo>
                  <a:lnTo>
                    <a:pt x="203746" y="435495"/>
                  </a:lnTo>
                  <a:lnTo>
                    <a:pt x="253569" y="435495"/>
                  </a:lnTo>
                  <a:lnTo>
                    <a:pt x="228656" y="460371"/>
                  </a:lnTo>
                  <a:lnTo>
                    <a:pt x="223130" y="464879"/>
                  </a:lnTo>
                  <a:lnTo>
                    <a:pt x="217003" y="468100"/>
                  </a:lnTo>
                  <a:lnTo>
                    <a:pt x="210474" y="470031"/>
                  </a:lnTo>
                  <a:lnTo>
                    <a:pt x="203746" y="470675"/>
                  </a:lnTo>
                  <a:close/>
                </a:path>
                <a:path w="471804" h="471170">
                  <a:moveTo>
                    <a:pt x="253569" y="435495"/>
                  </a:moveTo>
                  <a:lnTo>
                    <a:pt x="203746" y="435495"/>
                  </a:lnTo>
                  <a:lnTo>
                    <a:pt x="436140" y="203445"/>
                  </a:lnTo>
                  <a:lnTo>
                    <a:pt x="267623" y="35177"/>
                  </a:lnTo>
                  <a:lnTo>
                    <a:pt x="317443" y="35177"/>
                  </a:lnTo>
                  <a:lnTo>
                    <a:pt x="461050" y="178572"/>
                  </a:lnTo>
                  <a:lnTo>
                    <a:pt x="468789" y="190209"/>
                  </a:lnTo>
                  <a:lnTo>
                    <a:pt x="471369" y="203446"/>
                  </a:lnTo>
                  <a:lnTo>
                    <a:pt x="468789" y="216684"/>
                  </a:lnTo>
                  <a:lnTo>
                    <a:pt x="461050" y="228321"/>
                  </a:lnTo>
                  <a:lnTo>
                    <a:pt x="253569" y="435495"/>
                  </a:lnTo>
                  <a:close/>
                </a:path>
              </a:pathLst>
            </a:custGeom>
            <a:solidFill>
              <a:srgbClr val="4A38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354792" y="5296888"/>
              <a:ext cx="551815" cy="551180"/>
            </a:xfrm>
            <a:custGeom>
              <a:avLst/>
              <a:gdLst/>
              <a:ahLst/>
              <a:cxnLst/>
              <a:rect l="l" t="t" r="r" b="b"/>
              <a:pathLst>
                <a:path w="551814" h="551179">
                  <a:moveTo>
                    <a:pt x="239422" y="550986"/>
                  </a:moveTo>
                  <a:lnTo>
                    <a:pt x="234750" y="550986"/>
                  </a:lnTo>
                  <a:lnTo>
                    <a:pt x="230078" y="550986"/>
                  </a:lnTo>
                  <a:lnTo>
                    <a:pt x="225598" y="549132"/>
                  </a:lnTo>
                  <a:lnTo>
                    <a:pt x="5160" y="329021"/>
                  </a:lnTo>
                  <a:lnTo>
                    <a:pt x="1290" y="323201"/>
                  </a:lnTo>
                  <a:lnTo>
                    <a:pt x="0" y="316583"/>
                  </a:lnTo>
                  <a:lnTo>
                    <a:pt x="1290" y="309965"/>
                  </a:lnTo>
                  <a:lnTo>
                    <a:pt x="5160" y="304147"/>
                  </a:lnTo>
                  <a:lnTo>
                    <a:pt x="308041" y="1718"/>
                  </a:lnTo>
                  <a:lnTo>
                    <a:pt x="312550" y="0"/>
                  </a:lnTo>
                  <a:lnTo>
                    <a:pt x="321564" y="0"/>
                  </a:lnTo>
                  <a:lnTo>
                    <a:pt x="326073" y="1718"/>
                  </a:lnTo>
                  <a:lnTo>
                    <a:pt x="546647" y="221964"/>
                  </a:lnTo>
                  <a:lnTo>
                    <a:pt x="550517" y="227784"/>
                  </a:lnTo>
                  <a:lnTo>
                    <a:pt x="551807" y="234402"/>
                  </a:lnTo>
                  <a:lnTo>
                    <a:pt x="550517" y="241020"/>
                  </a:lnTo>
                  <a:lnTo>
                    <a:pt x="546647" y="246838"/>
                  </a:lnTo>
                  <a:lnTo>
                    <a:pt x="243901" y="549132"/>
                  </a:lnTo>
                  <a:lnTo>
                    <a:pt x="239422" y="5509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337178" y="5279299"/>
              <a:ext cx="587375" cy="586740"/>
            </a:xfrm>
            <a:custGeom>
              <a:avLst/>
              <a:gdLst/>
              <a:ahLst/>
              <a:cxnLst/>
              <a:rect l="l" t="t" r="r" b="b"/>
              <a:pathLst>
                <a:path w="587375" h="586739">
                  <a:moveTo>
                    <a:pt x="252363" y="586166"/>
                  </a:moveTo>
                  <a:lnTo>
                    <a:pt x="10318" y="359049"/>
                  </a:lnTo>
                  <a:lnTo>
                    <a:pt x="0" y="334173"/>
                  </a:lnTo>
                  <a:lnTo>
                    <a:pt x="2579" y="320937"/>
                  </a:lnTo>
                  <a:lnTo>
                    <a:pt x="309760" y="10304"/>
                  </a:lnTo>
                  <a:lnTo>
                    <a:pt x="334670" y="0"/>
                  </a:lnTo>
                  <a:lnTo>
                    <a:pt x="341575" y="682"/>
                  </a:lnTo>
                  <a:lnTo>
                    <a:pt x="348151" y="2678"/>
                  </a:lnTo>
                  <a:lnTo>
                    <a:pt x="354214" y="5911"/>
                  </a:lnTo>
                  <a:lnTo>
                    <a:pt x="359578" y="10304"/>
                  </a:lnTo>
                  <a:lnTo>
                    <a:pt x="384488" y="35177"/>
                  </a:lnTo>
                  <a:lnTo>
                    <a:pt x="334670" y="35177"/>
                  </a:lnTo>
                  <a:lnTo>
                    <a:pt x="35228" y="334173"/>
                  </a:lnTo>
                  <a:lnTo>
                    <a:pt x="252363" y="550986"/>
                  </a:lnTo>
                  <a:lnTo>
                    <a:pt x="302186" y="550986"/>
                  </a:lnTo>
                  <a:lnTo>
                    <a:pt x="277273" y="575861"/>
                  </a:lnTo>
                  <a:lnTo>
                    <a:pt x="271907" y="580255"/>
                  </a:lnTo>
                  <a:lnTo>
                    <a:pt x="265843" y="583488"/>
                  </a:lnTo>
                  <a:lnTo>
                    <a:pt x="259267" y="585484"/>
                  </a:lnTo>
                  <a:lnTo>
                    <a:pt x="252363" y="586166"/>
                  </a:lnTo>
                  <a:close/>
                </a:path>
                <a:path w="587375" h="586739">
                  <a:moveTo>
                    <a:pt x="302186" y="550986"/>
                  </a:moveTo>
                  <a:lnTo>
                    <a:pt x="252363" y="550986"/>
                  </a:lnTo>
                  <a:lnTo>
                    <a:pt x="551805" y="251990"/>
                  </a:lnTo>
                  <a:lnTo>
                    <a:pt x="334670" y="35177"/>
                  </a:lnTo>
                  <a:lnTo>
                    <a:pt x="384488" y="35177"/>
                  </a:lnTo>
                  <a:lnTo>
                    <a:pt x="576712" y="227117"/>
                  </a:lnTo>
                  <a:lnTo>
                    <a:pt x="584451" y="238754"/>
                  </a:lnTo>
                  <a:lnTo>
                    <a:pt x="587031" y="251991"/>
                  </a:lnTo>
                  <a:lnTo>
                    <a:pt x="584451" y="265229"/>
                  </a:lnTo>
                  <a:lnTo>
                    <a:pt x="576712" y="276866"/>
                  </a:lnTo>
                  <a:lnTo>
                    <a:pt x="302186" y="550986"/>
                  </a:lnTo>
                  <a:close/>
                </a:path>
              </a:pathLst>
            </a:custGeom>
            <a:solidFill>
              <a:srgbClr val="4A38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447027" y="5388985"/>
              <a:ext cx="367665" cy="367030"/>
            </a:xfrm>
            <a:custGeom>
              <a:avLst/>
              <a:gdLst/>
              <a:ahLst/>
              <a:cxnLst/>
              <a:rect l="l" t="t" r="r" b="b"/>
              <a:pathLst>
                <a:path w="367664" h="367029">
                  <a:moveTo>
                    <a:pt x="54790" y="366793"/>
                  </a:moveTo>
                  <a:lnTo>
                    <a:pt x="50280" y="366793"/>
                  </a:lnTo>
                  <a:lnTo>
                    <a:pt x="45771" y="366793"/>
                  </a:lnTo>
                  <a:lnTo>
                    <a:pt x="41264" y="365075"/>
                  </a:lnTo>
                  <a:lnTo>
                    <a:pt x="1856" y="325725"/>
                  </a:lnTo>
                  <a:lnTo>
                    <a:pt x="0" y="321252"/>
                  </a:lnTo>
                  <a:lnTo>
                    <a:pt x="0" y="311922"/>
                  </a:lnTo>
                  <a:lnTo>
                    <a:pt x="1856" y="307449"/>
                  </a:lnTo>
                  <a:lnTo>
                    <a:pt x="307902" y="1853"/>
                  </a:lnTo>
                  <a:lnTo>
                    <a:pt x="312382" y="0"/>
                  </a:lnTo>
                  <a:lnTo>
                    <a:pt x="321726" y="0"/>
                  </a:lnTo>
                  <a:lnTo>
                    <a:pt x="326205" y="1853"/>
                  </a:lnTo>
                  <a:lnTo>
                    <a:pt x="362175" y="37769"/>
                  </a:lnTo>
                  <a:lnTo>
                    <a:pt x="366045" y="43589"/>
                  </a:lnTo>
                  <a:lnTo>
                    <a:pt x="367335" y="50207"/>
                  </a:lnTo>
                  <a:lnTo>
                    <a:pt x="366045" y="56825"/>
                  </a:lnTo>
                  <a:lnTo>
                    <a:pt x="362175" y="62643"/>
                  </a:lnTo>
                  <a:lnTo>
                    <a:pt x="59297" y="365075"/>
                  </a:lnTo>
                  <a:lnTo>
                    <a:pt x="54790" y="3667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429404" y="5371400"/>
              <a:ext cx="402590" cy="574675"/>
            </a:xfrm>
            <a:custGeom>
              <a:avLst/>
              <a:gdLst/>
              <a:ahLst/>
              <a:cxnLst/>
              <a:rect l="l" t="t" r="r" b="b"/>
              <a:pathLst>
                <a:path w="402589" h="574675">
                  <a:moveTo>
                    <a:pt x="161645" y="546823"/>
                  </a:moveTo>
                  <a:lnTo>
                    <a:pt x="153758" y="538949"/>
                  </a:lnTo>
                  <a:lnTo>
                    <a:pt x="14389" y="538949"/>
                  </a:lnTo>
                  <a:lnTo>
                    <a:pt x="6502" y="546823"/>
                  </a:lnTo>
                  <a:lnTo>
                    <a:pt x="6502" y="566254"/>
                  </a:lnTo>
                  <a:lnTo>
                    <a:pt x="14389" y="574128"/>
                  </a:lnTo>
                  <a:lnTo>
                    <a:pt x="144030" y="574128"/>
                  </a:lnTo>
                  <a:lnTo>
                    <a:pt x="153758" y="574128"/>
                  </a:lnTo>
                  <a:lnTo>
                    <a:pt x="161645" y="566254"/>
                  </a:lnTo>
                  <a:lnTo>
                    <a:pt x="161645" y="546823"/>
                  </a:lnTo>
                  <a:close/>
                </a:path>
                <a:path w="402589" h="574675">
                  <a:moveTo>
                    <a:pt x="402564" y="67792"/>
                  </a:moveTo>
                  <a:lnTo>
                    <a:pt x="367334" y="18059"/>
                  </a:lnTo>
                  <a:lnTo>
                    <a:pt x="367334" y="67792"/>
                  </a:lnTo>
                  <a:lnTo>
                    <a:pt x="67894" y="366788"/>
                  </a:lnTo>
                  <a:lnTo>
                    <a:pt x="35229" y="334175"/>
                  </a:lnTo>
                  <a:lnTo>
                    <a:pt x="334670" y="35179"/>
                  </a:lnTo>
                  <a:lnTo>
                    <a:pt x="367334" y="67792"/>
                  </a:lnTo>
                  <a:lnTo>
                    <a:pt x="367334" y="18059"/>
                  </a:lnTo>
                  <a:lnTo>
                    <a:pt x="334670" y="0"/>
                  </a:lnTo>
                  <a:lnTo>
                    <a:pt x="327939" y="647"/>
                  </a:lnTo>
                  <a:lnTo>
                    <a:pt x="10325" y="309308"/>
                  </a:lnTo>
                  <a:lnTo>
                    <a:pt x="0" y="334175"/>
                  </a:lnTo>
                  <a:lnTo>
                    <a:pt x="685" y="341071"/>
                  </a:lnTo>
                  <a:lnTo>
                    <a:pt x="42989" y="391668"/>
                  </a:lnTo>
                  <a:lnTo>
                    <a:pt x="67894" y="401967"/>
                  </a:lnTo>
                  <a:lnTo>
                    <a:pt x="74625" y="401332"/>
                  </a:lnTo>
                  <a:lnTo>
                    <a:pt x="81153" y="399389"/>
                  </a:lnTo>
                  <a:lnTo>
                    <a:pt x="87287" y="396176"/>
                  </a:lnTo>
                  <a:lnTo>
                    <a:pt x="92811" y="391668"/>
                  </a:lnTo>
                  <a:lnTo>
                    <a:pt x="117716" y="366788"/>
                  </a:lnTo>
                  <a:lnTo>
                    <a:pt x="392252" y="92671"/>
                  </a:lnTo>
                  <a:lnTo>
                    <a:pt x="396646" y="87312"/>
                  </a:lnTo>
                  <a:lnTo>
                    <a:pt x="399884" y="81254"/>
                  </a:lnTo>
                  <a:lnTo>
                    <a:pt x="401878" y="74688"/>
                  </a:lnTo>
                  <a:lnTo>
                    <a:pt x="402564" y="67792"/>
                  </a:lnTo>
                  <a:close/>
                </a:path>
              </a:pathLst>
            </a:custGeom>
            <a:solidFill>
              <a:srgbClr val="4A38B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4256391" y="6427329"/>
            <a:ext cx="668020" cy="667385"/>
            <a:chOff x="4256391" y="6427329"/>
            <a:chExt cx="668020" cy="667385"/>
          </a:xfrm>
        </p:grpSpPr>
        <p:sp>
          <p:nvSpPr>
            <p:cNvPr id="17" name="object 17"/>
            <p:cNvSpPr/>
            <p:nvPr/>
          </p:nvSpPr>
          <p:spPr>
            <a:xfrm>
              <a:off x="4256391" y="6623489"/>
              <a:ext cx="471805" cy="471170"/>
            </a:xfrm>
            <a:custGeom>
              <a:avLst/>
              <a:gdLst/>
              <a:ahLst/>
              <a:cxnLst/>
              <a:rect l="l" t="t" r="r" b="b"/>
              <a:pathLst>
                <a:path w="471804" h="471170">
                  <a:moveTo>
                    <a:pt x="203746" y="470675"/>
                  </a:moveTo>
                  <a:lnTo>
                    <a:pt x="10318" y="292103"/>
                  </a:lnTo>
                  <a:lnTo>
                    <a:pt x="0" y="267227"/>
                  </a:lnTo>
                  <a:lnTo>
                    <a:pt x="2579" y="253991"/>
                  </a:lnTo>
                  <a:lnTo>
                    <a:pt x="242713" y="10304"/>
                  </a:lnTo>
                  <a:lnTo>
                    <a:pt x="267623" y="0"/>
                  </a:lnTo>
                  <a:lnTo>
                    <a:pt x="274351" y="644"/>
                  </a:lnTo>
                  <a:lnTo>
                    <a:pt x="280880" y="2576"/>
                  </a:lnTo>
                  <a:lnTo>
                    <a:pt x="287007" y="5796"/>
                  </a:lnTo>
                  <a:lnTo>
                    <a:pt x="292533" y="10304"/>
                  </a:lnTo>
                  <a:lnTo>
                    <a:pt x="317443" y="35177"/>
                  </a:lnTo>
                  <a:lnTo>
                    <a:pt x="267623" y="35177"/>
                  </a:lnTo>
                  <a:lnTo>
                    <a:pt x="35228" y="267227"/>
                  </a:lnTo>
                  <a:lnTo>
                    <a:pt x="203746" y="435495"/>
                  </a:lnTo>
                  <a:lnTo>
                    <a:pt x="253569" y="435495"/>
                  </a:lnTo>
                  <a:lnTo>
                    <a:pt x="228656" y="460371"/>
                  </a:lnTo>
                  <a:lnTo>
                    <a:pt x="223130" y="464879"/>
                  </a:lnTo>
                  <a:lnTo>
                    <a:pt x="217003" y="468100"/>
                  </a:lnTo>
                  <a:lnTo>
                    <a:pt x="210474" y="470031"/>
                  </a:lnTo>
                  <a:lnTo>
                    <a:pt x="203746" y="470675"/>
                  </a:lnTo>
                  <a:close/>
                </a:path>
                <a:path w="471804" h="471170">
                  <a:moveTo>
                    <a:pt x="253569" y="435495"/>
                  </a:moveTo>
                  <a:lnTo>
                    <a:pt x="203746" y="435495"/>
                  </a:lnTo>
                  <a:lnTo>
                    <a:pt x="436140" y="203445"/>
                  </a:lnTo>
                  <a:lnTo>
                    <a:pt x="267623" y="35177"/>
                  </a:lnTo>
                  <a:lnTo>
                    <a:pt x="317443" y="35177"/>
                  </a:lnTo>
                  <a:lnTo>
                    <a:pt x="461050" y="178572"/>
                  </a:lnTo>
                  <a:lnTo>
                    <a:pt x="468789" y="190209"/>
                  </a:lnTo>
                  <a:lnTo>
                    <a:pt x="471369" y="203446"/>
                  </a:lnTo>
                  <a:lnTo>
                    <a:pt x="468789" y="216684"/>
                  </a:lnTo>
                  <a:lnTo>
                    <a:pt x="461050" y="228321"/>
                  </a:lnTo>
                  <a:lnTo>
                    <a:pt x="253569" y="435495"/>
                  </a:lnTo>
                  <a:close/>
                </a:path>
              </a:pathLst>
            </a:custGeom>
            <a:solidFill>
              <a:srgbClr val="4A38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354792" y="6444917"/>
              <a:ext cx="551815" cy="551180"/>
            </a:xfrm>
            <a:custGeom>
              <a:avLst/>
              <a:gdLst/>
              <a:ahLst/>
              <a:cxnLst/>
              <a:rect l="l" t="t" r="r" b="b"/>
              <a:pathLst>
                <a:path w="551814" h="551179">
                  <a:moveTo>
                    <a:pt x="239422" y="550986"/>
                  </a:moveTo>
                  <a:lnTo>
                    <a:pt x="234750" y="550986"/>
                  </a:lnTo>
                  <a:lnTo>
                    <a:pt x="230078" y="550986"/>
                  </a:lnTo>
                  <a:lnTo>
                    <a:pt x="225598" y="549132"/>
                  </a:lnTo>
                  <a:lnTo>
                    <a:pt x="5160" y="329021"/>
                  </a:lnTo>
                  <a:lnTo>
                    <a:pt x="1290" y="323201"/>
                  </a:lnTo>
                  <a:lnTo>
                    <a:pt x="0" y="316583"/>
                  </a:lnTo>
                  <a:lnTo>
                    <a:pt x="1290" y="309965"/>
                  </a:lnTo>
                  <a:lnTo>
                    <a:pt x="5160" y="304147"/>
                  </a:lnTo>
                  <a:lnTo>
                    <a:pt x="308041" y="1718"/>
                  </a:lnTo>
                  <a:lnTo>
                    <a:pt x="312550" y="0"/>
                  </a:lnTo>
                  <a:lnTo>
                    <a:pt x="321564" y="0"/>
                  </a:lnTo>
                  <a:lnTo>
                    <a:pt x="326073" y="1718"/>
                  </a:lnTo>
                  <a:lnTo>
                    <a:pt x="546647" y="221964"/>
                  </a:lnTo>
                  <a:lnTo>
                    <a:pt x="550517" y="227784"/>
                  </a:lnTo>
                  <a:lnTo>
                    <a:pt x="551807" y="234402"/>
                  </a:lnTo>
                  <a:lnTo>
                    <a:pt x="550517" y="241020"/>
                  </a:lnTo>
                  <a:lnTo>
                    <a:pt x="546647" y="246838"/>
                  </a:lnTo>
                  <a:lnTo>
                    <a:pt x="243901" y="549132"/>
                  </a:lnTo>
                  <a:lnTo>
                    <a:pt x="239422" y="5509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337178" y="6427329"/>
              <a:ext cx="587375" cy="586740"/>
            </a:xfrm>
            <a:custGeom>
              <a:avLst/>
              <a:gdLst/>
              <a:ahLst/>
              <a:cxnLst/>
              <a:rect l="l" t="t" r="r" b="b"/>
              <a:pathLst>
                <a:path w="587375" h="586740">
                  <a:moveTo>
                    <a:pt x="252363" y="586166"/>
                  </a:moveTo>
                  <a:lnTo>
                    <a:pt x="10318" y="359049"/>
                  </a:lnTo>
                  <a:lnTo>
                    <a:pt x="0" y="334173"/>
                  </a:lnTo>
                  <a:lnTo>
                    <a:pt x="2579" y="320937"/>
                  </a:lnTo>
                  <a:lnTo>
                    <a:pt x="309760" y="10304"/>
                  </a:lnTo>
                  <a:lnTo>
                    <a:pt x="334670" y="0"/>
                  </a:lnTo>
                  <a:lnTo>
                    <a:pt x="341575" y="682"/>
                  </a:lnTo>
                  <a:lnTo>
                    <a:pt x="348151" y="2678"/>
                  </a:lnTo>
                  <a:lnTo>
                    <a:pt x="354214" y="5911"/>
                  </a:lnTo>
                  <a:lnTo>
                    <a:pt x="359578" y="10304"/>
                  </a:lnTo>
                  <a:lnTo>
                    <a:pt x="384488" y="35177"/>
                  </a:lnTo>
                  <a:lnTo>
                    <a:pt x="334670" y="35177"/>
                  </a:lnTo>
                  <a:lnTo>
                    <a:pt x="35228" y="334173"/>
                  </a:lnTo>
                  <a:lnTo>
                    <a:pt x="252363" y="550986"/>
                  </a:lnTo>
                  <a:lnTo>
                    <a:pt x="302186" y="550986"/>
                  </a:lnTo>
                  <a:lnTo>
                    <a:pt x="277273" y="575861"/>
                  </a:lnTo>
                  <a:lnTo>
                    <a:pt x="271907" y="580255"/>
                  </a:lnTo>
                  <a:lnTo>
                    <a:pt x="265843" y="583488"/>
                  </a:lnTo>
                  <a:lnTo>
                    <a:pt x="259267" y="585484"/>
                  </a:lnTo>
                  <a:lnTo>
                    <a:pt x="252363" y="586166"/>
                  </a:lnTo>
                  <a:close/>
                </a:path>
                <a:path w="587375" h="586740">
                  <a:moveTo>
                    <a:pt x="302186" y="550986"/>
                  </a:moveTo>
                  <a:lnTo>
                    <a:pt x="252363" y="550986"/>
                  </a:lnTo>
                  <a:lnTo>
                    <a:pt x="551805" y="251990"/>
                  </a:lnTo>
                  <a:lnTo>
                    <a:pt x="334670" y="35177"/>
                  </a:lnTo>
                  <a:lnTo>
                    <a:pt x="384488" y="35177"/>
                  </a:lnTo>
                  <a:lnTo>
                    <a:pt x="576712" y="227117"/>
                  </a:lnTo>
                  <a:lnTo>
                    <a:pt x="584451" y="238754"/>
                  </a:lnTo>
                  <a:lnTo>
                    <a:pt x="587031" y="251991"/>
                  </a:lnTo>
                  <a:lnTo>
                    <a:pt x="584451" y="265229"/>
                  </a:lnTo>
                  <a:lnTo>
                    <a:pt x="576712" y="276866"/>
                  </a:lnTo>
                  <a:lnTo>
                    <a:pt x="302186" y="550986"/>
                  </a:lnTo>
                  <a:close/>
                </a:path>
              </a:pathLst>
            </a:custGeom>
            <a:solidFill>
              <a:srgbClr val="4A38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447027" y="6537015"/>
              <a:ext cx="367665" cy="367030"/>
            </a:xfrm>
            <a:custGeom>
              <a:avLst/>
              <a:gdLst/>
              <a:ahLst/>
              <a:cxnLst/>
              <a:rect l="l" t="t" r="r" b="b"/>
              <a:pathLst>
                <a:path w="367664" h="367029">
                  <a:moveTo>
                    <a:pt x="54790" y="366793"/>
                  </a:moveTo>
                  <a:lnTo>
                    <a:pt x="50280" y="366793"/>
                  </a:lnTo>
                  <a:lnTo>
                    <a:pt x="45771" y="366793"/>
                  </a:lnTo>
                  <a:lnTo>
                    <a:pt x="41264" y="365075"/>
                  </a:lnTo>
                  <a:lnTo>
                    <a:pt x="1856" y="325725"/>
                  </a:lnTo>
                  <a:lnTo>
                    <a:pt x="0" y="321252"/>
                  </a:lnTo>
                  <a:lnTo>
                    <a:pt x="0" y="311922"/>
                  </a:lnTo>
                  <a:lnTo>
                    <a:pt x="1856" y="307449"/>
                  </a:lnTo>
                  <a:lnTo>
                    <a:pt x="307902" y="1853"/>
                  </a:lnTo>
                  <a:lnTo>
                    <a:pt x="312382" y="0"/>
                  </a:lnTo>
                  <a:lnTo>
                    <a:pt x="321726" y="0"/>
                  </a:lnTo>
                  <a:lnTo>
                    <a:pt x="326205" y="1853"/>
                  </a:lnTo>
                  <a:lnTo>
                    <a:pt x="362175" y="37769"/>
                  </a:lnTo>
                  <a:lnTo>
                    <a:pt x="366045" y="43589"/>
                  </a:lnTo>
                  <a:lnTo>
                    <a:pt x="367335" y="50207"/>
                  </a:lnTo>
                  <a:lnTo>
                    <a:pt x="366045" y="56825"/>
                  </a:lnTo>
                  <a:lnTo>
                    <a:pt x="362175" y="62643"/>
                  </a:lnTo>
                  <a:lnTo>
                    <a:pt x="59297" y="365075"/>
                  </a:lnTo>
                  <a:lnTo>
                    <a:pt x="54790" y="3667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429404" y="6519430"/>
              <a:ext cx="402590" cy="574675"/>
            </a:xfrm>
            <a:custGeom>
              <a:avLst/>
              <a:gdLst/>
              <a:ahLst/>
              <a:cxnLst/>
              <a:rect l="l" t="t" r="r" b="b"/>
              <a:pathLst>
                <a:path w="402589" h="574675">
                  <a:moveTo>
                    <a:pt x="161645" y="546823"/>
                  </a:moveTo>
                  <a:lnTo>
                    <a:pt x="153758" y="538949"/>
                  </a:lnTo>
                  <a:lnTo>
                    <a:pt x="14389" y="538949"/>
                  </a:lnTo>
                  <a:lnTo>
                    <a:pt x="6502" y="546823"/>
                  </a:lnTo>
                  <a:lnTo>
                    <a:pt x="6502" y="566254"/>
                  </a:lnTo>
                  <a:lnTo>
                    <a:pt x="14389" y="574128"/>
                  </a:lnTo>
                  <a:lnTo>
                    <a:pt x="144030" y="574128"/>
                  </a:lnTo>
                  <a:lnTo>
                    <a:pt x="153758" y="574128"/>
                  </a:lnTo>
                  <a:lnTo>
                    <a:pt x="161645" y="566254"/>
                  </a:lnTo>
                  <a:lnTo>
                    <a:pt x="161645" y="546823"/>
                  </a:lnTo>
                  <a:close/>
                </a:path>
                <a:path w="402589" h="574675">
                  <a:moveTo>
                    <a:pt x="402564" y="67792"/>
                  </a:moveTo>
                  <a:lnTo>
                    <a:pt x="367334" y="18059"/>
                  </a:lnTo>
                  <a:lnTo>
                    <a:pt x="367334" y="67792"/>
                  </a:lnTo>
                  <a:lnTo>
                    <a:pt x="67894" y="366788"/>
                  </a:lnTo>
                  <a:lnTo>
                    <a:pt x="35229" y="334175"/>
                  </a:lnTo>
                  <a:lnTo>
                    <a:pt x="334670" y="35179"/>
                  </a:lnTo>
                  <a:lnTo>
                    <a:pt x="367334" y="67792"/>
                  </a:lnTo>
                  <a:lnTo>
                    <a:pt x="367334" y="18059"/>
                  </a:lnTo>
                  <a:lnTo>
                    <a:pt x="334670" y="0"/>
                  </a:lnTo>
                  <a:lnTo>
                    <a:pt x="327939" y="647"/>
                  </a:lnTo>
                  <a:lnTo>
                    <a:pt x="10325" y="309308"/>
                  </a:lnTo>
                  <a:lnTo>
                    <a:pt x="0" y="334175"/>
                  </a:lnTo>
                  <a:lnTo>
                    <a:pt x="685" y="341071"/>
                  </a:lnTo>
                  <a:lnTo>
                    <a:pt x="42989" y="391668"/>
                  </a:lnTo>
                  <a:lnTo>
                    <a:pt x="67894" y="401967"/>
                  </a:lnTo>
                  <a:lnTo>
                    <a:pt x="74625" y="401332"/>
                  </a:lnTo>
                  <a:lnTo>
                    <a:pt x="81153" y="399389"/>
                  </a:lnTo>
                  <a:lnTo>
                    <a:pt x="87287" y="396176"/>
                  </a:lnTo>
                  <a:lnTo>
                    <a:pt x="92811" y="391668"/>
                  </a:lnTo>
                  <a:lnTo>
                    <a:pt x="117716" y="366788"/>
                  </a:lnTo>
                  <a:lnTo>
                    <a:pt x="392252" y="92671"/>
                  </a:lnTo>
                  <a:lnTo>
                    <a:pt x="396646" y="87312"/>
                  </a:lnTo>
                  <a:lnTo>
                    <a:pt x="399884" y="81254"/>
                  </a:lnTo>
                  <a:lnTo>
                    <a:pt x="401878" y="74688"/>
                  </a:lnTo>
                  <a:lnTo>
                    <a:pt x="402564" y="67792"/>
                  </a:lnTo>
                  <a:close/>
                </a:path>
              </a:pathLst>
            </a:custGeom>
            <a:solidFill>
              <a:srgbClr val="4A38B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4256391" y="7576787"/>
            <a:ext cx="668020" cy="667385"/>
            <a:chOff x="4256391" y="7576787"/>
            <a:chExt cx="668020" cy="667385"/>
          </a:xfrm>
        </p:grpSpPr>
        <p:sp>
          <p:nvSpPr>
            <p:cNvPr id="23" name="object 23"/>
            <p:cNvSpPr/>
            <p:nvPr/>
          </p:nvSpPr>
          <p:spPr>
            <a:xfrm>
              <a:off x="4256391" y="7772948"/>
              <a:ext cx="471805" cy="471170"/>
            </a:xfrm>
            <a:custGeom>
              <a:avLst/>
              <a:gdLst/>
              <a:ahLst/>
              <a:cxnLst/>
              <a:rect l="l" t="t" r="r" b="b"/>
              <a:pathLst>
                <a:path w="471804" h="471170">
                  <a:moveTo>
                    <a:pt x="203746" y="470675"/>
                  </a:moveTo>
                  <a:lnTo>
                    <a:pt x="10318" y="292103"/>
                  </a:lnTo>
                  <a:lnTo>
                    <a:pt x="0" y="267227"/>
                  </a:lnTo>
                  <a:lnTo>
                    <a:pt x="2579" y="253991"/>
                  </a:lnTo>
                  <a:lnTo>
                    <a:pt x="242713" y="10304"/>
                  </a:lnTo>
                  <a:lnTo>
                    <a:pt x="267623" y="0"/>
                  </a:lnTo>
                  <a:lnTo>
                    <a:pt x="274351" y="644"/>
                  </a:lnTo>
                  <a:lnTo>
                    <a:pt x="280880" y="2576"/>
                  </a:lnTo>
                  <a:lnTo>
                    <a:pt x="287007" y="5796"/>
                  </a:lnTo>
                  <a:lnTo>
                    <a:pt x="292533" y="10304"/>
                  </a:lnTo>
                  <a:lnTo>
                    <a:pt x="317443" y="35177"/>
                  </a:lnTo>
                  <a:lnTo>
                    <a:pt x="267623" y="35177"/>
                  </a:lnTo>
                  <a:lnTo>
                    <a:pt x="35228" y="267227"/>
                  </a:lnTo>
                  <a:lnTo>
                    <a:pt x="203746" y="435495"/>
                  </a:lnTo>
                  <a:lnTo>
                    <a:pt x="253569" y="435495"/>
                  </a:lnTo>
                  <a:lnTo>
                    <a:pt x="228656" y="460371"/>
                  </a:lnTo>
                  <a:lnTo>
                    <a:pt x="223130" y="464879"/>
                  </a:lnTo>
                  <a:lnTo>
                    <a:pt x="217003" y="468100"/>
                  </a:lnTo>
                  <a:lnTo>
                    <a:pt x="210474" y="470031"/>
                  </a:lnTo>
                  <a:lnTo>
                    <a:pt x="203746" y="470675"/>
                  </a:lnTo>
                  <a:close/>
                </a:path>
                <a:path w="471804" h="471170">
                  <a:moveTo>
                    <a:pt x="253569" y="435495"/>
                  </a:moveTo>
                  <a:lnTo>
                    <a:pt x="203746" y="435495"/>
                  </a:lnTo>
                  <a:lnTo>
                    <a:pt x="436140" y="203445"/>
                  </a:lnTo>
                  <a:lnTo>
                    <a:pt x="267623" y="35177"/>
                  </a:lnTo>
                  <a:lnTo>
                    <a:pt x="317443" y="35177"/>
                  </a:lnTo>
                  <a:lnTo>
                    <a:pt x="461050" y="178572"/>
                  </a:lnTo>
                  <a:lnTo>
                    <a:pt x="468789" y="190209"/>
                  </a:lnTo>
                  <a:lnTo>
                    <a:pt x="471369" y="203446"/>
                  </a:lnTo>
                  <a:lnTo>
                    <a:pt x="468789" y="216684"/>
                  </a:lnTo>
                  <a:lnTo>
                    <a:pt x="461050" y="228321"/>
                  </a:lnTo>
                  <a:lnTo>
                    <a:pt x="253569" y="435495"/>
                  </a:lnTo>
                  <a:close/>
                </a:path>
              </a:pathLst>
            </a:custGeom>
            <a:solidFill>
              <a:srgbClr val="4A38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354792" y="7594375"/>
              <a:ext cx="551815" cy="551180"/>
            </a:xfrm>
            <a:custGeom>
              <a:avLst/>
              <a:gdLst/>
              <a:ahLst/>
              <a:cxnLst/>
              <a:rect l="l" t="t" r="r" b="b"/>
              <a:pathLst>
                <a:path w="551814" h="551179">
                  <a:moveTo>
                    <a:pt x="239422" y="550986"/>
                  </a:moveTo>
                  <a:lnTo>
                    <a:pt x="234750" y="550986"/>
                  </a:lnTo>
                  <a:lnTo>
                    <a:pt x="230078" y="550986"/>
                  </a:lnTo>
                  <a:lnTo>
                    <a:pt x="225598" y="549132"/>
                  </a:lnTo>
                  <a:lnTo>
                    <a:pt x="5160" y="329021"/>
                  </a:lnTo>
                  <a:lnTo>
                    <a:pt x="1290" y="323201"/>
                  </a:lnTo>
                  <a:lnTo>
                    <a:pt x="0" y="316583"/>
                  </a:lnTo>
                  <a:lnTo>
                    <a:pt x="1290" y="309965"/>
                  </a:lnTo>
                  <a:lnTo>
                    <a:pt x="5160" y="304147"/>
                  </a:lnTo>
                  <a:lnTo>
                    <a:pt x="308041" y="1718"/>
                  </a:lnTo>
                  <a:lnTo>
                    <a:pt x="312550" y="0"/>
                  </a:lnTo>
                  <a:lnTo>
                    <a:pt x="321564" y="0"/>
                  </a:lnTo>
                  <a:lnTo>
                    <a:pt x="326073" y="1718"/>
                  </a:lnTo>
                  <a:lnTo>
                    <a:pt x="546647" y="221964"/>
                  </a:lnTo>
                  <a:lnTo>
                    <a:pt x="550517" y="227784"/>
                  </a:lnTo>
                  <a:lnTo>
                    <a:pt x="551807" y="234402"/>
                  </a:lnTo>
                  <a:lnTo>
                    <a:pt x="550517" y="241020"/>
                  </a:lnTo>
                  <a:lnTo>
                    <a:pt x="546647" y="246838"/>
                  </a:lnTo>
                  <a:lnTo>
                    <a:pt x="243901" y="549132"/>
                  </a:lnTo>
                  <a:lnTo>
                    <a:pt x="239422" y="5509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337178" y="7576787"/>
              <a:ext cx="587375" cy="586740"/>
            </a:xfrm>
            <a:custGeom>
              <a:avLst/>
              <a:gdLst/>
              <a:ahLst/>
              <a:cxnLst/>
              <a:rect l="l" t="t" r="r" b="b"/>
              <a:pathLst>
                <a:path w="587375" h="586740">
                  <a:moveTo>
                    <a:pt x="252363" y="586166"/>
                  </a:moveTo>
                  <a:lnTo>
                    <a:pt x="10318" y="359049"/>
                  </a:lnTo>
                  <a:lnTo>
                    <a:pt x="0" y="334173"/>
                  </a:lnTo>
                  <a:lnTo>
                    <a:pt x="2579" y="320937"/>
                  </a:lnTo>
                  <a:lnTo>
                    <a:pt x="309760" y="10304"/>
                  </a:lnTo>
                  <a:lnTo>
                    <a:pt x="334670" y="0"/>
                  </a:lnTo>
                  <a:lnTo>
                    <a:pt x="341575" y="682"/>
                  </a:lnTo>
                  <a:lnTo>
                    <a:pt x="348151" y="2678"/>
                  </a:lnTo>
                  <a:lnTo>
                    <a:pt x="354214" y="5911"/>
                  </a:lnTo>
                  <a:lnTo>
                    <a:pt x="359578" y="10304"/>
                  </a:lnTo>
                  <a:lnTo>
                    <a:pt x="384488" y="35177"/>
                  </a:lnTo>
                  <a:lnTo>
                    <a:pt x="334670" y="35177"/>
                  </a:lnTo>
                  <a:lnTo>
                    <a:pt x="35228" y="334173"/>
                  </a:lnTo>
                  <a:lnTo>
                    <a:pt x="252363" y="550986"/>
                  </a:lnTo>
                  <a:lnTo>
                    <a:pt x="302186" y="550986"/>
                  </a:lnTo>
                  <a:lnTo>
                    <a:pt x="277273" y="575861"/>
                  </a:lnTo>
                  <a:lnTo>
                    <a:pt x="271907" y="580255"/>
                  </a:lnTo>
                  <a:lnTo>
                    <a:pt x="265843" y="583488"/>
                  </a:lnTo>
                  <a:lnTo>
                    <a:pt x="259267" y="585484"/>
                  </a:lnTo>
                  <a:lnTo>
                    <a:pt x="252363" y="586166"/>
                  </a:lnTo>
                  <a:close/>
                </a:path>
                <a:path w="587375" h="586740">
                  <a:moveTo>
                    <a:pt x="302186" y="550986"/>
                  </a:moveTo>
                  <a:lnTo>
                    <a:pt x="252363" y="550986"/>
                  </a:lnTo>
                  <a:lnTo>
                    <a:pt x="551805" y="251990"/>
                  </a:lnTo>
                  <a:lnTo>
                    <a:pt x="334670" y="35177"/>
                  </a:lnTo>
                  <a:lnTo>
                    <a:pt x="384488" y="35177"/>
                  </a:lnTo>
                  <a:lnTo>
                    <a:pt x="576712" y="227117"/>
                  </a:lnTo>
                  <a:lnTo>
                    <a:pt x="584451" y="238754"/>
                  </a:lnTo>
                  <a:lnTo>
                    <a:pt x="587031" y="251991"/>
                  </a:lnTo>
                  <a:lnTo>
                    <a:pt x="584451" y="265229"/>
                  </a:lnTo>
                  <a:lnTo>
                    <a:pt x="576712" y="276866"/>
                  </a:lnTo>
                  <a:lnTo>
                    <a:pt x="302186" y="550986"/>
                  </a:lnTo>
                  <a:close/>
                </a:path>
              </a:pathLst>
            </a:custGeom>
            <a:solidFill>
              <a:srgbClr val="4A38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447027" y="7686473"/>
              <a:ext cx="367665" cy="367030"/>
            </a:xfrm>
            <a:custGeom>
              <a:avLst/>
              <a:gdLst/>
              <a:ahLst/>
              <a:cxnLst/>
              <a:rect l="l" t="t" r="r" b="b"/>
              <a:pathLst>
                <a:path w="367664" h="367029">
                  <a:moveTo>
                    <a:pt x="54790" y="366793"/>
                  </a:moveTo>
                  <a:lnTo>
                    <a:pt x="50280" y="366793"/>
                  </a:lnTo>
                  <a:lnTo>
                    <a:pt x="45771" y="366793"/>
                  </a:lnTo>
                  <a:lnTo>
                    <a:pt x="41264" y="365075"/>
                  </a:lnTo>
                  <a:lnTo>
                    <a:pt x="1856" y="325725"/>
                  </a:lnTo>
                  <a:lnTo>
                    <a:pt x="0" y="321252"/>
                  </a:lnTo>
                  <a:lnTo>
                    <a:pt x="0" y="311922"/>
                  </a:lnTo>
                  <a:lnTo>
                    <a:pt x="1856" y="307449"/>
                  </a:lnTo>
                  <a:lnTo>
                    <a:pt x="307902" y="1853"/>
                  </a:lnTo>
                  <a:lnTo>
                    <a:pt x="312382" y="0"/>
                  </a:lnTo>
                  <a:lnTo>
                    <a:pt x="321726" y="0"/>
                  </a:lnTo>
                  <a:lnTo>
                    <a:pt x="326205" y="1853"/>
                  </a:lnTo>
                  <a:lnTo>
                    <a:pt x="362175" y="37769"/>
                  </a:lnTo>
                  <a:lnTo>
                    <a:pt x="366045" y="43589"/>
                  </a:lnTo>
                  <a:lnTo>
                    <a:pt x="367335" y="50207"/>
                  </a:lnTo>
                  <a:lnTo>
                    <a:pt x="366045" y="56825"/>
                  </a:lnTo>
                  <a:lnTo>
                    <a:pt x="362175" y="62643"/>
                  </a:lnTo>
                  <a:lnTo>
                    <a:pt x="59297" y="365075"/>
                  </a:lnTo>
                  <a:lnTo>
                    <a:pt x="54790" y="3667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429404" y="7668894"/>
              <a:ext cx="402590" cy="574675"/>
            </a:xfrm>
            <a:custGeom>
              <a:avLst/>
              <a:gdLst/>
              <a:ahLst/>
              <a:cxnLst/>
              <a:rect l="l" t="t" r="r" b="b"/>
              <a:pathLst>
                <a:path w="402589" h="574675">
                  <a:moveTo>
                    <a:pt x="161645" y="546823"/>
                  </a:moveTo>
                  <a:lnTo>
                    <a:pt x="153758" y="538949"/>
                  </a:lnTo>
                  <a:lnTo>
                    <a:pt x="14389" y="538949"/>
                  </a:lnTo>
                  <a:lnTo>
                    <a:pt x="6502" y="546823"/>
                  </a:lnTo>
                  <a:lnTo>
                    <a:pt x="6502" y="566254"/>
                  </a:lnTo>
                  <a:lnTo>
                    <a:pt x="14389" y="574128"/>
                  </a:lnTo>
                  <a:lnTo>
                    <a:pt x="144030" y="574128"/>
                  </a:lnTo>
                  <a:lnTo>
                    <a:pt x="153758" y="574128"/>
                  </a:lnTo>
                  <a:lnTo>
                    <a:pt x="161645" y="566254"/>
                  </a:lnTo>
                  <a:lnTo>
                    <a:pt x="161645" y="546823"/>
                  </a:lnTo>
                  <a:close/>
                </a:path>
                <a:path w="402589" h="574675">
                  <a:moveTo>
                    <a:pt x="402564" y="67792"/>
                  </a:moveTo>
                  <a:lnTo>
                    <a:pt x="384492" y="35179"/>
                  </a:lnTo>
                  <a:lnTo>
                    <a:pt x="367334" y="18059"/>
                  </a:lnTo>
                  <a:lnTo>
                    <a:pt x="367334" y="67792"/>
                  </a:lnTo>
                  <a:lnTo>
                    <a:pt x="67894" y="366788"/>
                  </a:lnTo>
                  <a:lnTo>
                    <a:pt x="35229" y="334175"/>
                  </a:lnTo>
                  <a:lnTo>
                    <a:pt x="334670" y="35179"/>
                  </a:lnTo>
                  <a:lnTo>
                    <a:pt x="367334" y="67792"/>
                  </a:lnTo>
                  <a:lnTo>
                    <a:pt x="367334" y="18059"/>
                  </a:lnTo>
                  <a:lnTo>
                    <a:pt x="334670" y="0"/>
                  </a:lnTo>
                  <a:lnTo>
                    <a:pt x="327939" y="635"/>
                  </a:lnTo>
                  <a:lnTo>
                    <a:pt x="10325" y="309295"/>
                  </a:lnTo>
                  <a:lnTo>
                    <a:pt x="0" y="334175"/>
                  </a:lnTo>
                  <a:lnTo>
                    <a:pt x="685" y="341058"/>
                  </a:lnTo>
                  <a:lnTo>
                    <a:pt x="42989" y="391655"/>
                  </a:lnTo>
                  <a:lnTo>
                    <a:pt x="67894" y="401967"/>
                  </a:lnTo>
                  <a:lnTo>
                    <a:pt x="74625" y="401320"/>
                  </a:lnTo>
                  <a:lnTo>
                    <a:pt x="117716" y="366788"/>
                  </a:lnTo>
                  <a:lnTo>
                    <a:pt x="392252" y="92659"/>
                  </a:lnTo>
                  <a:lnTo>
                    <a:pt x="401878" y="74688"/>
                  </a:lnTo>
                  <a:lnTo>
                    <a:pt x="402564" y="67792"/>
                  </a:lnTo>
                  <a:close/>
                </a:path>
              </a:pathLst>
            </a:custGeom>
            <a:solidFill>
              <a:srgbClr val="4A38B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5005"/>
              </a:lnSpc>
            </a:pPr>
            <a:fld id="{81D60167-4931-47E6-BA6A-407CBD079E47}" type="slidenum">
              <a:rPr dirty="0" spc="-103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7573" y="649793"/>
            <a:ext cx="765429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65"/>
              <a:t>Анализ</a:t>
            </a:r>
            <a:r>
              <a:rPr dirty="0" spc="-300"/>
              <a:t> </a:t>
            </a:r>
            <a:r>
              <a:rPr dirty="0" spc="114"/>
              <a:t>данных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7573" y="2270968"/>
            <a:ext cx="603123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20" b="1">
                <a:solidFill>
                  <a:srgbClr val="4A38B4"/>
                </a:solidFill>
                <a:latin typeface="Tahoma"/>
                <a:cs typeface="Tahoma"/>
              </a:rPr>
              <a:t>К</a:t>
            </a:r>
            <a:r>
              <a:rPr dirty="0" sz="4000" spc="-165" b="1">
                <a:solidFill>
                  <a:srgbClr val="4A38B4"/>
                </a:solidFill>
                <a:latin typeface="Tahoma"/>
                <a:cs typeface="Tahoma"/>
              </a:rPr>
              <a:t>о</a:t>
            </a:r>
            <a:r>
              <a:rPr dirty="0" sz="4000" spc="-240" b="1">
                <a:solidFill>
                  <a:srgbClr val="4A38B4"/>
                </a:solidFill>
                <a:latin typeface="Tahoma"/>
                <a:cs typeface="Tahoma"/>
              </a:rPr>
              <a:t>рр</a:t>
            </a:r>
            <a:r>
              <a:rPr dirty="0" sz="4000" spc="-240" b="1">
                <a:solidFill>
                  <a:srgbClr val="4A38B4"/>
                </a:solidFill>
                <a:latin typeface="Tahoma"/>
                <a:cs typeface="Tahoma"/>
              </a:rPr>
              <a:t>е</a:t>
            </a:r>
            <a:r>
              <a:rPr dirty="0" sz="4000" spc="-210" b="1">
                <a:solidFill>
                  <a:srgbClr val="4A38B4"/>
                </a:solidFill>
                <a:latin typeface="Tahoma"/>
                <a:cs typeface="Tahoma"/>
              </a:rPr>
              <a:t>л</a:t>
            </a:r>
            <a:r>
              <a:rPr dirty="0" sz="4000" spc="-390" b="1">
                <a:solidFill>
                  <a:srgbClr val="4A38B4"/>
                </a:solidFill>
                <a:latin typeface="Tahoma"/>
                <a:cs typeface="Tahoma"/>
              </a:rPr>
              <a:t>я</a:t>
            </a:r>
            <a:r>
              <a:rPr dirty="0" sz="4000" spc="-130" b="1">
                <a:solidFill>
                  <a:srgbClr val="4A38B4"/>
                </a:solidFill>
                <a:latin typeface="Tahoma"/>
                <a:cs typeface="Tahoma"/>
              </a:rPr>
              <a:t>ц</a:t>
            </a:r>
            <a:r>
              <a:rPr dirty="0" sz="4000" spc="-270" b="1">
                <a:solidFill>
                  <a:srgbClr val="4A38B4"/>
                </a:solidFill>
                <a:latin typeface="Tahoma"/>
                <a:cs typeface="Tahoma"/>
              </a:rPr>
              <a:t>и</a:t>
            </a:r>
            <a:r>
              <a:rPr dirty="0" sz="4000" spc="-165" b="1">
                <a:solidFill>
                  <a:srgbClr val="4A38B4"/>
                </a:solidFill>
                <a:latin typeface="Tahoma"/>
                <a:cs typeface="Tahoma"/>
              </a:rPr>
              <a:t>о</a:t>
            </a:r>
            <a:r>
              <a:rPr dirty="0" sz="4000" spc="-315" b="1">
                <a:solidFill>
                  <a:srgbClr val="4A38B4"/>
                </a:solidFill>
                <a:latin typeface="Tahoma"/>
                <a:cs typeface="Tahoma"/>
              </a:rPr>
              <a:t>нн</a:t>
            </a:r>
            <a:r>
              <a:rPr dirty="0" sz="4000" spc="-390" b="1">
                <a:solidFill>
                  <a:srgbClr val="4A38B4"/>
                </a:solidFill>
                <a:latin typeface="Tahoma"/>
                <a:cs typeface="Tahoma"/>
              </a:rPr>
              <a:t>ы</a:t>
            </a:r>
            <a:r>
              <a:rPr dirty="0" sz="4000" spc="-265" b="1">
                <a:solidFill>
                  <a:srgbClr val="4A38B4"/>
                </a:solidFill>
                <a:latin typeface="Tahoma"/>
                <a:cs typeface="Tahoma"/>
              </a:rPr>
              <a:t>й</a:t>
            </a:r>
            <a:r>
              <a:rPr dirty="0" sz="4000" spc="-225" b="1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4000" spc="-355" b="1">
                <a:solidFill>
                  <a:srgbClr val="4A38B4"/>
                </a:solidFill>
                <a:latin typeface="Tahoma"/>
                <a:cs typeface="Tahoma"/>
              </a:rPr>
              <a:t>а</a:t>
            </a:r>
            <a:r>
              <a:rPr dirty="0" sz="4000" spc="-315" b="1">
                <a:solidFill>
                  <a:srgbClr val="4A38B4"/>
                </a:solidFill>
                <a:latin typeface="Tahoma"/>
                <a:cs typeface="Tahoma"/>
              </a:rPr>
              <a:t>н</a:t>
            </a:r>
            <a:r>
              <a:rPr dirty="0" sz="4000" spc="-355" b="1">
                <a:solidFill>
                  <a:srgbClr val="4A38B4"/>
                </a:solidFill>
                <a:latin typeface="Tahoma"/>
                <a:cs typeface="Tahoma"/>
              </a:rPr>
              <a:t>а</a:t>
            </a:r>
            <a:r>
              <a:rPr dirty="0" sz="4000" spc="-210" b="1">
                <a:solidFill>
                  <a:srgbClr val="4A38B4"/>
                </a:solidFill>
                <a:latin typeface="Tahoma"/>
                <a:cs typeface="Tahoma"/>
              </a:rPr>
              <a:t>л</a:t>
            </a:r>
            <a:r>
              <a:rPr dirty="0" sz="4000" spc="-270" b="1">
                <a:solidFill>
                  <a:srgbClr val="4A38B4"/>
                </a:solidFill>
                <a:latin typeface="Tahoma"/>
                <a:cs typeface="Tahoma"/>
              </a:rPr>
              <a:t>и</a:t>
            </a:r>
            <a:r>
              <a:rPr dirty="0" sz="4000" spc="-295" b="1">
                <a:solidFill>
                  <a:srgbClr val="4A38B4"/>
                </a:solidFill>
                <a:latin typeface="Tahoma"/>
                <a:cs typeface="Tahoma"/>
              </a:rPr>
              <a:t>з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5094701"/>
            <a:ext cx="59207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80" b="1">
                <a:solidFill>
                  <a:srgbClr val="4A38B4"/>
                </a:solidFill>
                <a:latin typeface="Verdana"/>
                <a:cs typeface="Verdana"/>
              </a:rPr>
              <a:t>П</a:t>
            </a:r>
            <a:r>
              <a:rPr dirty="0" sz="3600" spc="-155" b="1">
                <a:solidFill>
                  <a:srgbClr val="4A38B4"/>
                </a:solidFill>
                <a:latin typeface="Verdana"/>
                <a:cs typeface="Verdana"/>
              </a:rPr>
              <a:t>о</a:t>
            </a:r>
            <a:r>
              <a:rPr dirty="0" sz="3600" spc="-200" b="1">
                <a:solidFill>
                  <a:srgbClr val="4A38B4"/>
                </a:solidFill>
                <a:latin typeface="Verdana"/>
                <a:cs typeface="Verdana"/>
              </a:rPr>
              <a:t>к</a:t>
            </a:r>
            <a:r>
              <a:rPr dirty="0" sz="3600" spc="-265" b="1">
                <a:solidFill>
                  <a:srgbClr val="4A38B4"/>
                </a:solidFill>
                <a:latin typeface="Verdana"/>
                <a:cs typeface="Verdana"/>
              </a:rPr>
              <a:t>а</a:t>
            </a:r>
            <a:r>
              <a:rPr dirty="0" sz="3600" spc="-130" b="1">
                <a:solidFill>
                  <a:srgbClr val="4A38B4"/>
                </a:solidFill>
                <a:latin typeface="Verdana"/>
                <a:cs typeface="Verdana"/>
              </a:rPr>
              <a:t>з</a:t>
            </a:r>
            <a:r>
              <a:rPr dirty="0" sz="3600" spc="-265" b="1">
                <a:solidFill>
                  <a:srgbClr val="4A38B4"/>
                </a:solidFill>
                <a:latin typeface="Verdana"/>
                <a:cs typeface="Verdana"/>
              </a:rPr>
              <a:t>а</a:t>
            </a:r>
            <a:r>
              <a:rPr dirty="0" sz="3600" spc="-85" b="1">
                <a:solidFill>
                  <a:srgbClr val="4A38B4"/>
                </a:solidFill>
                <a:latin typeface="Verdana"/>
                <a:cs typeface="Verdana"/>
              </a:rPr>
              <a:t>т</a:t>
            </a:r>
            <a:r>
              <a:rPr dirty="0" sz="3600" spc="-105" b="1">
                <a:solidFill>
                  <a:srgbClr val="4A38B4"/>
                </a:solidFill>
                <a:latin typeface="Verdana"/>
                <a:cs typeface="Verdana"/>
              </a:rPr>
              <a:t>е</a:t>
            </a:r>
            <a:r>
              <a:rPr dirty="0" sz="3600" spc="-215" b="1">
                <a:solidFill>
                  <a:srgbClr val="4A38B4"/>
                </a:solidFill>
                <a:latin typeface="Verdana"/>
                <a:cs typeface="Verdana"/>
              </a:rPr>
              <a:t>л</a:t>
            </a:r>
            <a:r>
              <a:rPr dirty="0" sz="3600" spc="-70" b="1">
                <a:solidFill>
                  <a:srgbClr val="4A38B4"/>
                </a:solidFill>
                <a:latin typeface="Verdana"/>
                <a:cs typeface="Verdana"/>
              </a:rPr>
              <a:t>и</a:t>
            </a:r>
            <a:r>
              <a:rPr dirty="0" sz="3600" spc="-240" b="1">
                <a:solidFill>
                  <a:srgbClr val="4A38B4"/>
                </a:solidFill>
                <a:latin typeface="Verdana"/>
                <a:cs typeface="Verdana"/>
              </a:rPr>
              <a:t> </a:t>
            </a:r>
            <a:r>
              <a:rPr dirty="0" sz="3600" spc="-215" b="1">
                <a:solidFill>
                  <a:srgbClr val="4A38B4"/>
                </a:solidFill>
                <a:latin typeface="Verdana"/>
                <a:cs typeface="Verdana"/>
              </a:rPr>
              <a:t>л</a:t>
            </a:r>
            <a:r>
              <a:rPr dirty="0" sz="3600" spc="-155" b="1">
                <a:solidFill>
                  <a:srgbClr val="4A38B4"/>
                </a:solidFill>
                <a:latin typeface="Verdana"/>
                <a:cs typeface="Verdana"/>
              </a:rPr>
              <a:t>о</a:t>
            </a:r>
            <a:r>
              <a:rPr dirty="0" sz="3600" spc="-235" b="1">
                <a:solidFill>
                  <a:srgbClr val="4A38B4"/>
                </a:solidFill>
                <a:latin typeface="Verdana"/>
                <a:cs typeface="Verdana"/>
              </a:rPr>
              <a:t>я</a:t>
            </a:r>
            <a:r>
              <a:rPr dirty="0" sz="3600" spc="-215" b="1">
                <a:solidFill>
                  <a:srgbClr val="4A38B4"/>
                </a:solidFill>
                <a:latin typeface="Verdana"/>
                <a:cs typeface="Verdana"/>
              </a:rPr>
              <a:t>л</a:t>
            </a:r>
            <a:r>
              <a:rPr dirty="0" sz="3600" spc="-225" b="1">
                <a:solidFill>
                  <a:srgbClr val="4A38B4"/>
                </a:solidFill>
                <a:latin typeface="Verdana"/>
                <a:cs typeface="Verdana"/>
              </a:rPr>
              <a:t>ь</a:t>
            </a:r>
            <a:r>
              <a:rPr dirty="0" sz="3600" spc="-125" b="1">
                <a:solidFill>
                  <a:srgbClr val="4A38B4"/>
                </a:solidFill>
                <a:latin typeface="Verdana"/>
                <a:cs typeface="Verdana"/>
              </a:rPr>
              <a:t>н</a:t>
            </a:r>
            <a:r>
              <a:rPr dirty="0" sz="3600" spc="-155" b="1">
                <a:solidFill>
                  <a:srgbClr val="4A38B4"/>
                </a:solidFill>
                <a:latin typeface="Verdana"/>
                <a:cs typeface="Verdana"/>
              </a:rPr>
              <a:t>о</a:t>
            </a:r>
            <a:r>
              <a:rPr dirty="0" sz="3600" spc="-70" b="1">
                <a:solidFill>
                  <a:srgbClr val="4A38B4"/>
                </a:solidFill>
                <a:latin typeface="Verdana"/>
                <a:cs typeface="Verdana"/>
              </a:rPr>
              <a:t>с</a:t>
            </a:r>
            <a:r>
              <a:rPr dirty="0" sz="3600" spc="-85" b="1">
                <a:solidFill>
                  <a:srgbClr val="4A38B4"/>
                </a:solidFill>
                <a:latin typeface="Verdana"/>
                <a:cs typeface="Verdana"/>
              </a:rPr>
              <a:t>т</a:t>
            </a:r>
            <a:r>
              <a:rPr dirty="0" sz="3600" spc="-70" b="1">
                <a:solidFill>
                  <a:srgbClr val="4A38B4"/>
                </a:solidFill>
                <a:latin typeface="Verdana"/>
                <a:cs typeface="Verdana"/>
              </a:rPr>
              <a:t>и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dirty="0" spc="-145"/>
              <a:t>Самореализация</a:t>
            </a:r>
          </a:p>
          <a:p>
            <a:pPr>
              <a:lnSpc>
                <a:spcPct val="100000"/>
              </a:lnSpc>
            </a:pPr>
            <a:endParaRPr sz="4400"/>
          </a:p>
          <a:p>
            <a:pPr marL="12700">
              <a:lnSpc>
                <a:spcPct val="100000"/>
              </a:lnSpc>
              <a:spcBef>
                <a:spcPts val="3175"/>
              </a:spcBef>
            </a:pPr>
            <a:r>
              <a:rPr dirty="0" spc="-100"/>
              <a:t>Интерьер</a:t>
            </a:r>
          </a:p>
          <a:p>
            <a:pPr>
              <a:lnSpc>
                <a:spcPct val="100000"/>
              </a:lnSpc>
            </a:pPr>
            <a:endParaRPr sz="4400"/>
          </a:p>
          <a:p>
            <a:pPr marL="12700" marR="747395">
              <a:lnSpc>
                <a:spcPct val="116300"/>
              </a:lnSpc>
              <a:spcBef>
                <a:spcPts val="2980"/>
              </a:spcBef>
            </a:pPr>
            <a:r>
              <a:rPr dirty="0" spc="-140"/>
              <a:t>Оценка </a:t>
            </a:r>
            <a:r>
              <a:rPr dirty="0" spc="-135"/>
              <a:t> </a:t>
            </a:r>
            <a:r>
              <a:rPr dirty="0" spc="-35"/>
              <a:t>р</a:t>
            </a:r>
            <a:r>
              <a:rPr dirty="0" spc="-225"/>
              <a:t>у</a:t>
            </a:r>
            <a:r>
              <a:rPr dirty="0" spc="-200"/>
              <a:t>к</a:t>
            </a:r>
            <a:r>
              <a:rPr dirty="0" spc="-155"/>
              <a:t>о</a:t>
            </a:r>
            <a:r>
              <a:rPr dirty="0" spc="-215"/>
              <a:t>в</a:t>
            </a:r>
            <a:r>
              <a:rPr dirty="0" spc="-155"/>
              <a:t>о</a:t>
            </a:r>
            <a:r>
              <a:rPr dirty="0" spc="-40"/>
              <a:t>д</a:t>
            </a:r>
            <a:r>
              <a:rPr dirty="0" spc="-75"/>
              <a:t>и</a:t>
            </a:r>
            <a:r>
              <a:rPr dirty="0" spc="-85"/>
              <a:t>т</a:t>
            </a:r>
            <a:r>
              <a:rPr dirty="0" spc="-105"/>
              <a:t>е</a:t>
            </a:r>
            <a:r>
              <a:rPr dirty="0" spc="-215"/>
              <a:t>л</a:t>
            </a:r>
            <a:r>
              <a:rPr dirty="0" spc="-229"/>
              <a:t>я</a:t>
            </a:r>
          </a:p>
          <a:p>
            <a:pPr>
              <a:lnSpc>
                <a:spcPct val="100000"/>
              </a:lnSpc>
            </a:pPr>
            <a:endParaRPr sz="4400"/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200"/>
          </a:p>
          <a:p>
            <a:pPr marL="12700">
              <a:lnSpc>
                <a:spcPct val="100000"/>
              </a:lnSpc>
            </a:pPr>
            <a:r>
              <a:rPr dirty="0" spc="-25"/>
              <a:t>О</a:t>
            </a:r>
            <a:r>
              <a:rPr dirty="0" spc="-145"/>
              <a:t>п</a:t>
            </a:r>
            <a:r>
              <a:rPr dirty="0" spc="-215"/>
              <a:t>л</a:t>
            </a:r>
            <a:r>
              <a:rPr dirty="0" spc="-265"/>
              <a:t>а</a:t>
            </a:r>
            <a:r>
              <a:rPr dirty="0" spc="-85"/>
              <a:t>т</a:t>
            </a:r>
            <a:r>
              <a:rPr dirty="0" spc="-260"/>
              <a:t>а</a:t>
            </a:r>
            <a:r>
              <a:rPr dirty="0" spc="-240"/>
              <a:t> </a:t>
            </a:r>
            <a:r>
              <a:rPr dirty="0" spc="-85"/>
              <a:t>т</a:t>
            </a:r>
            <a:r>
              <a:rPr dirty="0" spc="-35"/>
              <a:t>р</a:t>
            </a:r>
            <a:r>
              <a:rPr dirty="0" spc="-225"/>
              <a:t>у</a:t>
            </a:r>
            <a:r>
              <a:rPr dirty="0" spc="-40"/>
              <a:t>д</a:t>
            </a:r>
            <a:r>
              <a:rPr dirty="0" spc="-260"/>
              <a:t>а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058294" y="2881122"/>
            <a:ext cx="4137660" cy="5886450"/>
            <a:chOff x="7058294" y="2881122"/>
            <a:chExt cx="4137660" cy="5886450"/>
          </a:xfrm>
        </p:grpSpPr>
        <p:sp>
          <p:nvSpPr>
            <p:cNvPr id="7" name="object 7"/>
            <p:cNvSpPr/>
            <p:nvPr/>
          </p:nvSpPr>
          <p:spPr>
            <a:xfrm>
              <a:off x="7086869" y="5416891"/>
              <a:ext cx="3976370" cy="3240405"/>
            </a:xfrm>
            <a:custGeom>
              <a:avLst/>
              <a:gdLst/>
              <a:ahLst/>
              <a:cxnLst/>
              <a:rect l="l" t="t" r="r" b="b"/>
              <a:pathLst>
                <a:path w="3976370" h="3240404">
                  <a:moveTo>
                    <a:pt x="0" y="0"/>
                  </a:moveTo>
                  <a:lnTo>
                    <a:pt x="3976142" y="3240174"/>
                  </a:lnTo>
                </a:path>
              </a:pathLst>
            </a:custGeom>
            <a:ln w="571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91352" y="8571056"/>
              <a:ext cx="200003" cy="19589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086876" y="5416885"/>
              <a:ext cx="3942715" cy="1094740"/>
            </a:xfrm>
            <a:custGeom>
              <a:avLst/>
              <a:gdLst/>
              <a:ahLst/>
              <a:cxnLst/>
              <a:rect l="l" t="t" r="r" b="b"/>
              <a:pathLst>
                <a:path w="3942715" h="1094740">
                  <a:moveTo>
                    <a:pt x="0" y="0"/>
                  </a:moveTo>
                  <a:lnTo>
                    <a:pt x="3942109" y="1094308"/>
                  </a:lnTo>
                </a:path>
              </a:pathLst>
            </a:custGeom>
            <a:ln w="57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1250" y="6403845"/>
              <a:ext cx="190157" cy="22233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086878" y="4570986"/>
              <a:ext cx="3944620" cy="846455"/>
            </a:xfrm>
            <a:custGeom>
              <a:avLst/>
              <a:gdLst/>
              <a:ahLst/>
              <a:cxnLst/>
              <a:rect l="l" t="t" r="r" b="b"/>
              <a:pathLst>
                <a:path w="3944620" h="846454">
                  <a:moveTo>
                    <a:pt x="0" y="845880"/>
                  </a:moveTo>
                  <a:lnTo>
                    <a:pt x="3944057" y="0"/>
                  </a:lnTo>
                </a:path>
              </a:pathLst>
            </a:custGeom>
            <a:ln w="57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98349" y="4455580"/>
              <a:ext cx="186987" cy="22481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086871" y="2990283"/>
              <a:ext cx="3970654" cy="2426970"/>
            </a:xfrm>
            <a:custGeom>
              <a:avLst/>
              <a:gdLst/>
              <a:ahLst/>
              <a:cxnLst/>
              <a:rect l="l" t="t" r="r" b="b"/>
              <a:pathLst>
                <a:path w="3970654" h="2426970">
                  <a:moveTo>
                    <a:pt x="0" y="2426559"/>
                  </a:moveTo>
                  <a:lnTo>
                    <a:pt x="3970293" y="0"/>
                  </a:lnTo>
                </a:path>
              </a:pathLst>
            </a:custGeom>
            <a:ln w="5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96078" y="2881122"/>
              <a:ext cx="199335" cy="203427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5005"/>
              </a:lnSpc>
            </a:pPr>
            <a:fld id="{81D60167-4931-47E6-BA6A-407CBD079E47}" type="slidenum">
              <a:rPr dirty="0" spc="-103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7573" y="649795"/>
            <a:ext cx="765429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65"/>
              <a:t>Анализ</a:t>
            </a:r>
            <a:r>
              <a:rPr dirty="0" spc="-300"/>
              <a:t> </a:t>
            </a:r>
            <a:r>
              <a:rPr dirty="0" spc="114"/>
              <a:t>данных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99433" y="5581434"/>
            <a:ext cx="59207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80" b="1">
                <a:solidFill>
                  <a:srgbClr val="4A38B4"/>
                </a:solidFill>
                <a:latin typeface="Verdana"/>
                <a:cs typeface="Verdana"/>
              </a:rPr>
              <a:t>П</a:t>
            </a:r>
            <a:r>
              <a:rPr dirty="0" sz="3600" spc="-155" b="1">
                <a:solidFill>
                  <a:srgbClr val="4A38B4"/>
                </a:solidFill>
                <a:latin typeface="Verdana"/>
                <a:cs typeface="Verdana"/>
              </a:rPr>
              <a:t>о</a:t>
            </a:r>
            <a:r>
              <a:rPr dirty="0" sz="3600" spc="-200" b="1">
                <a:solidFill>
                  <a:srgbClr val="4A38B4"/>
                </a:solidFill>
                <a:latin typeface="Verdana"/>
                <a:cs typeface="Verdana"/>
              </a:rPr>
              <a:t>к</a:t>
            </a:r>
            <a:r>
              <a:rPr dirty="0" sz="3600" spc="-265" b="1">
                <a:solidFill>
                  <a:srgbClr val="4A38B4"/>
                </a:solidFill>
                <a:latin typeface="Verdana"/>
                <a:cs typeface="Verdana"/>
              </a:rPr>
              <a:t>а</a:t>
            </a:r>
            <a:r>
              <a:rPr dirty="0" sz="3600" spc="-130" b="1">
                <a:solidFill>
                  <a:srgbClr val="4A38B4"/>
                </a:solidFill>
                <a:latin typeface="Verdana"/>
                <a:cs typeface="Verdana"/>
              </a:rPr>
              <a:t>з</a:t>
            </a:r>
            <a:r>
              <a:rPr dirty="0" sz="3600" spc="-265" b="1">
                <a:solidFill>
                  <a:srgbClr val="4A38B4"/>
                </a:solidFill>
                <a:latin typeface="Verdana"/>
                <a:cs typeface="Verdana"/>
              </a:rPr>
              <a:t>а</a:t>
            </a:r>
            <a:r>
              <a:rPr dirty="0" sz="3600" spc="-85" b="1">
                <a:solidFill>
                  <a:srgbClr val="4A38B4"/>
                </a:solidFill>
                <a:latin typeface="Verdana"/>
                <a:cs typeface="Verdana"/>
              </a:rPr>
              <a:t>т</a:t>
            </a:r>
            <a:r>
              <a:rPr dirty="0" sz="3600" spc="-105" b="1">
                <a:solidFill>
                  <a:srgbClr val="4A38B4"/>
                </a:solidFill>
                <a:latin typeface="Verdana"/>
                <a:cs typeface="Verdana"/>
              </a:rPr>
              <a:t>е</a:t>
            </a:r>
            <a:r>
              <a:rPr dirty="0" sz="3600" spc="-215" b="1">
                <a:solidFill>
                  <a:srgbClr val="4A38B4"/>
                </a:solidFill>
                <a:latin typeface="Verdana"/>
                <a:cs typeface="Verdana"/>
              </a:rPr>
              <a:t>л</a:t>
            </a:r>
            <a:r>
              <a:rPr dirty="0" sz="3600" spc="-70" b="1">
                <a:solidFill>
                  <a:srgbClr val="4A38B4"/>
                </a:solidFill>
                <a:latin typeface="Verdana"/>
                <a:cs typeface="Verdana"/>
              </a:rPr>
              <a:t>и</a:t>
            </a:r>
            <a:r>
              <a:rPr dirty="0" sz="3600" spc="-240" b="1">
                <a:solidFill>
                  <a:srgbClr val="4A38B4"/>
                </a:solidFill>
                <a:latin typeface="Verdana"/>
                <a:cs typeface="Verdana"/>
              </a:rPr>
              <a:t> </a:t>
            </a:r>
            <a:r>
              <a:rPr dirty="0" sz="3600" spc="-215" b="1">
                <a:solidFill>
                  <a:srgbClr val="4A38B4"/>
                </a:solidFill>
                <a:latin typeface="Verdana"/>
                <a:cs typeface="Verdana"/>
              </a:rPr>
              <a:t>л</a:t>
            </a:r>
            <a:r>
              <a:rPr dirty="0" sz="3600" spc="-155" b="1">
                <a:solidFill>
                  <a:srgbClr val="4A38B4"/>
                </a:solidFill>
                <a:latin typeface="Verdana"/>
                <a:cs typeface="Verdana"/>
              </a:rPr>
              <a:t>о</a:t>
            </a:r>
            <a:r>
              <a:rPr dirty="0" sz="3600" spc="-235" b="1">
                <a:solidFill>
                  <a:srgbClr val="4A38B4"/>
                </a:solidFill>
                <a:latin typeface="Verdana"/>
                <a:cs typeface="Verdana"/>
              </a:rPr>
              <a:t>я</a:t>
            </a:r>
            <a:r>
              <a:rPr dirty="0" sz="3600" spc="-215" b="1">
                <a:solidFill>
                  <a:srgbClr val="4A38B4"/>
                </a:solidFill>
                <a:latin typeface="Verdana"/>
                <a:cs typeface="Verdana"/>
              </a:rPr>
              <a:t>л</a:t>
            </a:r>
            <a:r>
              <a:rPr dirty="0" sz="3600" spc="-225" b="1">
                <a:solidFill>
                  <a:srgbClr val="4A38B4"/>
                </a:solidFill>
                <a:latin typeface="Verdana"/>
                <a:cs typeface="Verdana"/>
              </a:rPr>
              <a:t>ь</a:t>
            </a:r>
            <a:r>
              <a:rPr dirty="0" sz="3600" spc="-125" b="1">
                <a:solidFill>
                  <a:srgbClr val="4A38B4"/>
                </a:solidFill>
                <a:latin typeface="Verdana"/>
                <a:cs typeface="Verdana"/>
              </a:rPr>
              <a:t>н</a:t>
            </a:r>
            <a:r>
              <a:rPr dirty="0" sz="3600" spc="-155" b="1">
                <a:solidFill>
                  <a:srgbClr val="4A38B4"/>
                </a:solidFill>
                <a:latin typeface="Verdana"/>
                <a:cs typeface="Verdana"/>
              </a:rPr>
              <a:t>о</a:t>
            </a:r>
            <a:r>
              <a:rPr dirty="0" sz="3600" spc="-70" b="1">
                <a:solidFill>
                  <a:srgbClr val="4A38B4"/>
                </a:solidFill>
                <a:latin typeface="Verdana"/>
                <a:cs typeface="Verdana"/>
              </a:rPr>
              <a:t>с</a:t>
            </a:r>
            <a:r>
              <a:rPr dirty="0" sz="3600" spc="-85" b="1">
                <a:solidFill>
                  <a:srgbClr val="4A38B4"/>
                </a:solidFill>
                <a:latin typeface="Verdana"/>
                <a:cs typeface="Verdana"/>
              </a:rPr>
              <a:t>т</a:t>
            </a:r>
            <a:r>
              <a:rPr dirty="0" sz="3600" spc="-70" b="1">
                <a:solidFill>
                  <a:srgbClr val="4A38B4"/>
                </a:solidFill>
                <a:latin typeface="Verdana"/>
                <a:cs typeface="Verdana"/>
              </a:rPr>
              <a:t>и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7573" y="2270967"/>
            <a:ext cx="6384290" cy="3070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30" b="1">
                <a:solidFill>
                  <a:srgbClr val="4A38B4"/>
                </a:solidFill>
                <a:latin typeface="Tahoma"/>
                <a:cs typeface="Tahoma"/>
              </a:rPr>
              <a:t>Р</a:t>
            </a:r>
            <a:r>
              <a:rPr dirty="0" sz="4000" spc="-240" b="1">
                <a:solidFill>
                  <a:srgbClr val="4A38B4"/>
                </a:solidFill>
                <a:latin typeface="Tahoma"/>
                <a:cs typeface="Tahoma"/>
              </a:rPr>
              <a:t>е</a:t>
            </a:r>
            <a:r>
              <a:rPr dirty="0" sz="4000" spc="-310" b="1">
                <a:solidFill>
                  <a:srgbClr val="4A38B4"/>
                </a:solidFill>
                <a:latin typeface="Tahoma"/>
                <a:cs typeface="Tahoma"/>
              </a:rPr>
              <a:t>г</a:t>
            </a:r>
            <a:r>
              <a:rPr dirty="0" sz="4000" spc="-240" b="1">
                <a:solidFill>
                  <a:srgbClr val="4A38B4"/>
                </a:solidFill>
                <a:latin typeface="Tahoma"/>
                <a:cs typeface="Tahoma"/>
              </a:rPr>
              <a:t>р</a:t>
            </a:r>
            <a:r>
              <a:rPr dirty="0" sz="4000" spc="-240" b="1">
                <a:solidFill>
                  <a:srgbClr val="4A38B4"/>
                </a:solidFill>
                <a:latin typeface="Tahoma"/>
                <a:cs typeface="Tahoma"/>
              </a:rPr>
              <a:t>е</a:t>
            </a:r>
            <a:r>
              <a:rPr dirty="0" sz="4000" spc="-180" b="1">
                <a:solidFill>
                  <a:srgbClr val="4A38B4"/>
                </a:solidFill>
                <a:latin typeface="Tahoma"/>
                <a:cs typeface="Tahoma"/>
              </a:rPr>
              <a:t>сс</a:t>
            </a:r>
            <a:r>
              <a:rPr dirty="0" sz="4000" spc="-270" b="1">
                <a:solidFill>
                  <a:srgbClr val="4A38B4"/>
                </a:solidFill>
                <a:latin typeface="Tahoma"/>
                <a:cs typeface="Tahoma"/>
              </a:rPr>
              <a:t>и</a:t>
            </a:r>
            <a:r>
              <a:rPr dirty="0" sz="4000" spc="-165" b="1">
                <a:solidFill>
                  <a:srgbClr val="4A38B4"/>
                </a:solidFill>
                <a:latin typeface="Tahoma"/>
                <a:cs typeface="Tahoma"/>
              </a:rPr>
              <a:t>о</a:t>
            </a:r>
            <a:r>
              <a:rPr dirty="0" sz="4000" spc="-315" b="1">
                <a:solidFill>
                  <a:srgbClr val="4A38B4"/>
                </a:solidFill>
                <a:latin typeface="Tahoma"/>
                <a:cs typeface="Tahoma"/>
              </a:rPr>
              <a:t>нн</a:t>
            </a:r>
            <a:r>
              <a:rPr dirty="0" sz="4000" spc="-390" b="1">
                <a:solidFill>
                  <a:srgbClr val="4A38B4"/>
                </a:solidFill>
                <a:latin typeface="Tahoma"/>
                <a:cs typeface="Tahoma"/>
              </a:rPr>
              <a:t>ы</a:t>
            </a:r>
            <a:r>
              <a:rPr dirty="0" sz="4000" spc="-265" b="1">
                <a:solidFill>
                  <a:srgbClr val="4A38B4"/>
                </a:solidFill>
                <a:latin typeface="Tahoma"/>
                <a:cs typeface="Tahoma"/>
              </a:rPr>
              <a:t>й</a:t>
            </a:r>
            <a:r>
              <a:rPr dirty="0" sz="4000" spc="-225" b="1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4000" spc="-355" b="1">
                <a:solidFill>
                  <a:srgbClr val="4A38B4"/>
                </a:solidFill>
                <a:latin typeface="Tahoma"/>
                <a:cs typeface="Tahoma"/>
              </a:rPr>
              <a:t>а</a:t>
            </a:r>
            <a:r>
              <a:rPr dirty="0" sz="4000" spc="-315" b="1">
                <a:solidFill>
                  <a:srgbClr val="4A38B4"/>
                </a:solidFill>
                <a:latin typeface="Tahoma"/>
                <a:cs typeface="Tahoma"/>
              </a:rPr>
              <a:t>н</a:t>
            </a:r>
            <a:r>
              <a:rPr dirty="0" sz="4000" spc="-355" b="1">
                <a:solidFill>
                  <a:srgbClr val="4A38B4"/>
                </a:solidFill>
                <a:latin typeface="Tahoma"/>
                <a:cs typeface="Tahoma"/>
              </a:rPr>
              <a:t>а</a:t>
            </a:r>
            <a:r>
              <a:rPr dirty="0" sz="4000" spc="-210" b="1">
                <a:solidFill>
                  <a:srgbClr val="4A38B4"/>
                </a:solidFill>
                <a:latin typeface="Tahoma"/>
                <a:cs typeface="Tahoma"/>
              </a:rPr>
              <a:t>л</a:t>
            </a:r>
            <a:r>
              <a:rPr dirty="0" sz="4000" spc="-270" b="1">
                <a:solidFill>
                  <a:srgbClr val="4A38B4"/>
                </a:solidFill>
                <a:latin typeface="Tahoma"/>
                <a:cs typeface="Tahoma"/>
              </a:rPr>
              <a:t>и</a:t>
            </a:r>
            <a:r>
              <a:rPr dirty="0" sz="4000" spc="-295" b="1">
                <a:solidFill>
                  <a:srgbClr val="4A38B4"/>
                </a:solidFill>
                <a:latin typeface="Tahoma"/>
                <a:cs typeface="Tahoma"/>
              </a:rPr>
              <a:t>з</a:t>
            </a:r>
            <a:endParaRPr sz="4000">
              <a:latin typeface="Tahoma"/>
              <a:cs typeface="Tahoma"/>
            </a:endParaRPr>
          </a:p>
          <a:p>
            <a:pPr marL="2157730" marR="5080">
              <a:lnSpc>
                <a:spcPts val="9670"/>
              </a:lnSpc>
              <a:spcBef>
                <a:spcPts val="850"/>
              </a:spcBef>
            </a:pPr>
            <a:r>
              <a:rPr dirty="0" sz="3600" spc="-15" b="1">
                <a:solidFill>
                  <a:srgbClr val="4A38B4"/>
                </a:solidFill>
                <a:latin typeface="Verdana"/>
                <a:cs typeface="Verdana"/>
              </a:rPr>
              <a:t>С</a:t>
            </a:r>
            <a:r>
              <a:rPr dirty="0" sz="3600" spc="-265" b="1">
                <a:solidFill>
                  <a:srgbClr val="4A38B4"/>
                </a:solidFill>
                <a:latin typeface="Verdana"/>
                <a:cs typeface="Verdana"/>
              </a:rPr>
              <a:t>а</a:t>
            </a:r>
            <a:r>
              <a:rPr dirty="0" sz="3600" spc="-95" b="1">
                <a:solidFill>
                  <a:srgbClr val="4A38B4"/>
                </a:solidFill>
                <a:latin typeface="Verdana"/>
                <a:cs typeface="Verdana"/>
              </a:rPr>
              <a:t>м</a:t>
            </a:r>
            <a:r>
              <a:rPr dirty="0" sz="3600" spc="-155" b="1">
                <a:solidFill>
                  <a:srgbClr val="4A38B4"/>
                </a:solidFill>
                <a:latin typeface="Verdana"/>
                <a:cs typeface="Verdana"/>
              </a:rPr>
              <a:t>о</a:t>
            </a:r>
            <a:r>
              <a:rPr dirty="0" sz="3600" spc="-35" b="1">
                <a:solidFill>
                  <a:srgbClr val="4A38B4"/>
                </a:solidFill>
                <a:latin typeface="Verdana"/>
                <a:cs typeface="Verdana"/>
              </a:rPr>
              <a:t>р</a:t>
            </a:r>
            <a:r>
              <a:rPr dirty="0" sz="3600" spc="-105" b="1">
                <a:solidFill>
                  <a:srgbClr val="4A38B4"/>
                </a:solidFill>
                <a:latin typeface="Verdana"/>
                <a:cs typeface="Verdana"/>
              </a:rPr>
              <a:t>е</a:t>
            </a:r>
            <a:r>
              <a:rPr dirty="0" sz="3600" spc="-265" b="1">
                <a:solidFill>
                  <a:srgbClr val="4A38B4"/>
                </a:solidFill>
                <a:latin typeface="Verdana"/>
                <a:cs typeface="Verdana"/>
              </a:rPr>
              <a:t>а</a:t>
            </a:r>
            <a:r>
              <a:rPr dirty="0" sz="3600" spc="-215" b="1">
                <a:solidFill>
                  <a:srgbClr val="4A38B4"/>
                </a:solidFill>
                <a:latin typeface="Verdana"/>
                <a:cs typeface="Verdana"/>
              </a:rPr>
              <a:t>л</a:t>
            </a:r>
            <a:r>
              <a:rPr dirty="0" sz="3600" spc="-75" b="1">
                <a:solidFill>
                  <a:srgbClr val="4A38B4"/>
                </a:solidFill>
                <a:latin typeface="Verdana"/>
                <a:cs typeface="Verdana"/>
              </a:rPr>
              <a:t>и</a:t>
            </a:r>
            <a:r>
              <a:rPr dirty="0" sz="3600" spc="-130" b="1">
                <a:solidFill>
                  <a:srgbClr val="4A38B4"/>
                </a:solidFill>
                <a:latin typeface="Verdana"/>
                <a:cs typeface="Verdana"/>
              </a:rPr>
              <a:t>з</a:t>
            </a:r>
            <a:r>
              <a:rPr dirty="0" sz="3600" spc="-265" b="1">
                <a:solidFill>
                  <a:srgbClr val="4A38B4"/>
                </a:solidFill>
                <a:latin typeface="Verdana"/>
                <a:cs typeface="Verdana"/>
              </a:rPr>
              <a:t>а</a:t>
            </a:r>
            <a:r>
              <a:rPr dirty="0" sz="3600" spc="-125" b="1">
                <a:solidFill>
                  <a:srgbClr val="4A38B4"/>
                </a:solidFill>
                <a:latin typeface="Verdana"/>
                <a:cs typeface="Verdana"/>
              </a:rPr>
              <a:t>ц</a:t>
            </a:r>
            <a:r>
              <a:rPr dirty="0" sz="3600" spc="-75" b="1">
                <a:solidFill>
                  <a:srgbClr val="4A38B4"/>
                </a:solidFill>
                <a:latin typeface="Verdana"/>
                <a:cs typeface="Verdana"/>
              </a:rPr>
              <a:t>и</a:t>
            </a:r>
            <a:r>
              <a:rPr dirty="0" sz="3600" spc="-155" b="1">
                <a:solidFill>
                  <a:srgbClr val="4A38B4"/>
                </a:solidFill>
                <a:latin typeface="Verdana"/>
                <a:cs typeface="Verdana"/>
              </a:rPr>
              <a:t>я  </a:t>
            </a:r>
            <a:r>
              <a:rPr dirty="0" sz="3600" spc="-100" b="1">
                <a:solidFill>
                  <a:srgbClr val="4A38B4"/>
                </a:solidFill>
                <a:latin typeface="Verdana"/>
                <a:cs typeface="Verdana"/>
              </a:rPr>
              <a:t>Интерьер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3043" y="5786997"/>
            <a:ext cx="3507104" cy="1301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</a:pPr>
            <a:r>
              <a:rPr dirty="0" sz="3600" spc="-140" b="1">
                <a:solidFill>
                  <a:srgbClr val="4A38B4"/>
                </a:solidFill>
                <a:latin typeface="Verdana"/>
                <a:cs typeface="Verdana"/>
              </a:rPr>
              <a:t>Оценка </a:t>
            </a:r>
            <a:r>
              <a:rPr dirty="0" sz="3600" spc="-135" b="1">
                <a:solidFill>
                  <a:srgbClr val="4A38B4"/>
                </a:solidFill>
                <a:latin typeface="Verdana"/>
                <a:cs typeface="Verdana"/>
              </a:rPr>
              <a:t> </a:t>
            </a:r>
            <a:r>
              <a:rPr dirty="0" sz="3600" spc="-35" b="1">
                <a:solidFill>
                  <a:srgbClr val="4A38B4"/>
                </a:solidFill>
                <a:latin typeface="Verdana"/>
                <a:cs typeface="Verdana"/>
              </a:rPr>
              <a:t>р</a:t>
            </a:r>
            <a:r>
              <a:rPr dirty="0" sz="3600" spc="-225" b="1">
                <a:solidFill>
                  <a:srgbClr val="4A38B4"/>
                </a:solidFill>
                <a:latin typeface="Verdana"/>
                <a:cs typeface="Verdana"/>
              </a:rPr>
              <a:t>у</a:t>
            </a:r>
            <a:r>
              <a:rPr dirty="0" sz="3600" spc="-200" b="1">
                <a:solidFill>
                  <a:srgbClr val="4A38B4"/>
                </a:solidFill>
                <a:latin typeface="Verdana"/>
                <a:cs typeface="Verdana"/>
              </a:rPr>
              <a:t>к</a:t>
            </a:r>
            <a:r>
              <a:rPr dirty="0" sz="3600" spc="-155" b="1">
                <a:solidFill>
                  <a:srgbClr val="4A38B4"/>
                </a:solidFill>
                <a:latin typeface="Verdana"/>
                <a:cs typeface="Verdana"/>
              </a:rPr>
              <a:t>о</a:t>
            </a:r>
            <a:r>
              <a:rPr dirty="0" sz="3600" spc="-215" b="1">
                <a:solidFill>
                  <a:srgbClr val="4A38B4"/>
                </a:solidFill>
                <a:latin typeface="Verdana"/>
                <a:cs typeface="Verdana"/>
              </a:rPr>
              <a:t>в</a:t>
            </a:r>
            <a:r>
              <a:rPr dirty="0" sz="3600" spc="-155" b="1">
                <a:solidFill>
                  <a:srgbClr val="4A38B4"/>
                </a:solidFill>
                <a:latin typeface="Verdana"/>
                <a:cs typeface="Verdana"/>
              </a:rPr>
              <a:t>о</a:t>
            </a:r>
            <a:r>
              <a:rPr dirty="0" sz="3600" spc="-40" b="1">
                <a:solidFill>
                  <a:srgbClr val="4A38B4"/>
                </a:solidFill>
                <a:latin typeface="Verdana"/>
                <a:cs typeface="Verdana"/>
              </a:rPr>
              <a:t>д</a:t>
            </a:r>
            <a:r>
              <a:rPr dirty="0" sz="3600" spc="-75" b="1">
                <a:solidFill>
                  <a:srgbClr val="4A38B4"/>
                </a:solidFill>
                <a:latin typeface="Verdana"/>
                <a:cs typeface="Verdana"/>
              </a:rPr>
              <a:t>и</a:t>
            </a:r>
            <a:r>
              <a:rPr dirty="0" sz="3600" spc="-85" b="1">
                <a:solidFill>
                  <a:srgbClr val="4A38B4"/>
                </a:solidFill>
                <a:latin typeface="Verdana"/>
                <a:cs typeface="Verdana"/>
              </a:rPr>
              <a:t>т</a:t>
            </a:r>
            <a:r>
              <a:rPr dirty="0" sz="3600" spc="-105" b="1">
                <a:solidFill>
                  <a:srgbClr val="4A38B4"/>
                </a:solidFill>
                <a:latin typeface="Verdana"/>
                <a:cs typeface="Verdana"/>
              </a:rPr>
              <a:t>е</a:t>
            </a:r>
            <a:r>
              <a:rPr dirty="0" sz="3600" spc="-215" b="1">
                <a:solidFill>
                  <a:srgbClr val="4A38B4"/>
                </a:solidFill>
                <a:latin typeface="Verdana"/>
                <a:cs typeface="Verdana"/>
              </a:rPr>
              <a:t>л</a:t>
            </a:r>
            <a:r>
              <a:rPr dirty="0" sz="3600" spc="-229" b="1">
                <a:solidFill>
                  <a:srgbClr val="4A38B4"/>
                </a:solidFill>
                <a:latin typeface="Verdana"/>
                <a:cs typeface="Verdana"/>
              </a:rPr>
              <a:t>я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3043" y="7623532"/>
            <a:ext cx="33331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5" b="1">
                <a:solidFill>
                  <a:srgbClr val="4A38B4"/>
                </a:solidFill>
                <a:latin typeface="Verdana"/>
                <a:cs typeface="Verdana"/>
              </a:rPr>
              <a:t>О</a:t>
            </a:r>
            <a:r>
              <a:rPr dirty="0" sz="3600" spc="-145" b="1">
                <a:solidFill>
                  <a:srgbClr val="4A38B4"/>
                </a:solidFill>
                <a:latin typeface="Verdana"/>
                <a:cs typeface="Verdana"/>
              </a:rPr>
              <a:t>п</a:t>
            </a:r>
            <a:r>
              <a:rPr dirty="0" sz="3600" spc="-215" b="1">
                <a:solidFill>
                  <a:srgbClr val="4A38B4"/>
                </a:solidFill>
                <a:latin typeface="Verdana"/>
                <a:cs typeface="Verdana"/>
              </a:rPr>
              <a:t>л</a:t>
            </a:r>
            <a:r>
              <a:rPr dirty="0" sz="3600" spc="-265" b="1">
                <a:solidFill>
                  <a:srgbClr val="4A38B4"/>
                </a:solidFill>
                <a:latin typeface="Verdana"/>
                <a:cs typeface="Verdana"/>
              </a:rPr>
              <a:t>а</a:t>
            </a:r>
            <a:r>
              <a:rPr dirty="0" sz="3600" spc="-85" b="1">
                <a:solidFill>
                  <a:srgbClr val="4A38B4"/>
                </a:solidFill>
                <a:latin typeface="Verdana"/>
                <a:cs typeface="Verdana"/>
              </a:rPr>
              <a:t>т</a:t>
            </a:r>
            <a:r>
              <a:rPr dirty="0" sz="3600" spc="-260" b="1">
                <a:solidFill>
                  <a:srgbClr val="4A38B4"/>
                </a:solidFill>
                <a:latin typeface="Verdana"/>
                <a:cs typeface="Verdana"/>
              </a:rPr>
              <a:t>а</a:t>
            </a:r>
            <a:r>
              <a:rPr dirty="0" sz="3600" spc="-240" b="1">
                <a:solidFill>
                  <a:srgbClr val="4A38B4"/>
                </a:solidFill>
                <a:latin typeface="Verdana"/>
                <a:cs typeface="Verdana"/>
              </a:rPr>
              <a:t> </a:t>
            </a:r>
            <a:r>
              <a:rPr dirty="0" sz="3600" spc="-85" b="1">
                <a:solidFill>
                  <a:srgbClr val="4A38B4"/>
                </a:solidFill>
                <a:latin typeface="Verdana"/>
                <a:cs typeface="Verdana"/>
              </a:rPr>
              <a:t>т</a:t>
            </a:r>
            <a:r>
              <a:rPr dirty="0" sz="3600" spc="-35" b="1">
                <a:solidFill>
                  <a:srgbClr val="4A38B4"/>
                </a:solidFill>
                <a:latin typeface="Verdana"/>
                <a:cs typeface="Verdana"/>
              </a:rPr>
              <a:t>р</a:t>
            </a:r>
            <a:r>
              <a:rPr dirty="0" sz="3600" spc="-225" b="1">
                <a:solidFill>
                  <a:srgbClr val="4A38B4"/>
                </a:solidFill>
                <a:latin typeface="Verdana"/>
                <a:cs typeface="Verdana"/>
              </a:rPr>
              <a:t>у</a:t>
            </a:r>
            <a:r>
              <a:rPr dirty="0" sz="3600" spc="-40" b="1">
                <a:solidFill>
                  <a:srgbClr val="4A38B4"/>
                </a:solidFill>
                <a:latin typeface="Verdana"/>
                <a:cs typeface="Verdana"/>
              </a:rPr>
              <a:t>д</a:t>
            </a:r>
            <a:r>
              <a:rPr dirty="0" sz="3600" spc="-260" b="1">
                <a:solidFill>
                  <a:srgbClr val="4A38B4"/>
                </a:solidFill>
                <a:latin typeface="Verdana"/>
                <a:cs typeface="Verdana"/>
              </a:rPr>
              <a:t>а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49237" y="3833323"/>
            <a:ext cx="4272915" cy="4141470"/>
            <a:chOff x="6149237" y="3833323"/>
            <a:chExt cx="4272915" cy="4141470"/>
          </a:xfrm>
        </p:grpSpPr>
        <p:sp>
          <p:nvSpPr>
            <p:cNvPr id="8" name="object 8"/>
            <p:cNvSpPr/>
            <p:nvPr/>
          </p:nvSpPr>
          <p:spPr>
            <a:xfrm>
              <a:off x="8039482" y="3861898"/>
              <a:ext cx="2256155" cy="1941830"/>
            </a:xfrm>
            <a:custGeom>
              <a:avLst/>
              <a:gdLst/>
              <a:ahLst/>
              <a:cxnLst/>
              <a:rect l="l" t="t" r="r" b="b"/>
              <a:pathLst>
                <a:path w="2256154" h="1941829">
                  <a:moveTo>
                    <a:pt x="0" y="0"/>
                  </a:moveTo>
                  <a:lnTo>
                    <a:pt x="2256091" y="1941412"/>
                  </a:lnTo>
                </a:path>
              </a:pathLst>
            </a:custGeom>
            <a:ln w="571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21903" y="5719066"/>
              <a:ext cx="199847" cy="1968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177812" y="5089638"/>
              <a:ext cx="4083050" cy="785495"/>
            </a:xfrm>
            <a:custGeom>
              <a:avLst/>
              <a:gdLst/>
              <a:ahLst/>
              <a:cxnLst/>
              <a:rect l="l" t="t" r="r" b="b"/>
              <a:pathLst>
                <a:path w="4083050" h="785495">
                  <a:moveTo>
                    <a:pt x="0" y="0"/>
                  </a:moveTo>
                  <a:lnTo>
                    <a:pt x="4082940" y="784877"/>
                  </a:lnTo>
                </a:path>
              </a:pathLst>
            </a:custGeom>
            <a:ln w="57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30022" y="5764442"/>
              <a:ext cx="185687" cy="22554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230383" y="5933733"/>
              <a:ext cx="3025775" cy="584200"/>
            </a:xfrm>
            <a:custGeom>
              <a:avLst/>
              <a:gdLst/>
              <a:ahLst/>
              <a:cxnLst/>
              <a:rect l="l" t="t" r="r" b="b"/>
              <a:pathLst>
                <a:path w="3025775" h="584200">
                  <a:moveTo>
                    <a:pt x="0" y="584159"/>
                  </a:moveTo>
                  <a:lnTo>
                    <a:pt x="3025628" y="0"/>
                  </a:lnTo>
                </a:path>
              </a:pathLst>
            </a:custGeom>
            <a:ln w="57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25218" y="5818294"/>
              <a:ext cx="185537" cy="22546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68556" y="5986980"/>
              <a:ext cx="3207385" cy="1958975"/>
            </a:xfrm>
            <a:custGeom>
              <a:avLst/>
              <a:gdLst/>
              <a:ahLst/>
              <a:cxnLst/>
              <a:rect l="l" t="t" r="r" b="b"/>
              <a:pathLst>
                <a:path w="3207384" h="1958975">
                  <a:moveTo>
                    <a:pt x="0" y="1958692"/>
                  </a:moveTo>
                  <a:lnTo>
                    <a:pt x="3207005" y="0"/>
                  </a:lnTo>
                </a:path>
              </a:pathLst>
            </a:custGeom>
            <a:ln w="57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14503" y="5877818"/>
              <a:ext cx="199273" cy="203438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5005"/>
              </a:lnSpc>
            </a:pPr>
            <a:fld id="{81D60167-4931-47E6-BA6A-407CBD079E47}" type="slidenum">
              <a:rPr dirty="0" spc="-103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5874" y="4037926"/>
            <a:ext cx="4975225" cy="1059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750" spc="235" b="1">
                <a:solidFill>
                  <a:srgbClr val="4A38B4"/>
                </a:solidFill>
                <a:latin typeface="Tahoma"/>
                <a:cs typeface="Tahoma"/>
              </a:rPr>
              <a:t>Проблемы</a:t>
            </a:r>
            <a:endParaRPr sz="675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5022" y="2875686"/>
            <a:ext cx="133350" cy="1333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53762" y="2565806"/>
            <a:ext cx="6115050" cy="11874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100"/>
              </a:spcBef>
            </a:pPr>
            <a:r>
              <a:rPr dirty="0" sz="3300" spc="110"/>
              <a:t>Недовольство</a:t>
            </a:r>
            <a:r>
              <a:rPr dirty="0" sz="3300" spc="-50"/>
              <a:t> </a:t>
            </a:r>
            <a:r>
              <a:rPr dirty="0" sz="3300" spc="114"/>
              <a:t>работников </a:t>
            </a:r>
            <a:r>
              <a:rPr dirty="0" sz="3300" spc="-955"/>
              <a:t> </a:t>
            </a:r>
            <a:r>
              <a:rPr dirty="0" sz="3300" spc="155"/>
              <a:t>интерьером</a:t>
            </a:r>
            <a:r>
              <a:rPr dirty="0" sz="3300" spc="-45"/>
              <a:t> </a:t>
            </a:r>
            <a:r>
              <a:rPr dirty="0" sz="3300" spc="80"/>
              <a:t>офиса</a:t>
            </a:r>
            <a:endParaRPr sz="33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5022" y="4534944"/>
            <a:ext cx="133350" cy="1333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953762" y="4225064"/>
            <a:ext cx="6796405" cy="1768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100"/>
              </a:spcBef>
            </a:pPr>
            <a:r>
              <a:rPr dirty="0" sz="3300" spc="125" b="1">
                <a:solidFill>
                  <a:srgbClr val="4A38B4"/>
                </a:solidFill>
                <a:latin typeface="Tahoma"/>
                <a:cs typeface="Tahoma"/>
              </a:rPr>
              <a:t>Невозможность</a:t>
            </a:r>
            <a:r>
              <a:rPr dirty="0" sz="3300" spc="-45" b="1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300" spc="135" b="1">
                <a:solidFill>
                  <a:srgbClr val="4A38B4"/>
                </a:solidFill>
                <a:latin typeface="Tahoma"/>
                <a:cs typeface="Tahoma"/>
              </a:rPr>
              <a:t>сотрудников </a:t>
            </a:r>
            <a:r>
              <a:rPr dirty="0" sz="3300" spc="-955" b="1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300" spc="95" b="1">
                <a:solidFill>
                  <a:srgbClr val="4A38B4"/>
                </a:solidFill>
                <a:latin typeface="Tahoma"/>
                <a:cs typeface="Tahoma"/>
              </a:rPr>
              <a:t>реализовать </a:t>
            </a:r>
            <a:r>
              <a:rPr dirty="0" sz="3300" spc="145" b="1">
                <a:solidFill>
                  <a:srgbClr val="4A38B4"/>
                </a:solidFill>
                <a:latin typeface="Tahoma"/>
                <a:cs typeface="Tahoma"/>
              </a:rPr>
              <a:t>себя </a:t>
            </a:r>
            <a:r>
              <a:rPr dirty="0" sz="3300" spc="45" b="1">
                <a:solidFill>
                  <a:srgbClr val="4A38B4"/>
                </a:solidFill>
                <a:latin typeface="Tahoma"/>
                <a:cs typeface="Tahoma"/>
              </a:rPr>
              <a:t>в </a:t>
            </a:r>
            <a:r>
              <a:rPr dirty="0" sz="3300" spc="120" b="1">
                <a:solidFill>
                  <a:srgbClr val="4A38B4"/>
                </a:solidFill>
                <a:latin typeface="Tahoma"/>
                <a:cs typeface="Tahoma"/>
              </a:rPr>
              <a:t>полной </a:t>
            </a:r>
            <a:r>
              <a:rPr dirty="0" sz="3300" spc="125" b="1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300" spc="180" b="1">
                <a:solidFill>
                  <a:srgbClr val="4A38B4"/>
                </a:solidFill>
                <a:latin typeface="Tahoma"/>
                <a:cs typeface="Tahoma"/>
              </a:rPr>
              <a:t>мере</a:t>
            </a:r>
            <a:endParaRPr sz="33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79675" y="6775224"/>
            <a:ext cx="133350" cy="1333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098416" y="6465344"/>
            <a:ext cx="6281420" cy="1187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100"/>
              </a:spcBef>
            </a:pPr>
            <a:r>
              <a:rPr dirty="0" sz="3300" spc="105" b="1">
                <a:solidFill>
                  <a:srgbClr val="4A38B4"/>
                </a:solidFill>
                <a:latin typeface="Tahoma"/>
                <a:cs typeface="Tahoma"/>
              </a:rPr>
              <a:t>Недостаточная </a:t>
            </a:r>
            <a:r>
              <a:rPr dirty="0" sz="3300" spc="90" b="1">
                <a:solidFill>
                  <a:srgbClr val="4A38B4"/>
                </a:solidFill>
                <a:latin typeface="Tahoma"/>
                <a:cs typeface="Tahoma"/>
              </a:rPr>
              <a:t>заработная </a:t>
            </a:r>
            <a:r>
              <a:rPr dirty="0" sz="3300" spc="-955" b="1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300" spc="50" b="1">
                <a:solidFill>
                  <a:srgbClr val="4A38B4"/>
                </a:solidFill>
                <a:latin typeface="Tahoma"/>
                <a:cs typeface="Tahoma"/>
              </a:rPr>
              <a:t>плата</a:t>
            </a:r>
            <a:r>
              <a:rPr dirty="0" sz="3300" spc="-70" b="1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300" spc="45" b="1">
                <a:solidFill>
                  <a:srgbClr val="4A38B4"/>
                </a:solidFill>
                <a:latin typeface="Tahoma"/>
                <a:cs typeface="Tahoma"/>
              </a:rPr>
              <a:t>в</a:t>
            </a:r>
            <a:r>
              <a:rPr dirty="0" sz="3300" spc="-65" b="1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300" spc="105" b="1">
                <a:solidFill>
                  <a:srgbClr val="4A38B4"/>
                </a:solidFill>
                <a:latin typeface="Tahoma"/>
                <a:cs typeface="Tahoma"/>
              </a:rPr>
              <a:t>некоторых</a:t>
            </a:r>
            <a:r>
              <a:rPr dirty="0" sz="3300" spc="-65" b="1">
                <a:solidFill>
                  <a:srgbClr val="4A38B4"/>
                </a:solidFill>
                <a:latin typeface="Tahoma"/>
                <a:cs typeface="Tahoma"/>
              </a:rPr>
              <a:t> </a:t>
            </a:r>
            <a:r>
              <a:rPr dirty="0" sz="3300" spc="75" b="1">
                <a:solidFill>
                  <a:srgbClr val="4A38B4"/>
                </a:solidFill>
                <a:latin typeface="Tahoma"/>
                <a:cs typeface="Tahoma"/>
              </a:rPr>
              <a:t>отделах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5005"/>
              </a:lnSpc>
            </a:pPr>
            <a:fld id="{81D60167-4931-47E6-BA6A-407CBD079E47}" type="slidenum">
              <a:rPr dirty="0" spc="-103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A38B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DRYSHICH moo</dc:creator>
  <cp:keywords>DAFf-BgLO0w,BAEytbIrpzs</cp:keywords>
  <dc:title>Решение кейса</dc:title>
  <dcterms:created xsi:type="dcterms:W3CDTF">2023-04-13T17:12:16Z</dcterms:created>
  <dcterms:modified xsi:type="dcterms:W3CDTF">2023-04-13T17:12:16Z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2023-04-13T00:00:00Z</vt:filetime>
  </property>
  <property fmtid="{D5CDD505-2E9C-101B-9397-08002B2CF9AE}" pid="3" name="Creator">
    <vt:lpwstr>Canva</vt:lpwstr>
  </property>
  <property fmtid="{D5CDD505-2E9C-101B-9397-08002B2CF9AE}" pid="4" name="LastSaved">
    <vt:filetime>2023-04-13T00:00:00Z</vt:filetime>
  </property>
</Properties>
</file>