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28"/>
  </p:notesMasterIdLst>
  <p:sldIdLst>
    <p:sldId id="256" r:id="rId2"/>
    <p:sldId id="257" r:id="rId3"/>
    <p:sldId id="258" r:id="rId4"/>
    <p:sldId id="259" r:id="rId5"/>
    <p:sldId id="281" r:id="rId6"/>
    <p:sldId id="282" r:id="rId7"/>
    <p:sldId id="260" r:id="rId8"/>
    <p:sldId id="262" r:id="rId9"/>
    <p:sldId id="269" r:id="rId10"/>
    <p:sldId id="261" r:id="rId11"/>
    <p:sldId id="263" r:id="rId12"/>
    <p:sldId id="264" r:id="rId13"/>
    <p:sldId id="265" r:id="rId14"/>
    <p:sldId id="266" r:id="rId15"/>
    <p:sldId id="267" r:id="rId16"/>
    <p:sldId id="278" r:id="rId17"/>
    <p:sldId id="279" r:id="rId18"/>
    <p:sldId id="270" r:id="rId19"/>
    <p:sldId id="271" r:id="rId20"/>
    <p:sldId id="272" r:id="rId21"/>
    <p:sldId id="273" r:id="rId22"/>
    <p:sldId id="274" r:id="rId23"/>
    <p:sldId id="275" r:id="rId24"/>
    <p:sldId id="276" r:id="rId25"/>
    <p:sldId id="277"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E5618-FDBA-4086-9F1C-DA82C1A2DF77}" v="11" dt="2024-10-25T11:20:25.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72046" autoAdjust="0"/>
  </p:normalViewPr>
  <p:slideViewPr>
    <p:cSldViewPr snapToGrid="0">
      <p:cViewPr varScale="1">
        <p:scale>
          <a:sx n="61" d="100"/>
          <a:sy n="61" d="100"/>
        </p:scale>
        <p:origin x="14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aboon tongbuasirilai" userId="3a6fbbe2-a5cd-4f36-96f1-1e3cf3325333" providerId="ADAL" clId="{4E5E5618-FDBA-4086-9F1C-DA82C1A2DF77}"/>
    <pc:docChg chg="undo custSel addSld modSld">
      <pc:chgData name="tanaboon tongbuasirilai" userId="3a6fbbe2-a5cd-4f36-96f1-1e3cf3325333" providerId="ADAL" clId="{4E5E5618-FDBA-4086-9F1C-DA82C1A2DF77}" dt="2024-10-25T12:07:03.955" v="1916" actId="20577"/>
      <pc:docMkLst>
        <pc:docMk/>
      </pc:docMkLst>
      <pc:sldChg chg="modNotesTx">
        <pc:chgData name="tanaboon tongbuasirilai" userId="3a6fbbe2-a5cd-4f36-96f1-1e3cf3325333" providerId="ADAL" clId="{4E5E5618-FDBA-4086-9F1C-DA82C1A2DF77}" dt="2024-10-25T11:03:26.138" v="241" actId="20577"/>
        <pc:sldMkLst>
          <pc:docMk/>
          <pc:sldMk cId="2237108248" sldId="258"/>
        </pc:sldMkLst>
      </pc:sldChg>
      <pc:sldChg chg="modNotesTx">
        <pc:chgData name="tanaboon tongbuasirilai" userId="3a6fbbe2-a5cd-4f36-96f1-1e3cf3325333" providerId="ADAL" clId="{4E5E5618-FDBA-4086-9F1C-DA82C1A2DF77}" dt="2024-10-25T11:06:00.509" v="430" actId="20577"/>
        <pc:sldMkLst>
          <pc:docMk/>
          <pc:sldMk cId="4194786567" sldId="259"/>
        </pc:sldMkLst>
      </pc:sldChg>
      <pc:sldChg chg="addSp modSp mod">
        <pc:chgData name="tanaboon tongbuasirilai" userId="3a6fbbe2-a5cd-4f36-96f1-1e3cf3325333" providerId="ADAL" clId="{4E5E5618-FDBA-4086-9F1C-DA82C1A2DF77}" dt="2024-10-25T11:37:07.131" v="1080" actId="20577"/>
        <pc:sldMkLst>
          <pc:docMk/>
          <pc:sldMk cId="3494559078" sldId="260"/>
        </pc:sldMkLst>
        <pc:spChg chg="mod">
          <ac:chgData name="tanaboon tongbuasirilai" userId="3a6fbbe2-a5cd-4f36-96f1-1e3cf3325333" providerId="ADAL" clId="{4E5E5618-FDBA-4086-9F1C-DA82C1A2DF77}" dt="2024-10-25T11:09:41.576" v="435" actId="1076"/>
          <ac:spMkLst>
            <pc:docMk/>
            <pc:sldMk cId="3494559078" sldId="260"/>
            <ac:spMk id="2" creationId="{9198FC23-4133-BAD8-5FDF-C5E4BAA42DC5}"/>
          </ac:spMkLst>
        </pc:spChg>
        <pc:spChg chg="add mod">
          <ac:chgData name="tanaboon tongbuasirilai" userId="3a6fbbe2-a5cd-4f36-96f1-1e3cf3325333" providerId="ADAL" clId="{4E5E5618-FDBA-4086-9F1C-DA82C1A2DF77}" dt="2024-10-25T11:09:50.835" v="437" actId="1076"/>
          <ac:spMkLst>
            <pc:docMk/>
            <pc:sldMk cId="3494559078" sldId="260"/>
            <ac:spMk id="3" creationId="{F66C9BD4-FBC6-7CDC-C2B7-288C26A61E5D}"/>
          </ac:spMkLst>
        </pc:spChg>
        <pc:spChg chg="add mod">
          <ac:chgData name="tanaboon tongbuasirilai" userId="3a6fbbe2-a5cd-4f36-96f1-1e3cf3325333" providerId="ADAL" clId="{4E5E5618-FDBA-4086-9F1C-DA82C1A2DF77}" dt="2024-10-25T11:37:07.131" v="1080" actId="20577"/>
          <ac:spMkLst>
            <pc:docMk/>
            <pc:sldMk cId="3494559078" sldId="260"/>
            <ac:spMk id="4" creationId="{BFA7BBB6-8327-BFD7-3EF4-3E6F20B2516B}"/>
          </ac:spMkLst>
        </pc:spChg>
        <pc:spChg chg="add mod">
          <ac:chgData name="tanaboon tongbuasirilai" userId="3a6fbbe2-a5cd-4f36-96f1-1e3cf3325333" providerId="ADAL" clId="{4E5E5618-FDBA-4086-9F1C-DA82C1A2DF77}" dt="2024-10-25T11:10:37.792" v="494" actId="1076"/>
          <ac:spMkLst>
            <pc:docMk/>
            <pc:sldMk cId="3494559078" sldId="260"/>
            <ac:spMk id="6" creationId="{18051092-2494-DFC8-B545-33780ACADCCC}"/>
          </ac:spMkLst>
        </pc:spChg>
      </pc:sldChg>
      <pc:sldChg chg="modNotesTx">
        <pc:chgData name="tanaboon tongbuasirilai" userId="3a6fbbe2-a5cd-4f36-96f1-1e3cf3325333" providerId="ADAL" clId="{4E5E5618-FDBA-4086-9F1C-DA82C1A2DF77}" dt="2024-10-25T11:55:27.320" v="1669" actId="20577"/>
        <pc:sldMkLst>
          <pc:docMk/>
          <pc:sldMk cId="1510778527" sldId="261"/>
        </pc:sldMkLst>
      </pc:sldChg>
      <pc:sldChg chg="addSp modSp mod modNotesTx">
        <pc:chgData name="tanaboon tongbuasirilai" userId="3a6fbbe2-a5cd-4f36-96f1-1e3cf3325333" providerId="ADAL" clId="{4E5E5618-FDBA-4086-9F1C-DA82C1A2DF77}" dt="2024-10-25T11:14:56.586" v="794" actId="20577"/>
        <pc:sldMkLst>
          <pc:docMk/>
          <pc:sldMk cId="750470284" sldId="262"/>
        </pc:sldMkLst>
        <pc:spChg chg="add mod">
          <ac:chgData name="tanaboon tongbuasirilai" userId="3a6fbbe2-a5cd-4f36-96f1-1e3cf3325333" providerId="ADAL" clId="{4E5E5618-FDBA-4086-9F1C-DA82C1A2DF77}" dt="2024-10-25T11:11:48.714" v="530" actId="1076"/>
          <ac:spMkLst>
            <pc:docMk/>
            <pc:sldMk cId="750470284" sldId="262"/>
            <ac:spMk id="3" creationId="{3D4B6D24-AE26-631A-ADD8-BD90984FB888}"/>
          </ac:spMkLst>
        </pc:spChg>
        <pc:spChg chg="add mod">
          <ac:chgData name="tanaboon tongbuasirilai" userId="3a6fbbe2-a5cd-4f36-96f1-1e3cf3325333" providerId="ADAL" clId="{4E5E5618-FDBA-4086-9F1C-DA82C1A2DF77}" dt="2024-10-25T11:11:58.837" v="533" actId="1076"/>
          <ac:spMkLst>
            <pc:docMk/>
            <pc:sldMk cId="750470284" sldId="262"/>
            <ac:spMk id="4" creationId="{7DF742ED-1597-98AF-BEFF-8F16DF98AAB5}"/>
          </ac:spMkLst>
        </pc:spChg>
        <pc:spChg chg="add mod">
          <ac:chgData name="tanaboon tongbuasirilai" userId="3a6fbbe2-a5cd-4f36-96f1-1e3cf3325333" providerId="ADAL" clId="{4E5E5618-FDBA-4086-9F1C-DA82C1A2DF77}" dt="2024-10-25T11:14:14.712" v="667" actId="1076"/>
          <ac:spMkLst>
            <pc:docMk/>
            <pc:sldMk cId="750470284" sldId="262"/>
            <ac:spMk id="6" creationId="{A8575F5D-4388-8A96-ADCB-611FA046679B}"/>
          </ac:spMkLst>
        </pc:spChg>
        <pc:spChg chg="add mod">
          <ac:chgData name="tanaboon tongbuasirilai" userId="3a6fbbe2-a5cd-4f36-96f1-1e3cf3325333" providerId="ADAL" clId="{4E5E5618-FDBA-4086-9F1C-DA82C1A2DF77}" dt="2024-10-25T11:14:12.269" v="666" actId="14100"/>
          <ac:spMkLst>
            <pc:docMk/>
            <pc:sldMk cId="750470284" sldId="262"/>
            <ac:spMk id="8" creationId="{3EB54483-86EB-3365-CC6A-8B9BDFCDA9D1}"/>
          </ac:spMkLst>
        </pc:spChg>
        <pc:picChg chg="mod">
          <ac:chgData name="tanaboon tongbuasirilai" userId="3a6fbbe2-a5cd-4f36-96f1-1e3cf3325333" providerId="ADAL" clId="{4E5E5618-FDBA-4086-9F1C-DA82C1A2DF77}" dt="2024-10-25T11:12:29.349" v="534" actId="1076"/>
          <ac:picMkLst>
            <pc:docMk/>
            <pc:sldMk cId="750470284" sldId="262"/>
            <ac:picMk id="7" creationId="{9A6D0BEF-83C1-0F5F-F06F-B032ACF4BB26}"/>
          </ac:picMkLst>
        </pc:picChg>
      </pc:sldChg>
      <pc:sldChg chg="modNotesTx">
        <pc:chgData name="tanaboon tongbuasirilai" userId="3a6fbbe2-a5cd-4f36-96f1-1e3cf3325333" providerId="ADAL" clId="{4E5E5618-FDBA-4086-9F1C-DA82C1A2DF77}" dt="2024-10-25T11:44:37.688" v="1334" actId="20577"/>
        <pc:sldMkLst>
          <pc:docMk/>
          <pc:sldMk cId="3407196619" sldId="263"/>
        </pc:sldMkLst>
      </pc:sldChg>
      <pc:sldChg chg="modNotesTx">
        <pc:chgData name="tanaboon tongbuasirilai" userId="3a6fbbe2-a5cd-4f36-96f1-1e3cf3325333" providerId="ADAL" clId="{4E5E5618-FDBA-4086-9F1C-DA82C1A2DF77}" dt="2024-10-25T11:50:33.368" v="1433" actId="20577"/>
        <pc:sldMkLst>
          <pc:docMk/>
          <pc:sldMk cId="1832200267" sldId="264"/>
        </pc:sldMkLst>
      </pc:sldChg>
      <pc:sldChg chg="modNotesTx">
        <pc:chgData name="tanaboon tongbuasirilai" userId="3a6fbbe2-a5cd-4f36-96f1-1e3cf3325333" providerId="ADAL" clId="{4E5E5618-FDBA-4086-9F1C-DA82C1A2DF77}" dt="2024-10-25T11:58:41.872" v="1818" actId="20577"/>
        <pc:sldMkLst>
          <pc:docMk/>
          <pc:sldMk cId="2736705773" sldId="265"/>
        </pc:sldMkLst>
      </pc:sldChg>
      <pc:sldChg chg="modNotesTx">
        <pc:chgData name="tanaboon tongbuasirilai" userId="3a6fbbe2-a5cd-4f36-96f1-1e3cf3325333" providerId="ADAL" clId="{4E5E5618-FDBA-4086-9F1C-DA82C1A2DF77}" dt="2024-10-25T12:00:40.060" v="1902" actId="20577"/>
        <pc:sldMkLst>
          <pc:docMk/>
          <pc:sldMk cId="396888156" sldId="266"/>
        </pc:sldMkLst>
      </pc:sldChg>
      <pc:sldChg chg="modNotesTx">
        <pc:chgData name="tanaboon tongbuasirilai" userId="3a6fbbe2-a5cd-4f36-96f1-1e3cf3325333" providerId="ADAL" clId="{4E5E5618-FDBA-4086-9F1C-DA82C1A2DF77}" dt="2024-10-25T12:07:03.955" v="1916" actId="20577"/>
        <pc:sldMkLst>
          <pc:docMk/>
          <pc:sldMk cId="481972240" sldId="272"/>
        </pc:sldMkLst>
      </pc:sldChg>
      <pc:sldChg chg="addSp delSp modSp new mod setBg setClrOvrMap modNotesTx">
        <pc:chgData name="tanaboon tongbuasirilai" userId="3a6fbbe2-a5cd-4f36-96f1-1e3cf3325333" providerId="ADAL" clId="{4E5E5618-FDBA-4086-9F1C-DA82C1A2DF77}" dt="2024-10-25T11:19:08.473" v="947" actId="20577"/>
        <pc:sldMkLst>
          <pc:docMk/>
          <pc:sldMk cId="2987339921" sldId="281"/>
        </pc:sldMkLst>
        <pc:spChg chg="mod">
          <ac:chgData name="tanaboon tongbuasirilai" userId="3a6fbbe2-a5cd-4f36-96f1-1e3cf3325333" providerId="ADAL" clId="{4E5E5618-FDBA-4086-9F1C-DA82C1A2DF77}" dt="2024-10-25T11:16:31.653" v="840" actId="26606"/>
          <ac:spMkLst>
            <pc:docMk/>
            <pc:sldMk cId="2987339921" sldId="281"/>
            <ac:spMk id="2" creationId="{747ABE8F-8A2F-089F-9DDE-EB1E70684C1C}"/>
          </ac:spMkLst>
        </pc:spChg>
        <pc:spChg chg="del">
          <ac:chgData name="tanaboon tongbuasirilai" userId="3a6fbbe2-a5cd-4f36-96f1-1e3cf3325333" providerId="ADAL" clId="{4E5E5618-FDBA-4086-9F1C-DA82C1A2DF77}" dt="2024-10-25T11:16:05.085" v="796" actId="478"/>
          <ac:spMkLst>
            <pc:docMk/>
            <pc:sldMk cId="2987339921" sldId="281"/>
            <ac:spMk id="3" creationId="{0E90CF49-625C-572D-99C2-6B3F16EA36FA}"/>
          </ac:spMkLst>
        </pc:spChg>
        <pc:spChg chg="add">
          <ac:chgData name="tanaboon tongbuasirilai" userId="3a6fbbe2-a5cd-4f36-96f1-1e3cf3325333" providerId="ADAL" clId="{4E5E5618-FDBA-4086-9F1C-DA82C1A2DF77}" dt="2024-10-25T11:16:31.653" v="840" actId="26606"/>
          <ac:spMkLst>
            <pc:docMk/>
            <pc:sldMk cId="2987339921" sldId="281"/>
            <ac:spMk id="9" creationId="{8E482A67-6CD8-49D7-9F85-52ECF99152D0}"/>
          </ac:spMkLst>
        </pc:spChg>
        <pc:spChg chg="add">
          <ac:chgData name="tanaboon tongbuasirilai" userId="3a6fbbe2-a5cd-4f36-96f1-1e3cf3325333" providerId="ADAL" clId="{4E5E5618-FDBA-4086-9F1C-DA82C1A2DF77}" dt="2024-10-25T11:16:31.653" v="840" actId="26606"/>
          <ac:spMkLst>
            <pc:docMk/>
            <pc:sldMk cId="2987339921" sldId="281"/>
            <ac:spMk id="11" creationId="{418F941B-B7E9-44F2-9A2C-5D35ACF9A678}"/>
          </ac:spMkLst>
        </pc:spChg>
        <pc:picChg chg="add mod">
          <ac:chgData name="tanaboon tongbuasirilai" userId="3a6fbbe2-a5cd-4f36-96f1-1e3cf3325333" providerId="ADAL" clId="{4E5E5618-FDBA-4086-9F1C-DA82C1A2DF77}" dt="2024-10-25T11:16:31.653" v="840" actId="26606"/>
          <ac:picMkLst>
            <pc:docMk/>
            <pc:sldMk cId="2987339921" sldId="281"/>
            <ac:picMk id="4" creationId="{BC649B3D-4C92-E485-1206-6B5FF688CFCB}"/>
          </ac:picMkLst>
        </pc:picChg>
      </pc:sldChg>
      <pc:sldChg chg="add modNotesTx">
        <pc:chgData name="tanaboon tongbuasirilai" userId="3a6fbbe2-a5cd-4f36-96f1-1e3cf3325333" providerId="ADAL" clId="{4E5E5618-FDBA-4086-9F1C-DA82C1A2DF77}" dt="2024-10-25T11:30:02.087" v="1076" actId="20577"/>
        <pc:sldMkLst>
          <pc:docMk/>
          <pc:sldMk cId="1748615291" sldId="282"/>
        </pc:sldMkLst>
      </pc:sldChg>
    </pc:docChg>
  </pc:docChgLst>
  <pc:docChgLst>
    <pc:chgData name="tanaboon tongbuasirilai" userId="3a6fbbe2-a5cd-4f36-96f1-1e3cf3325333" providerId="ADAL" clId="{2701DE94-B71D-4297-AC88-7A8B14E1DB48}"/>
    <pc:docChg chg="undo redo custSel addSld delSld modSld sldOrd">
      <pc:chgData name="tanaboon tongbuasirilai" userId="3a6fbbe2-a5cd-4f36-96f1-1e3cf3325333" providerId="ADAL" clId="{2701DE94-B71D-4297-AC88-7A8B14E1DB48}" dt="2024-06-05T03:46:16.299" v="6556" actId="1076"/>
      <pc:docMkLst>
        <pc:docMk/>
      </pc:docMkLst>
      <pc:sldChg chg="modSp mod">
        <pc:chgData name="tanaboon tongbuasirilai" userId="3a6fbbe2-a5cd-4f36-96f1-1e3cf3325333" providerId="ADAL" clId="{2701DE94-B71D-4297-AC88-7A8B14E1DB48}" dt="2024-05-24T08:49:37.668" v="1088" actId="121"/>
        <pc:sldMkLst>
          <pc:docMk/>
          <pc:sldMk cId="3523108713" sldId="256"/>
        </pc:sldMkLst>
        <pc:spChg chg="mod">
          <ac:chgData name="tanaboon tongbuasirilai" userId="3a6fbbe2-a5cd-4f36-96f1-1e3cf3325333" providerId="ADAL" clId="{2701DE94-B71D-4297-AC88-7A8B14E1DB48}" dt="2024-05-24T08:49:02.027" v="1038" actId="27636"/>
          <ac:spMkLst>
            <pc:docMk/>
            <pc:sldMk cId="3523108713" sldId="256"/>
            <ac:spMk id="2" creationId="{0F711578-AE06-EB65-A802-31E070A5CB50}"/>
          </ac:spMkLst>
        </pc:spChg>
        <pc:spChg chg="mod">
          <ac:chgData name="tanaboon tongbuasirilai" userId="3a6fbbe2-a5cd-4f36-96f1-1e3cf3325333" providerId="ADAL" clId="{2701DE94-B71D-4297-AC88-7A8B14E1DB48}" dt="2024-05-24T08:49:37.668" v="1088" actId="121"/>
          <ac:spMkLst>
            <pc:docMk/>
            <pc:sldMk cId="3523108713" sldId="256"/>
            <ac:spMk id="3" creationId="{16F4708F-14B0-DB70-3A8D-5F525121E991}"/>
          </ac:spMkLst>
        </pc:spChg>
      </pc:sldChg>
      <pc:sldChg chg="modSp mod">
        <pc:chgData name="tanaboon tongbuasirilai" userId="3a6fbbe2-a5cd-4f36-96f1-1e3cf3325333" providerId="ADAL" clId="{2701DE94-B71D-4297-AC88-7A8B14E1DB48}" dt="2024-05-24T08:48:43.310" v="1028" actId="20577"/>
        <pc:sldMkLst>
          <pc:docMk/>
          <pc:sldMk cId="3341558679" sldId="259"/>
        </pc:sldMkLst>
        <pc:spChg chg="mod">
          <ac:chgData name="tanaboon tongbuasirilai" userId="3a6fbbe2-a5cd-4f36-96f1-1e3cf3325333" providerId="ADAL" clId="{2701DE94-B71D-4297-AC88-7A8B14E1DB48}" dt="2024-05-24T08:48:43.310" v="1028" actId="20577"/>
          <ac:spMkLst>
            <pc:docMk/>
            <pc:sldMk cId="3341558679" sldId="259"/>
            <ac:spMk id="3" creationId="{F630260D-0B62-D6A0-2ED3-AEAB9FCBA95A}"/>
          </ac:spMkLst>
        </pc:spChg>
      </pc:sldChg>
      <pc:sldChg chg="modSp mod">
        <pc:chgData name="tanaboon tongbuasirilai" userId="3a6fbbe2-a5cd-4f36-96f1-1e3cf3325333" providerId="ADAL" clId="{2701DE94-B71D-4297-AC88-7A8B14E1DB48}" dt="2024-05-24T08:17:55.690" v="621" actId="5793"/>
        <pc:sldMkLst>
          <pc:docMk/>
          <pc:sldMk cId="3027304242" sldId="261"/>
        </pc:sldMkLst>
        <pc:spChg chg="mod">
          <ac:chgData name="tanaboon tongbuasirilai" userId="3a6fbbe2-a5cd-4f36-96f1-1e3cf3325333" providerId="ADAL" clId="{2701DE94-B71D-4297-AC88-7A8B14E1DB48}" dt="2024-05-24T08:17:55.690" v="621" actId="5793"/>
          <ac:spMkLst>
            <pc:docMk/>
            <pc:sldMk cId="3027304242" sldId="261"/>
            <ac:spMk id="3" creationId="{86FDFA12-B535-65DB-0456-73E7DF40FD77}"/>
          </ac:spMkLst>
        </pc:spChg>
      </pc:sldChg>
      <pc:sldChg chg="modSp mod">
        <pc:chgData name="tanaboon tongbuasirilai" userId="3a6fbbe2-a5cd-4f36-96f1-1e3cf3325333" providerId="ADAL" clId="{2701DE94-B71D-4297-AC88-7A8B14E1DB48}" dt="2024-05-28T12:15:53.411" v="1506" actId="20577"/>
        <pc:sldMkLst>
          <pc:docMk/>
          <pc:sldMk cId="3523773168" sldId="264"/>
        </pc:sldMkLst>
        <pc:spChg chg="mod">
          <ac:chgData name="tanaboon tongbuasirilai" userId="3a6fbbe2-a5cd-4f36-96f1-1e3cf3325333" providerId="ADAL" clId="{2701DE94-B71D-4297-AC88-7A8B14E1DB48}" dt="2024-05-28T12:15:53.411" v="1506" actId="20577"/>
          <ac:spMkLst>
            <pc:docMk/>
            <pc:sldMk cId="3523773168" sldId="264"/>
            <ac:spMk id="2" creationId="{2B98F2C1-5B3D-C759-99FF-3E88FAA27B49}"/>
          </ac:spMkLst>
        </pc:spChg>
      </pc:sldChg>
      <pc:sldChg chg="addSp delSp modSp mod ord setBg setClrOvrMap">
        <pc:chgData name="tanaboon tongbuasirilai" userId="3a6fbbe2-a5cd-4f36-96f1-1e3cf3325333" providerId="ADAL" clId="{2701DE94-B71D-4297-AC88-7A8B14E1DB48}" dt="2024-05-24T07:36:45.734" v="116" actId="5793"/>
        <pc:sldMkLst>
          <pc:docMk/>
          <pc:sldMk cId="1673042450" sldId="265"/>
        </pc:sldMkLst>
        <pc:spChg chg="mod">
          <ac:chgData name="tanaboon tongbuasirilai" userId="3a6fbbe2-a5cd-4f36-96f1-1e3cf3325333" providerId="ADAL" clId="{2701DE94-B71D-4297-AC88-7A8B14E1DB48}" dt="2024-05-24T07:36:12.397" v="52" actId="26606"/>
          <ac:spMkLst>
            <pc:docMk/>
            <pc:sldMk cId="1673042450" sldId="265"/>
            <ac:spMk id="2" creationId="{7AFCBC61-539B-8683-9B6D-AF1765484D65}"/>
          </ac:spMkLst>
        </pc:spChg>
        <pc:spChg chg="add del">
          <ac:chgData name="tanaboon tongbuasirilai" userId="3a6fbbe2-a5cd-4f36-96f1-1e3cf3325333" providerId="ADAL" clId="{2701DE94-B71D-4297-AC88-7A8B14E1DB48}" dt="2024-05-24T07:34:21.180" v="8" actId="26606"/>
          <ac:spMkLst>
            <pc:docMk/>
            <pc:sldMk cId="1673042450" sldId="265"/>
            <ac:spMk id="3" creationId="{F1211D82-7C33-4627-405B-091595123846}"/>
          </ac:spMkLst>
        </pc:spChg>
        <pc:spChg chg="add">
          <ac:chgData name="tanaboon tongbuasirilai" userId="3a6fbbe2-a5cd-4f36-96f1-1e3cf3325333" providerId="ADAL" clId="{2701DE94-B71D-4297-AC88-7A8B14E1DB48}" dt="2024-05-24T07:35:44.897" v="48"/>
          <ac:spMkLst>
            <pc:docMk/>
            <pc:sldMk cId="1673042450" sldId="265"/>
            <ac:spMk id="4" creationId="{DEE1069C-71FA-7736-11CF-2A2CB968D16E}"/>
          </ac:spMkLst>
        </pc:spChg>
        <pc:spChg chg="add mod">
          <ac:chgData name="tanaboon tongbuasirilai" userId="3a6fbbe2-a5cd-4f36-96f1-1e3cf3325333" providerId="ADAL" clId="{2701DE94-B71D-4297-AC88-7A8B14E1DB48}" dt="2024-05-24T07:36:45.734" v="116" actId="5793"/>
          <ac:spMkLst>
            <pc:docMk/>
            <pc:sldMk cId="1673042450" sldId="265"/>
            <ac:spMk id="7" creationId="{4157C696-2BA3-AC64-2995-DE02EEAF349C}"/>
          </ac:spMkLst>
        </pc:spChg>
        <pc:spChg chg="add del">
          <ac:chgData name="tanaboon tongbuasirilai" userId="3a6fbbe2-a5cd-4f36-96f1-1e3cf3325333" providerId="ADAL" clId="{2701DE94-B71D-4297-AC88-7A8B14E1DB48}" dt="2024-05-24T07:34:21.172" v="7" actId="26606"/>
          <ac:spMkLst>
            <pc:docMk/>
            <pc:sldMk cId="1673042450" sldId="265"/>
            <ac:spMk id="8" creationId="{168D508C-A317-451C-AB61-8A699E3570F1}"/>
          </ac:spMkLst>
        </pc:spChg>
        <pc:spChg chg="add del">
          <ac:chgData name="tanaboon tongbuasirilai" userId="3a6fbbe2-a5cd-4f36-96f1-1e3cf3325333" providerId="ADAL" clId="{2701DE94-B71D-4297-AC88-7A8B14E1DB48}" dt="2024-05-24T07:36:12.397" v="52" actId="26606"/>
          <ac:spMkLst>
            <pc:docMk/>
            <pc:sldMk cId="1673042450" sldId="265"/>
            <ac:spMk id="10" creationId="{D2D2ED89-5AE9-4E9E-B74C-07803A862DB0}"/>
          </ac:spMkLst>
        </pc:spChg>
        <pc:spChg chg="add del">
          <ac:chgData name="tanaboon tongbuasirilai" userId="3a6fbbe2-a5cd-4f36-96f1-1e3cf3325333" providerId="ADAL" clId="{2701DE94-B71D-4297-AC88-7A8B14E1DB48}" dt="2024-05-24T07:36:05.007" v="49"/>
          <ac:spMkLst>
            <pc:docMk/>
            <pc:sldMk cId="1673042450" sldId="265"/>
            <ac:spMk id="11" creationId="{F1211D82-7C33-4627-405B-091595123846}"/>
          </ac:spMkLst>
        </pc:spChg>
        <pc:spChg chg="add">
          <ac:chgData name="tanaboon tongbuasirilai" userId="3a6fbbe2-a5cd-4f36-96f1-1e3cf3325333" providerId="ADAL" clId="{2701DE94-B71D-4297-AC88-7A8B14E1DB48}" dt="2024-05-24T07:36:12.397" v="52" actId="26606"/>
          <ac:spMkLst>
            <pc:docMk/>
            <pc:sldMk cId="1673042450" sldId="265"/>
            <ac:spMk id="15" creationId="{5CEBAAEF-3E73-4D85-9A3C-E40FEAFAEE6C}"/>
          </ac:spMkLst>
        </pc:spChg>
        <pc:picChg chg="add mod">
          <ac:chgData name="tanaboon tongbuasirilai" userId="3a6fbbe2-a5cd-4f36-96f1-1e3cf3325333" providerId="ADAL" clId="{2701DE94-B71D-4297-AC88-7A8B14E1DB48}" dt="2024-05-24T07:36:12.397" v="52" actId="26606"/>
          <ac:picMkLst>
            <pc:docMk/>
            <pc:sldMk cId="1673042450" sldId="265"/>
            <ac:picMk id="6" creationId="{ABA007A4-67AC-6489-A6B9-5D3DBF6272F1}"/>
          </ac:picMkLst>
        </pc:picChg>
      </pc:sldChg>
      <pc:sldChg chg="addSp delSp modSp new mod setBg setClrOvrMap">
        <pc:chgData name="tanaboon tongbuasirilai" userId="3a6fbbe2-a5cd-4f36-96f1-1e3cf3325333" providerId="ADAL" clId="{2701DE94-B71D-4297-AC88-7A8B14E1DB48}" dt="2024-05-24T07:49:46.763" v="164" actId="1076"/>
        <pc:sldMkLst>
          <pc:docMk/>
          <pc:sldMk cId="601585846" sldId="267"/>
        </pc:sldMkLst>
        <pc:spChg chg="mod">
          <ac:chgData name="tanaboon tongbuasirilai" userId="3a6fbbe2-a5cd-4f36-96f1-1e3cf3325333" providerId="ADAL" clId="{2701DE94-B71D-4297-AC88-7A8B14E1DB48}" dt="2024-05-24T07:49:08.496" v="148" actId="26606"/>
          <ac:spMkLst>
            <pc:docMk/>
            <pc:sldMk cId="601585846" sldId="267"/>
            <ac:spMk id="2" creationId="{8DE5859A-A3F7-7141-009B-898590FC34E4}"/>
          </ac:spMkLst>
        </pc:spChg>
        <pc:spChg chg="mod">
          <ac:chgData name="tanaboon tongbuasirilai" userId="3a6fbbe2-a5cd-4f36-96f1-1e3cf3325333" providerId="ADAL" clId="{2701DE94-B71D-4297-AC88-7A8B14E1DB48}" dt="2024-05-24T07:49:19.915" v="151" actId="122"/>
          <ac:spMkLst>
            <pc:docMk/>
            <pc:sldMk cId="601585846" sldId="267"/>
            <ac:spMk id="3" creationId="{D3214705-9775-6DD3-72BD-D84F48DB80F2}"/>
          </ac:spMkLst>
        </pc:spChg>
        <pc:spChg chg="add del">
          <ac:chgData name="tanaboon tongbuasirilai" userId="3a6fbbe2-a5cd-4f36-96f1-1e3cf3325333" providerId="ADAL" clId="{2701DE94-B71D-4297-AC88-7A8B14E1DB48}" dt="2024-05-24T07:49:24.543" v="153" actId="22"/>
          <ac:spMkLst>
            <pc:docMk/>
            <pc:sldMk cId="601585846" sldId="267"/>
            <ac:spMk id="6" creationId="{B7E8B0C0-AE68-26AD-1B8E-639A2B13B9E2}"/>
          </ac:spMkLst>
        </pc:spChg>
        <pc:spChg chg="add mod">
          <ac:chgData name="tanaboon tongbuasirilai" userId="3a6fbbe2-a5cd-4f36-96f1-1e3cf3325333" providerId="ADAL" clId="{2701DE94-B71D-4297-AC88-7A8B14E1DB48}" dt="2024-05-24T07:49:46.763" v="164" actId="1076"/>
          <ac:spMkLst>
            <pc:docMk/>
            <pc:sldMk cId="601585846" sldId="267"/>
            <ac:spMk id="8" creationId="{14029B49-A3B3-61A2-205E-DD56232DE92E}"/>
          </ac:spMkLst>
        </pc:spChg>
        <pc:picChg chg="add mod ord">
          <ac:chgData name="tanaboon tongbuasirilai" userId="3a6fbbe2-a5cd-4f36-96f1-1e3cf3325333" providerId="ADAL" clId="{2701DE94-B71D-4297-AC88-7A8B14E1DB48}" dt="2024-05-24T07:49:08.496" v="148" actId="26606"/>
          <ac:picMkLst>
            <pc:docMk/>
            <pc:sldMk cId="601585846" sldId="267"/>
            <ac:picMk id="4" creationId="{5DA74F2F-E0CA-38AD-09D0-D9898DB6922D}"/>
          </ac:picMkLst>
        </pc:picChg>
      </pc:sldChg>
      <pc:sldChg chg="addSp delSp modSp new mod setBg setClrOvrMap">
        <pc:chgData name="tanaboon tongbuasirilai" userId="3a6fbbe2-a5cd-4f36-96f1-1e3cf3325333" providerId="ADAL" clId="{2701DE94-B71D-4297-AC88-7A8B14E1DB48}" dt="2024-05-24T08:11:46.778" v="603" actId="26606"/>
        <pc:sldMkLst>
          <pc:docMk/>
          <pc:sldMk cId="688047386" sldId="268"/>
        </pc:sldMkLst>
        <pc:spChg chg="mod">
          <ac:chgData name="tanaboon tongbuasirilai" userId="3a6fbbe2-a5cd-4f36-96f1-1e3cf3325333" providerId="ADAL" clId="{2701DE94-B71D-4297-AC88-7A8B14E1DB48}" dt="2024-05-24T08:11:46.778" v="603" actId="26606"/>
          <ac:spMkLst>
            <pc:docMk/>
            <pc:sldMk cId="688047386" sldId="268"/>
            <ac:spMk id="2" creationId="{B5EE5F5A-165D-7B47-956B-6A7C9F5A5511}"/>
          </ac:spMkLst>
        </pc:spChg>
        <pc:spChg chg="del mod">
          <ac:chgData name="tanaboon tongbuasirilai" userId="3a6fbbe2-a5cd-4f36-96f1-1e3cf3325333" providerId="ADAL" clId="{2701DE94-B71D-4297-AC88-7A8B14E1DB48}" dt="2024-05-24T08:11:46.778" v="603" actId="26606"/>
          <ac:spMkLst>
            <pc:docMk/>
            <pc:sldMk cId="688047386" sldId="268"/>
            <ac:spMk id="3" creationId="{0A62ABE7-E888-A729-55E3-FA93DA117AD7}"/>
          </ac:spMkLst>
        </pc:spChg>
        <pc:spChg chg="add">
          <ac:chgData name="tanaboon tongbuasirilai" userId="3a6fbbe2-a5cd-4f36-96f1-1e3cf3325333" providerId="ADAL" clId="{2701DE94-B71D-4297-AC88-7A8B14E1DB48}" dt="2024-05-24T08:11:46.778" v="603" actId="26606"/>
          <ac:spMkLst>
            <pc:docMk/>
            <pc:sldMk cId="688047386" sldId="268"/>
            <ac:spMk id="9" creationId="{34B53BE1-D2E2-4E46-987E-211A9D50027C}"/>
          </ac:spMkLst>
        </pc:spChg>
        <pc:spChg chg="add">
          <ac:chgData name="tanaboon tongbuasirilai" userId="3a6fbbe2-a5cd-4f36-96f1-1e3cf3325333" providerId="ADAL" clId="{2701DE94-B71D-4297-AC88-7A8B14E1DB48}" dt="2024-05-24T08:11:46.778" v="603" actId="26606"/>
          <ac:spMkLst>
            <pc:docMk/>
            <pc:sldMk cId="688047386" sldId="268"/>
            <ac:spMk id="11" creationId="{FFB9713E-9F53-4A50-BDAA-CEB2A263BF55}"/>
          </ac:spMkLst>
        </pc:spChg>
        <pc:graphicFrameChg chg="add">
          <ac:chgData name="tanaboon tongbuasirilai" userId="3a6fbbe2-a5cd-4f36-96f1-1e3cf3325333" providerId="ADAL" clId="{2701DE94-B71D-4297-AC88-7A8B14E1DB48}" dt="2024-05-24T08:11:46.778" v="603" actId="26606"/>
          <ac:graphicFrameMkLst>
            <pc:docMk/>
            <pc:sldMk cId="688047386" sldId="268"/>
            <ac:graphicFrameMk id="5" creationId="{BBBCFF60-F1CD-AE8B-8670-3F104C1A159D}"/>
          </ac:graphicFrameMkLst>
        </pc:graphicFrameChg>
      </pc:sldChg>
      <pc:sldChg chg="addSp delSp modSp new mod">
        <pc:chgData name="tanaboon tongbuasirilai" userId="3a6fbbe2-a5cd-4f36-96f1-1e3cf3325333" providerId="ADAL" clId="{2701DE94-B71D-4297-AC88-7A8B14E1DB48}" dt="2024-05-29T10:51:13.141" v="4247" actId="14100"/>
        <pc:sldMkLst>
          <pc:docMk/>
          <pc:sldMk cId="3385274612" sldId="269"/>
        </pc:sldMkLst>
        <pc:spChg chg="mod">
          <ac:chgData name="tanaboon tongbuasirilai" userId="3a6fbbe2-a5cd-4f36-96f1-1e3cf3325333" providerId="ADAL" clId="{2701DE94-B71D-4297-AC88-7A8B14E1DB48}" dt="2024-05-29T10:51:13.141" v="4247" actId="14100"/>
          <ac:spMkLst>
            <pc:docMk/>
            <pc:sldMk cId="3385274612" sldId="269"/>
            <ac:spMk id="2" creationId="{7DA798BA-98F0-4415-03AA-D355AEDCB4E1}"/>
          </ac:spMkLst>
        </pc:spChg>
        <pc:spChg chg="add del mod">
          <ac:chgData name="tanaboon tongbuasirilai" userId="3a6fbbe2-a5cd-4f36-96f1-1e3cf3325333" providerId="ADAL" clId="{2701DE94-B71D-4297-AC88-7A8B14E1DB48}" dt="2024-05-24T08:45:13.499" v="983" actId="26606"/>
          <ac:spMkLst>
            <pc:docMk/>
            <pc:sldMk cId="3385274612" sldId="269"/>
            <ac:spMk id="3" creationId="{4C0BF9DD-105C-BAD6-BBC1-1D6EEE0A7FAE}"/>
          </ac:spMkLst>
        </pc:spChg>
        <pc:spChg chg="add mod">
          <ac:chgData name="tanaboon tongbuasirilai" userId="3a6fbbe2-a5cd-4f36-96f1-1e3cf3325333" providerId="ADAL" clId="{2701DE94-B71D-4297-AC88-7A8B14E1DB48}" dt="2024-05-24T08:38:42.508" v="699" actId="767"/>
          <ac:spMkLst>
            <pc:docMk/>
            <pc:sldMk cId="3385274612" sldId="269"/>
            <ac:spMk id="4" creationId="{BEF1D9A1-51B8-CA3F-383D-92ACF0508E13}"/>
          </ac:spMkLst>
        </pc:spChg>
        <pc:spChg chg="add del mod">
          <ac:chgData name="tanaboon tongbuasirilai" userId="3a6fbbe2-a5cd-4f36-96f1-1e3cf3325333" providerId="ADAL" clId="{2701DE94-B71D-4297-AC88-7A8B14E1DB48}" dt="2024-05-24T08:38:38.518" v="690" actId="1076"/>
          <ac:spMkLst>
            <pc:docMk/>
            <pc:sldMk cId="3385274612" sldId="269"/>
            <ac:spMk id="5" creationId="{31DF2BD5-15EE-9355-A448-85AF90451875}"/>
          </ac:spMkLst>
        </pc:spChg>
        <pc:spChg chg="add del">
          <ac:chgData name="tanaboon tongbuasirilai" userId="3a6fbbe2-a5cd-4f36-96f1-1e3cf3325333" providerId="ADAL" clId="{2701DE94-B71D-4297-AC88-7A8B14E1DB48}" dt="2024-05-24T08:40:56.983" v="761" actId="22"/>
          <ac:spMkLst>
            <pc:docMk/>
            <pc:sldMk cId="3385274612" sldId="269"/>
            <ac:spMk id="7" creationId="{FE130F06-2FEF-23B4-AC5F-C4C119B6202C}"/>
          </ac:spMkLst>
        </pc:spChg>
        <pc:spChg chg="add mod">
          <ac:chgData name="tanaboon tongbuasirilai" userId="3a6fbbe2-a5cd-4f36-96f1-1e3cf3325333" providerId="ADAL" clId="{2701DE94-B71D-4297-AC88-7A8B14E1DB48}" dt="2024-05-24T08:41:05.751" v="766" actId="1076"/>
          <ac:spMkLst>
            <pc:docMk/>
            <pc:sldMk cId="3385274612" sldId="269"/>
            <ac:spMk id="9" creationId="{43DE19B5-92EF-2B19-9227-3F43E26B92AA}"/>
          </ac:spMkLst>
        </pc:spChg>
        <pc:graphicFrameChg chg="add del">
          <ac:chgData name="tanaboon tongbuasirilai" userId="3a6fbbe2-a5cd-4f36-96f1-1e3cf3325333" providerId="ADAL" clId="{2701DE94-B71D-4297-AC88-7A8B14E1DB48}" dt="2024-05-24T08:44:22.595" v="971" actId="26606"/>
          <ac:graphicFrameMkLst>
            <pc:docMk/>
            <pc:sldMk cId="3385274612" sldId="269"/>
            <ac:graphicFrameMk id="11" creationId="{70F0BF6C-8725-3317-CBC3-2B2D390DD04A}"/>
          </ac:graphicFrameMkLst>
        </pc:graphicFrameChg>
        <pc:graphicFrameChg chg="add mod modGraphic">
          <ac:chgData name="tanaboon tongbuasirilai" userId="3a6fbbe2-a5cd-4f36-96f1-1e3cf3325333" providerId="ADAL" clId="{2701DE94-B71D-4297-AC88-7A8B14E1DB48}" dt="2024-05-29T02:57:11.499" v="1587" actId="207"/>
          <ac:graphicFrameMkLst>
            <pc:docMk/>
            <pc:sldMk cId="3385274612" sldId="269"/>
            <ac:graphicFrameMk id="12" creationId="{28C9D9CD-6D3A-729E-2714-24AC2C4219BA}"/>
          </ac:graphicFrameMkLst>
        </pc:graphicFrameChg>
        <pc:graphicFrameChg chg="add del">
          <ac:chgData name="tanaboon tongbuasirilai" userId="3a6fbbe2-a5cd-4f36-96f1-1e3cf3325333" providerId="ADAL" clId="{2701DE94-B71D-4297-AC88-7A8B14E1DB48}" dt="2024-05-24T08:44:24.909" v="973" actId="26606"/>
          <ac:graphicFrameMkLst>
            <pc:docMk/>
            <pc:sldMk cId="3385274612" sldId="269"/>
            <ac:graphicFrameMk id="13" creationId="{EC977141-5244-6123-C35F-71654BB6DA6E}"/>
          </ac:graphicFrameMkLst>
        </pc:graphicFrameChg>
        <pc:graphicFrameChg chg="add del">
          <ac:chgData name="tanaboon tongbuasirilai" userId="3a6fbbe2-a5cd-4f36-96f1-1e3cf3325333" providerId="ADAL" clId="{2701DE94-B71D-4297-AC88-7A8B14E1DB48}" dt="2024-05-24T08:44:26.061" v="975" actId="26606"/>
          <ac:graphicFrameMkLst>
            <pc:docMk/>
            <pc:sldMk cId="3385274612" sldId="269"/>
            <ac:graphicFrameMk id="15" creationId="{70F0BF6C-8725-3317-CBC3-2B2D390DD04A}"/>
          </ac:graphicFrameMkLst>
        </pc:graphicFrameChg>
        <pc:graphicFrameChg chg="add del">
          <ac:chgData name="tanaboon tongbuasirilai" userId="3a6fbbe2-a5cd-4f36-96f1-1e3cf3325333" providerId="ADAL" clId="{2701DE94-B71D-4297-AC88-7A8B14E1DB48}" dt="2024-05-24T08:44:46.650" v="977" actId="26606"/>
          <ac:graphicFrameMkLst>
            <pc:docMk/>
            <pc:sldMk cId="3385274612" sldId="269"/>
            <ac:graphicFrameMk id="17" creationId="{EC977141-5244-6123-C35F-71654BB6DA6E}"/>
          </ac:graphicFrameMkLst>
        </pc:graphicFrameChg>
      </pc:sldChg>
      <pc:sldChg chg="addSp delSp modSp new mod setBg">
        <pc:chgData name="tanaboon tongbuasirilai" userId="3a6fbbe2-a5cd-4f36-96f1-1e3cf3325333" providerId="ADAL" clId="{2701DE94-B71D-4297-AC88-7A8B14E1DB48}" dt="2024-05-29T10:50:57.004" v="4243"/>
        <pc:sldMkLst>
          <pc:docMk/>
          <pc:sldMk cId="2020848845" sldId="270"/>
        </pc:sldMkLst>
        <pc:spChg chg="mod">
          <ac:chgData name="tanaboon tongbuasirilai" userId="3a6fbbe2-a5cd-4f36-96f1-1e3cf3325333" providerId="ADAL" clId="{2701DE94-B71D-4297-AC88-7A8B14E1DB48}" dt="2024-05-29T10:50:57.004" v="4243"/>
          <ac:spMkLst>
            <pc:docMk/>
            <pc:sldMk cId="2020848845" sldId="270"/>
            <ac:spMk id="2" creationId="{9D64A5CD-EE7D-B434-190E-1C7ABD75C3FD}"/>
          </ac:spMkLst>
        </pc:spChg>
        <pc:spChg chg="del mod">
          <ac:chgData name="tanaboon tongbuasirilai" userId="3a6fbbe2-a5cd-4f36-96f1-1e3cf3325333" providerId="ADAL" clId="{2701DE94-B71D-4297-AC88-7A8B14E1DB48}" dt="2024-05-24T11:16:11.823" v="1196" actId="26606"/>
          <ac:spMkLst>
            <pc:docMk/>
            <pc:sldMk cId="2020848845" sldId="270"/>
            <ac:spMk id="3" creationId="{8B8F14DC-38FF-F95E-CAA0-37A6771083C7}"/>
          </ac:spMkLst>
        </pc:spChg>
        <pc:spChg chg="add del">
          <ac:chgData name="tanaboon tongbuasirilai" userId="3a6fbbe2-a5cd-4f36-96f1-1e3cf3325333" providerId="ADAL" clId="{2701DE94-B71D-4297-AC88-7A8B14E1DB48}" dt="2024-05-24T11:16:43.774" v="1198" actId="26606"/>
          <ac:spMkLst>
            <pc:docMk/>
            <pc:sldMk cId="2020848845" sldId="270"/>
            <ac:spMk id="10" creationId="{93018EC3-9B63-4B5E-9338-4BBA966AEE75}"/>
          </ac:spMkLst>
        </pc:spChg>
        <pc:spChg chg="add del">
          <ac:chgData name="tanaboon tongbuasirilai" userId="3a6fbbe2-a5cd-4f36-96f1-1e3cf3325333" providerId="ADAL" clId="{2701DE94-B71D-4297-AC88-7A8B14E1DB48}" dt="2024-05-24T11:16:43.774" v="1198" actId="26606"/>
          <ac:spMkLst>
            <pc:docMk/>
            <pc:sldMk cId="2020848845" sldId="270"/>
            <ac:spMk id="12" creationId="{D6D0A5DB-7364-4D8D-A843-EFD9D369046B}"/>
          </ac:spMkLst>
        </pc:spChg>
        <pc:spChg chg="add del">
          <ac:chgData name="tanaboon tongbuasirilai" userId="3a6fbbe2-a5cd-4f36-96f1-1e3cf3325333" providerId="ADAL" clId="{2701DE94-B71D-4297-AC88-7A8B14E1DB48}" dt="2024-05-24T11:16:49.800" v="1200" actId="26606"/>
          <ac:spMkLst>
            <pc:docMk/>
            <pc:sldMk cId="2020848845" sldId="270"/>
            <ac:spMk id="14" creationId="{29D79F51-F048-4043-978D-55E2F86DE1DF}"/>
          </ac:spMkLst>
        </pc:spChg>
        <pc:spChg chg="add del">
          <ac:chgData name="tanaboon tongbuasirilai" userId="3a6fbbe2-a5cd-4f36-96f1-1e3cf3325333" providerId="ADAL" clId="{2701DE94-B71D-4297-AC88-7A8B14E1DB48}" dt="2024-05-24T11:16:49.800" v="1200" actId="26606"/>
          <ac:spMkLst>
            <pc:docMk/>
            <pc:sldMk cId="2020848845" sldId="270"/>
            <ac:spMk id="15" creationId="{3DD4274B-061B-4412-BE8A-253EBB0E8264}"/>
          </ac:spMkLst>
        </pc:spChg>
        <pc:graphicFrameChg chg="add mod modGraphic">
          <ac:chgData name="tanaboon tongbuasirilai" userId="3a6fbbe2-a5cd-4f36-96f1-1e3cf3325333" providerId="ADAL" clId="{2701DE94-B71D-4297-AC88-7A8B14E1DB48}" dt="2024-05-29T03:00:58.574" v="1598" actId="207"/>
          <ac:graphicFrameMkLst>
            <pc:docMk/>
            <pc:sldMk cId="2020848845" sldId="270"/>
            <ac:graphicFrameMk id="5" creationId="{2B709E4E-EED5-1195-4165-68DB2E699B82}"/>
          </ac:graphicFrameMkLst>
        </pc:graphicFrameChg>
      </pc:sldChg>
      <pc:sldChg chg="addSp modSp new mod setBg">
        <pc:chgData name="tanaboon tongbuasirilai" userId="3a6fbbe2-a5cd-4f36-96f1-1e3cf3325333" providerId="ADAL" clId="{2701DE94-B71D-4297-AC88-7A8B14E1DB48}" dt="2024-05-29T10:50:40.839" v="4241"/>
        <pc:sldMkLst>
          <pc:docMk/>
          <pc:sldMk cId="4181031663" sldId="271"/>
        </pc:sldMkLst>
        <pc:spChg chg="mod">
          <ac:chgData name="tanaboon tongbuasirilai" userId="3a6fbbe2-a5cd-4f36-96f1-1e3cf3325333" providerId="ADAL" clId="{2701DE94-B71D-4297-AC88-7A8B14E1DB48}" dt="2024-05-29T10:50:40.839" v="4241"/>
          <ac:spMkLst>
            <pc:docMk/>
            <pc:sldMk cId="4181031663" sldId="271"/>
            <ac:spMk id="2" creationId="{F3185273-2F12-F2CA-C6D6-5C07043D02DB}"/>
          </ac:spMkLst>
        </pc:spChg>
        <pc:spChg chg="mod">
          <ac:chgData name="tanaboon tongbuasirilai" userId="3a6fbbe2-a5cd-4f36-96f1-1e3cf3325333" providerId="ADAL" clId="{2701DE94-B71D-4297-AC88-7A8B14E1DB48}" dt="2024-05-29T10:17:25.464" v="3543" actId="207"/>
          <ac:spMkLst>
            <pc:docMk/>
            <pc:sldMk cId="4181031663" sldId="271"/>
            <ac:spMk id="3" creationId="{E98C74B4-13DD-F58C-F4EA-3CD06B8F79B6}"/>
          </ac:spMkLst>
        </pc:spChg>
        <pc:spChg chg="add">
          <ac:chgData name="tanaboon tongbuasirilai" userId="3a6fbbe2-a5cd-4f36-96f1-1e3cf3325333" providerId="ADAL" clId="{2701DE94-B71D-4297-AC88-7A8B14E1DB48}" dt="2024-05-29T03:48:46.437" v="1856"/>
          <ac:spMkLst>
            <pc:docMk/>
            <pc:sldMk cId="4181031663" sldId="271"/>
            <ac:spMk id="4" creationId="{A3F7D379-B57C-C185-2F89-0783C0A7962B}"/>
          </ac:spMkLst>
        </pc:spChg>
        <pc:spChg chg="add">
          <ac:chgData name="tanaboon tongbuasirilai" userId="3a6fbbe2-a5cd-4f36-96f1-1e3cf3325333" providerId="ADAL" clId="{2701DE94-B71D-4297-AC88-7A8B14E1DB48}" dt="2024-05-29T05:45:06.311" v="2055" actId="26606"/>
          <ac:spMkLst>
            <pc:docMk/>
            <pc:sldMk cId="4181031663" sldId="271"/>
            <ac:spMk id="8" creationId="{2AEFFFF2-9EB4-4B6C-B9F8-2BA3EF89A21C}"/>
          </ac:spMkLst>
        </pc:spChg>
        <pc:spChg chg="add">
          <ac:chgData name="tanaboon tongbuasirilai" userId="3a6fbbe2-a5cd-4f36-96f1-1e3cf3325333" providerId="ADAL" clId="{2701DE94-B71D-4297-AC88-7A8B14E1DB48}" dt="2024-05-29T05:45:06.311" v="2055" actId="26606"/>
          <ac:spMkLst>
            <pc:docMk/>
            <pc:sldMk cId="4181031663" sldId="271"/>
            <ac:spMk id="10" creationId="{0D65299F-028F-4AFC-B46A-8DB33E20FE4A}"/>
          </ac:spMkLst>
        </pc:spChg>
        <pc:spChg chg="add">
          <ac:chgData name="tanaboon tongbuasirilai" userId="3a6fbbe2-a5cd-4f36-96f1-1e3cf3325333" providerId="ADAL" clId="{2701DE94-B71D-4297-AC88-7A8B14E1DB48}" dt="2024-05-29T05:45:06.311" v="2055" actId="26606"/>
          <ac:spMkLst>
            <pc:docMk/>
            <pc:sldMk cId="4181031663" sldId="271"/>
            <ac:spMk id="12" creationId="{BAC87F6E-526A-49B5-995D-42DB656594C9}"/>
          </ac:spMkLst>
        </pc:spChg>
      </pc:sldChg>
      <pc:sldChg chg="addSp delSp modSp new mod setBg">
        <pc:chgData name="tanaboon tongbuasirilai" userId="3a6fbbe2-a5cd-4f36-96f1-1e3cf3325333" providerId="ADAL" clId="{2701DE94-B71D-4297-AC88-7A8B14E1DB48}" dt="2024-05-29T10:50:32.899" v="4240"/>
        <pc:sldMkLst>
          <pc:docMk/>
          <pc:sldMk cId="2681240269" sldId="272"/>
        </pc:sldMkLst>
        <pc:spChg chg="mod">
          <ac:chgData name="tanaboon tongbuasirilai" userId="3a6fbbe2-a5cd-4f36-96f1-1e3cf3325333" providerId="ADAL" clId="{2701DE94-B71D-4297-AC88-7A8B14E1DB48}" dt="2024-05-29T10:50:32.899" v="4240"/>
          <ac:spMkLst>
            <pc:docMk/>
            <pc:sldMk cId="2681240269" sldId="272"/>
            <ac:spMk id="2" creationId="{E8AE9726-8E70-7A84-2EEC-8B5CAB4F38AE}"/>
          </ac:spMkLst>
        </pc:spChg>
        <pc:spChg chg="mod">
          <ac:chgData name="tanaboon tongbuasirilai" userId="3a6fbbe2-a5cd-4f36-96f1-1e3cf3325333" providerId="ADAL" clId="{2701DE94-B71D-4297-AC88-7A8B14E1DB48}" dt="2024-05-29T10:17:06.326" v="3539" actId="14100"/>
          <ac:spMkLst>
            <pc:docMk/>
            <pc:sldMk cId="2681240269" sldId="272"/>
            <ac:spMk id="3" creationId="{0266C9CE-A328-FE4B-D8E6-0301059B84B0}"/>
          </ac:spMkLst>
        </pc:spChg>
        <pc:spChg chg="add del">
          <ac:chgData name="tanaboon tongbuasirilai" userId="3a6fbbe2-a5cd-4f36-96f1-1e3cf3325333" providerId="ADAL" clId="{2701DE94-B71D-4297-AC88-7A8B14E1DB48}" dt="2024-05-29T05:33:51.618" v="2025" actId="22"/>
          <ac:spMkLst>
            <pc:docMk/>
            <pc:sldMk cId="2681240269" sldId="272"/>
            <ac:spMk id="5" creationId="{1F7297FD-6003-18CC-56F3-6C61ABF35C77}"/>
          </ac:spMkLst>
        </pc:spChg>
        <pc:spChg chg="add del mod">
          <ac:chgData name="tanaboon tongbuasirilai" userId="3a6fbbe2-a5cd-4f36-96f1-1e3cf3325333" providerId="ADAL" clId="{2701DE94-B71D-4297-AC88-7A8B14E1DB48}" dt="2024-05-29T05:44:50.846" v="2051" actId="21"/>
          <ac:spMkLst>
            <pc:docMk/>
            <pc:sldMk cId="2681240269" sldId="272"/>
            <ac:spMk id="7" creationId="{5DC021B0-BDB3-AED6-6483-47586D1E52AC}"/>
          </ac:spMkLst>
        </pc:spChg>
        <pc:spChg chg="add mod">
          <ac:chgData name="tanaboon tongbuasirilai" userId="3a6fbbe2-a5cd-4f36-96f1-1e3cf3325333" providerId="ADAL" clId="{2701DE94-B71D-4297-AC88-7A8B14E1DB48}" dt="2024-05-29T05:44:58.915" v="2054" actId="1076"/>
          <ac:spMkLst>
            <pc:docMk/>
            <pc:sldMk cId="2681240269" sldId="272"/>
            <ac:spMk id="8" creationId="{5DC021B0-BDB3-AED6-6483-47586D1E52AC}"/>
          </ac:spMkLst>
        </pc:spChg>
        <pc:spChg chg="add">
          <ac:chgData name="tanaboon tongbuasirilai" userId="3a6fbbe2-a5cd-4f36-96f1-1e3cf3325333" providerId="ADAL" clId="{2701DE94-B71D-4297-AC88-7A8B14E1DB48}" dt="2024-05-29T05:44:54.150" v="2052" actId="26606"/>
          <ac:spMkLst>
            <pc:docMk/>
            <pc:sldMk cId="2681240269" sldId="272"/>
            <ac:spMk id="2055" creationId="{3BBEBD03-E4CE-4B72-8DF2-6E737BDDFBD4}"/>
          </ac:spMkLst>
        </pc:spChg>
        <pc:spChg chg="add">
          <ac:chgData name="tanaboon tongbuasirilai" userId="3a6fbbe2-a5cd-4f36-96f1-1e3cf3325333" providerId="ADAL" clId="{2701DE94-B71D-4297-AC88-7A8B14E1DB48}" dt="2024-05-29T05:44:54.150" v="2052" actId="26606"/>
          <ac:spMkLst>
            <pc:docMk/>
            <pc:sldMk cId="2681240269" sldId="272"/>
            <ac:spMk id="2057" creationId="{77221359-7E5B-428B-8817-A7C5104279C4}"/>
          </ac:spMkLst>
        </pc:spChg>
        <pc:picChg chg="add mod">
          <ac:chgData name="tanaboon tongbuasirilai" userId="3a6fbbe2-a5cd-4f36-96f1-1e3cf3325333" providerId="ADAL" clId="{2701DE94-B71D-4297-AC88-7A8B14E1DB48}" dt="2024-05-29T05:44:54.150" v="2052" actId="26606"/>
          <ac:picMkLst>
            <pc:docMk/>
            <pc:sldMk cId="2681240269" sldId="272"/>
            <ac:picMk id="2050" creationId="{C378D64F-A3BC-4EED-709D-F3FE7FA76533}"/>
          </ac:picMkLst>
        </pc:picChg>
      </pc:sldChg>
      <pc:sldChg chg="addSp delSp modSp new mod setBg">
        <pc:chgData name="tanaboon tongbuasirilai" userId="3a6fbbe2-a5cd-4f36-96f1-1e3cf3325333" providerId="ADAL" clId="{2701DE94-B71D-4297-AC88-7A8B14E1DB48}" dt="2024-05-29T06:29:11.671" v="2092" actId="1076"/>
        <pc:sldMkLst>
          <pc:docMk/>
          <pc:sldMk cId="2396521644" sldId="273"/>
        </pc:sldMkLst>
        <pc:spChg chg="mod ord">
          <ac:chgData name="tanaboon tongbuasirilai" userId="3a6fbbe2-a5cd-4f36-96f1-1e3cf3325333" providerId="ADAL" clId="{2701DE94-B71D-4297-AC88-7A8B14E1DB48}" dt="2024-05-29T06:28:20.420" v="2087" actId="1076"/>
          <ac:spMkLst>
            <pc:docMk/>
            <pc:sldMk cId="2396521644" sldId="273"/>
            <ac:spMk id="2" creationId="{ED171499-F05F-6200-1A91-9E5ED7567D07}"/>
          </ac:spMkLst>
        </pc:spChg>
        <pc:spChg chg="del">
          <ac:chgData name="tanaboon tongbuasirilai" userId="3a6fbbe2-a5cd-4f36-96f1-1e3cf3325333" providerId="ADAL" clId="{2701DE94-B71D-4297-AC88-7A8B14E1DB48}" dt="2024-05-29T06:27:54.003" v="2073" actId="26606"/>
          <ac:spMkLst>
            <pc:docMk/>
            <pc:sldMk cId="2396521644" sldId="273"/>
            <ac:spMk id="3" creationId="{18965DED-8284-B7AA-5A16-A653F2B5DA8F}"/>
          </ac:spMkLst>
        </pc:spChg>
        <pc:spChg chg="add mod">
          <ac:chgData name="tanaboon tongbuasirilai" userId="3a6fbbe2-a5cd-4f36-96f1-1e3cf3325333" providerId="ADAL" clId="{2701DE94-B71D-4297-AC88-7A8B14E1DB48}" dt="2024-05-29T06:29:11.671" v="2092" actId="1076"/>
          <ac:spMkLst>
            <pc:docMk/>
            <pc:sldMk cId="2396521644" sldId="273"/>
            <ac:spMk id="5" creationId="{42601845-ECDF-71D2-7DA4-ABC73491FDDB}"/>
          </ac:spMkLst>
        </pc:spChg>
        <pc:spChg chg="add">
          <ac:chgData name="tanaboon tongbuasirilai" userId="3a6fbbe2-a5cd-4f36-96f1-1e3cf3325333" providerId="ADAL" clId="{2701DE94-B71D-4297-AC88-7A8B14E1DB48}" dt="2024-05-29T06:27:54.003" v="2073" actId="26606"/>
          <ac:spMkLst>
            <pc:docMk/>
            <pc:sldMk cId="2396521644" sldId="273"/>
            <ac:spMk id="3079" creationId="{5FA21C72-692C-49FD-9EB4-DDDDDEBD4BD6}"/>
          </ac:spMkLst>
        </pc:spChg>
        <pc:spChg chg="add">
          <ac:chgData name="tanaboon tongbuasirilai" userId="3a6fbbe2-a5cd-4f36-96f1-1e3cf3325333" providerId="ADAL" clId="{2701DE94-B71D-4297-AC88-7A8B14E1DB48}" dt="2024-05-29T06:27:54.003" v="2073" actId="26606"/>
          <ac:spMkLst>
            <pc:docMk/>
            <pc:sldMk cId="2396521644" sldId="273"/>
            <ac:spMk id="3081" creationId="{FBAF941A-6830-47A3-B63C-7C7B66AEA73B}"/>
          </ac:spMkLst>
        </pc:spChg>
        <pc:picChg chg="add mod">
          <ac:chgData name="tanaboon tongbuasirilai" userId="3a6fbbe2-a5cd-4f36-96f1-1e3cf3325333" providerId="ADAL" clId="{2701DE94-B71D-4297-AC88-7A8B14E1DB48}" dt="2024-05-29T06:27:54.003" v="2073" actId="26606"/>
          <ac:picMkLst>
            <pc:docMk/>
            <pc:sldMk cId="2396521644" sldId="273"/>
            <ac:picMk id="3074" creationId="{5F05B01E-BDF1-59CE-A41E-762B33CCE915}"/>
          </ac:picMkLst>
        </pc:picChg>
      </pc:sldChg>
      <pc:sldChg chg="addSp delSp modSp new mod setBg setClrOvrMap">
        <pc:chgData name="tanaboon tongbuasirilai" userId="3a6fbbe2-a5cd-4f36-96f1-1e3cf3325333" providerId="ADAL" clId="{2701DE94-B71D-4297-AC88-7A8B14E1DB48}" dt="2024-05-29T10:47:56.376" v="4213" actId="478"/>
        <pc:sldMkLst>
          <pc:docMk/>
          <pc:sldMk cId="3324701138" sldId="274"/>
        </pc:sldMkLst>
        <pc:spChg chg="mod">
          <ac:chgData name="tanaboon tongbuasirilai" userId="3a6fbbe2-a5cd-4f36-96f1-1e3cf3325333" providerId="ADAL" clId="{2701DE94-B71D-4297-AC88-7A8B14E1DB48}" dt="2024-05-29T10:07:40.542" v="3452" actId="26606"/>
          <ac:spMkLst>
            <pc:docMk/>
            <pc:sldMk cId="3324701138" sldId="274"/>
            <ac:spMk id="2" creationId="{4BDE464F-6A52-F000-6565-E1C7548A189D}"/>
          </ac:spMkLst>
        </pc:spChg>
        <pc:spChg chg="add del mod">
          <ac:chgData name="tanaboon tongbuasirilai" userId="3a6fbbe2-a5cd-4f36-96f1-1e3cf3325333" providerId="ADAL" clId="{2701DE94-B71D-4297-AC88-7A8B14E1DB48}" dt="2024-05-29T10:07:40.542" v="3452" actId="26606"/>
          <ac:spMkLst>
            <pc:docMk/>
            <pc:sldMk cId="3324701138" sldId="274"/>
            <ac:spMk id="3" creationId="{D4178E91-4BF1-1280-B099-D6E64E9F1FC7}"/>
          </ac:spMkLst>
        </pc:spChg>
        <pc:spChg chg="add del mod">
          <ac:chgData name="tanaboon tongbuasirilai" userId="3a6fbbe2-a5cd-4f36-96f1-1e3cf3325333" providerId="ADAL" clId="{2701DE94-B71D-4297-AC88-7A8B14E1DB48}" dt="2024-05-29T10:47:56.376" v="4213" actId="478"/>
          <ac:spMkLst>
            <pc:docMk/>
            <pc:sldMk cId="3324701138" sldId="274"/>
            <ac:spMk id="4" creationId="{CC9EE118-E862-9A40-79E2-3F15C761A4A0}"/>
          </ac:spMkLst>
        </pc:spChg>
        <pc:spChg chg="add del">
          <ac:chgData name="tanaboon tongbuasirilai" userId="3a6fbbe2-a5cd-4f36-96f1-1e3cf3325333" providerId="ADAL" clId="{2701DE94-B71D-4297-AC88-7A8B14E1DB48}" dt="2024-05-29T10:07:33.531" v="3440" actId="26606"/>
          <ac:spMkLst>
            <pc:docMk/>
            <pc:sldMk cId="3324701138" sldId="274"/>
            <ac:spMk id="9" creationId="{93018EC3-9B63-4B5E-9338-4BBA966AEE75}"/>
          </ac:spMkLst>
        </pc:spChg>
        <pc:spChg chg="add del">
          <ac:chgData name="tanaboon tongbuasirilai" userId="3a6fbbe2-a5cd-4f36-96f1-1e3cf3325333" providerId="ADAL" clId="{2701DE94-B71D-4297-AC88-7A8B14E1DB48}" dt="2024-05-29T10:07:33.531" v="3440" actId="26606"/>
          <ac:spMkLst>
            <pc:docMk/>
            <pc:sldMk cId="3324701138" sldId="274"/>
            <ac:spMk id="11" creationId="{D6D0A5DB-7364-4D8D-A843-EFD9D369046B}"/>
          </ac:spMkLst>
        </pc:spChg>
        <pc:spChg chg="add del mod">
          <ac:chgData name="tanaboon tongbuasirilai" userId="3a6fbbe2-a5cd-4f36-96f1-1e3cf3325333" providerId="ADAL" clId="{2701DE94-B71D-4297-AC88-7A8B14E1DB48}" dt="2024-05-29T10:07:35.879" v="3443" actId="26606"/>
          <ac:spMkLst>
            <pc:docMk/>
            <pc:sldMk cId="3324701138" sldId="274"/>
            <ac:spMk id="14" creationId="{D4178E91-4BF1-1280-B099-D6E64E9F1FC7}"/>
          </ac:spMkLst>
        </pc:spChg>
        <pc:spChg chg="add del mod">
          <ac:chgData name="tanaboon tongbuasirilai" userId="3a6fbbe2-a5cd-4f36-96f1-1e3cf3325333" providerId="ADAL" clId="{2701DE94-B71D-4297-AC88-7A8B14E1DB48}" dt="2024-05-29T10:07:38.878" v="3448" actId="26606"/>
          <ac:spMkLst>
            <pc:docMk/>
            <pc:sldMk cId="3324701138" sldId="274"/>
            <ac:spMk id="19" creationId="{D4178E91-4BF1-1280-B099-D6E64E9F1FC7}"/>
          </ac:spMkLst>
        </pc:spChg>
        <pc:spChg chg="add del mod">
          <ac:chgData name="tanaboon tongbuasirilai" userId="3a6fbbe2-a5cd-4f36-96f1-1e3cf3325333" providerId="ADAL" clId="{2701DE94-B71D-4297-AC88-7A8B14E1DB48}" dt="2024-05-29T10:07:40.527" v="3451" actId="26606"/>
          <ac:spMkLst>
            <pc:docMk/>
            <pc:sldMk cId="3324701138" sldId="274"/>
            <ac:spMk id="22" creationId="{D4178E91-4BF1-1280-B099-D6E64E9F1FC7}"/>
          </ac:spMkLst>
        </pc:spChg>
        <pc:spChg chg="add mod">
          <ac:chgData name="tanaboon tongbuasirilai" userId="3a6fbbe2-a5cd-4f36-96f1-1e3cf3325333" providerId="ADAL" clId="{2701DE94-B71D-4297-AC88-7A8B14E1DB48}" dt="2024-05-29T10:35:56.315" v="3600" actId="14100"/>
          <ac:spMkLst>
            <pc:docMk/>
            <pc:sldMk cId="3324701138" sldId="274"/>
            <ac:spMk id="25" creationId="{D4178E91-4BF1-1280-B099-D6E64E9F1FC7}"/>
          </ac:spMkLst>
        </pc:spChg>
        <pc:graphicFrameChg chg="add del">
          <ac:chgData name="tanaboon tongbuasirilai" userId="3a6fbbe2-a5cd-4f36-96f1-1e3cf3325333" providerId="ADAL" clId="{2701DE94-B71D-4297-AC88-7A8B14E1DB48}" dt="2024-05-29T09:54:12.063" v="2864" actId="26606"/>
          <ac:graphicFrameMkLst>
            <pc:docMk/>
            <pc:sldMk cId="3324701138" sldId="274"/>
            <ac:graphicFrameMk id="5" creationId="{D4958C99-3623-919A-3FCD-AF5B0AB42A8A}"/>
          </ac:graphicFrameMkLst>
        </pc:graphicFrameChg>
        <pc:graphicFrameChg chg="add del">
          <ac:chgData name="tanaboon tongbuasirilai" userId="3a6fbbe2-a5cd-4f36-96f1-1e3cf3325333" providerId="ADAL" clId="{2701DE94-B71D-4297-AC88-7A8B14E1DB48}" dt="2024-05-29T10:07:31.318" v="3438" actId="26606"/>
          <ac:graphicFrameMkLst>
            <pc:docMk/>
            <pc:sldMk cId="3324701138" sldId="274"/>
            <ac:graphicFrameMk id="6" creationId="{E1195671-B78A-35A8-1C05-F9EBDA095743}"/>
          </ac:graphicFrameMkLst>
        </pc:graphicFrameChg>
        <pc:graphicFrameChg chg="add del">
          <ac:chgData name="tanaboon tongbuasirilai" userId="3a6fbbe2-a5cd-4f36-96f1-1e3cf3325333" providerId="ADAL" clId="{2701DE94-B71D-4297-AC88-7A8B14E1DB48}" dt="2024-05-29T10:07:33.531" v="3440" actId="26606"/>
          <ac:graphicFrameMkLst>
            <pc:docMk/>
            <pc:sldMk cId="3324701138" sldId="274"/>
            <ac:graphicFrameMk id="8" creationId="{83F5185C-DBD5-A277-D03A-26EF30D4B423}"/>
          </ac:graphicFrameMkLst>
        </pc:graphicFrameChg>
        <pc:graphicFrameChg chg="add del">
          <ac:chgData name="tanaboon tongbuasirilai" userId="3a6fbbe2-a5cd-4f36-96f1-1e3cf3325333" providerId="ADAL" clId="{2701DE94-B71D-4297-AC88-7A8B14E1DB48}" dt="2024-05-29T10:07:37.997" v="3445" actId="26606"/>
          <ac:graphicFrameMkLst>
            <pc:docMk/>
            <pc:sldMk cId="3324701138" sldId="274"/>
            <ac:graphicFrameMk id="16" creationId="{86EEF834-C26D-34F2-F77A-87CCA5498B2C}"/>
          </ac:graphicFrameMkLst>
        </pc:graphicFrameChg>
        <pc:picChg chg="add del">
          <ac:chgData name="tanaboon tongbuasirilai" userId="3a6fbbe2-a5cd-4f36-96f1-1e3cf3325333" providerId="ADAL" clId="{2701DE94-B71D-4297-AC88-7A8B14E1DB48}" dt="2024-05-29T10:07:35.879" v="3443" actId="26606"/>
          <ac:picMkLst>
            <pc:docMk/>
            <pc:sldMk cId="3324701138" sldId="274"/>
            <ac:picMk id="13" creationId="{B52F8462-C016-4FBF-CE75-B064697F83BF}"/>
          </ac:picMkLst>
        </pc:picChg>
        <pc:picChg chg="add del">
          <ac:chgData name="tanaboon tongbuasirilai" userId="3a6fbbe2-a5cd-4f36-96f1-1e3cf3325333" providerId="ADAL" clId="{2701DE94-B71D-4297-AC88-7A8B14E1DB48}" dt="2024-05-29T10:07:38.878" v="3448" actId="26606"/>
          <ac:picMkLst>
            <pc:docMk/>
            <pc:sldMk cId="3324701138" sldId="274"/>
            <ac:picMk id="18" creationId="{FF736398-A70A-88D1-909E-E5BEBF695C36}"/>
          </ac:picMkLst>
        </pc:picChg>
        <pc:picChg chg="add del">
          <ac:chgData name="tanaboon tongbuasirilai" userId="3a6fbbe2-a5cd-4f36-96f1-1e3cf3325333" providerId="ADAL" clId="{2701DE94-B71D-4297-AC88-7A8B14E1DB48}" dt="2024-05-29T10:07:40.527" v="3451" actId="26606"/>
          <ac:picMkLst>
            <pc:docMk/>
            <pc:sldMk cId="3324701138" sldId="274"/>
            <ac:picMk id="21" creationId="{1A9CDE2C-48B7-6086-38FA-71C661C48D4A}"/>
          </ac:picMkLst>
        </pc:picChg>
        <pc:picChg chg="add">
          <ac:chgData name="tanaboon tongbuasirilai" userId="3a6fbbe2-a5cd-4f36-96f1-1e3cf3325333" providerId="ADAL" clId="{2701DE94-B71D-4297-AC88-7A8B14E1DB48}" dt="2024-05-29T10:07:40.542" v="3452" actId="26606"/>
          <ac:picMkLst>
            <pc:docMk/>
            <pc:sldMk cId="3324701138" sldId="274"/>
            <ac:picMk id="24" creationId="{FF736398-A70A-88D1-909E-E5BEBF695C36}"/>
          </ac:picMkLst>
        </pc:picChg>
      </pc:sldChg>
      <pc:sldChg chg="addSp delSp modSp new mod setBg">
        <pc:chgData name="tanaboon tongbuasirilai" userId="3a6fbbe2-a5cd-4f36-96f1-1e3cf3325333" providerId="ADAL" clId="{2701DE94-B71D-4297-AC88-7A8B14E1DB48}" dt="2024-06-01T07:43:04.781" v="6414" actId="1038"/>
        <pc:sldMkLst>
          <pc:docMk/>
          <pc:sldMk cId="2817667090" sldId="275"/>
        </pc:sldMkLst>
        <pc:spChg chg="mod">
          <ac:chgData name="tanaboon tongbuasirilai" userId="3a6fbbe2-a5cd-4f36-96f1-1e3cf3325333" providerId="ADAL" clId="{2701DE94-B71D-4297-AC88-7A8B14E1DB48}" dt="2024-06-01T07:42:51.643" v="6402" actId="26606"/>
          <ac:spMkLst>
            <pc:docMk/>
            <pc:sldMk cId="2817667090" sldId="275"/>
            <ac:spMk id="2" creationId="{44AEA513-E1B5-A1FD-4BBA-AE2734127C9C}"/>
          </ac:spMkLst>
        </pc:spChg>
        <pc:spChg chg="mod">
          <ac:chgData name="tanaboon tongbuasirilai" userId="3a6fbbe2-a5cd-4f36-96f1-1e3cf3325333" providerId="ADAL" clId="{2701DE94-B71D-4297-AC88-7A8B14E1DB48}" dt="2024-06-01T07:42:51.643" v="6402" actId="26606"/>
          <ac:spMkLst>
            <pc:docMk/>
            <pc:sldMk cId="2817667090" sldId="275"/>
            <ac:spMk id="3" creationId="{F0E9B567-28E3-5C81-6EF4-DFFE95960B0C}"/>
          </ac:spMkLst>
        </pc:spChg>
        <pc:spChg chg="add del">
          <ac:chgData name="tanaboon tongbuasirilai" userId="3a6fbbe2-a5cd-4f36-96f1-1e3cf3325333" providerId="ADAL" clId="{2701DE94-B71D-4297-AC88-7A8B14E1DB48}" dt="2024-06-01T07:42:51.643" v="6402" actId="26606"/>
          <ac:spMkLst>
            <pc:docMk/>
            <pc:sldMk cId="2817667090" sldId="275"/>
            <ac:spMk id="10" creationId="{879398A9-0D0D-4901-BDDF-B3D93CECA7B9}"/>
          </ac:spMkLst>
        </pc:spChg>
        <pc:spChg chg="add del">
          <ac:chgData name="tanaboon tongbuasirilai" userId="3a6fbbe2-a5cd-4f36-96f1-1e3cf3325333" providerId="ADAL" clId="{2701DE94-B71D-4297-AC88-7A8B14E1DB48}" dt="2024-06-01T07:42:51.643" v="6402" actId="26606"/>
          <ac:spMkLst>
            <pc:docMk/>
            <pc:sldMk cId="2817667090" sldId="275"/>
            <ac:spMk id="12" creationId="{011FEC3B-E514-4E21-B2CB-7903A73569E2}"/>
          </ac:spMkLst>
        </pc:spChg>
        <pc:spChg chg="add del">
          <ac:chgData name="tanaboon tongbuasirilai" userId="3a6fbbe2-a5cd-4f36-96f1-1e3cf3325333" providerId="ADAL" clId="{2701DE94-B71D-4297-AC88-7A8B14E1DB48}" dt="2024-06-01T07:42:51.643" v="6402" actId="26606"/>
          <ac:spMkLst>
            <pc:docMk/>
            <pc:sldMk cId="2817667090" sldId="275"/>
            <ac:spMk id="17" creationId="{9AF5711D-F885-4D9C-A736-0CDADBD021A3}"/>
          </ac:spMkLst>
        </pc:spChg>
        <pc:spChg chg="add del">
          <ac:chgData name="tanaboon tongbuasirilai" userId="3a6fbbe2-a5cd-4f36-96f1-1e3cf3325333" providerId="ADAL" clId="{2701DE94-B71D-4297-AC88-7A8B14E1DB48}" dt="2024-06-01T07:42:51.643" v="6402" actId="26606"/>
          <ac:spMkLst>
            <pc:docMk/>
            <pc:sldMk cId="2817667090" sldId="275"/>
            <ac:spMk id="19" creationId="{7D1E115A-87CB-4627-9D20-1D9C4234F4B3}"/>
          </ac:spMkLst>
        </pc:spChg>
        <pc:spChg chg="add del">
          <ac:chgData name="tanaboon tongbuasirilai" userId="3a6fbbe2-a5cd-4f36-96f1-1e3cf3325333" providerId="ADAL" clId="{2701DE94-B71D-4297-AC88-7A8B14E1DB48}" dt="2024-06-01T07:42:51.643" v="6402" actId="26606"/>
          <ac:spMkLst>
            <pc:docMk/>
            <pc:sldMk cId="2817667090" sldId="275"/>
            <ac:spMk id="21" creationId="{14E457A0-E55E-4B4F-A727-BD61C631B732}"/>
          </ac:spMkLst>
        </pc:spChg>
        <pc:picChg chg="add mod">
          <ac:chgData name="tanaboon tongbuasirilai" userId="3a6fbbe2-a5cd-4f36-96f1-1e3cf3325333" providerId="ADAL" clId="{2701DE94-B71D-4297-AC88-7A8B14E1DB48}" dt="2024-06-01T07:43:04.781" v="6414" actId="1038"/>
          <ac:picMkLst>
            <pc:docMk/>
            <pc:sldMk cId="2817667090" sldId="275"/>
            <ac:picMk id="5" creationId="{D2BAD7D0-57C1-A76A-631A-BB2184D26900}"/>
          </ac:picMkLst>
        </pc:picChg>
        <pc:picChg chg="add del">
          <ac:chgData name="tanaboon tongbuasirilai" userId="3a6fbbe2-a5cd-4f36-96f1-1e3cf3325333" providerId="ADAL" clId="{2701DE94-B71D-4297-AC88-7A8B14E1DB48}" dt="2024-06-01T07:42:35.544" v="6397" actId="478"/>
          <ac:picMkLst>
            <pc:docMk/>
            <pc:sldMk cId="2817667090" sldId="275"/>
            <ac:picMk id="7" creationId="{04C1A8FA-E1F4-9996-8840-707E4AC36C55}"/>
          </ac:picMkLst>
        </pc:picChg>
        <pc:picChg chg="add">
          <ac:chgData name="tanaboon tongbuasirilai" userId="3a6fbbe2-a5cd-4f36-96f1-1e3cf3325333" providerId="ADAL" clId="{2701DE94-B71D-4297-AC88-7A8B14E1DB48}" dt="2024-06-01T07:41:54.158" v="6394"/>
          <ac:picMkLst>
            <pc:docMk/>
            <pc:sldMk cId="2817667090" sldId="275"/>
            <ac:picMk id="3074" creationId="{CA662360-963B-F1B5-B0A2-8915C80E56AD}"/>
          </ac:picMkLst>
        </pc:picChg>
        <pc:picChg chg="add">
          <ac:chgData name="tanaboon tongbuasirilai" userId="3a6fbbe2-a5cd-4f36-96f1-1e3cf3325333" providerId="ADAL" clId="{2701DE94-B71D-4297-AC88-7A8B14E1DB48}" dt="2024-06-01T07:42:02.614" v="6395"/>
          <ac:picMkLst>
            <pc:docMk/>
            <pc:sldMk cId="2817667090" sldId="275"/>
            <ac:picMk id="3076" creationId="{048A6873-E348-F46A-A72D-478F48FE18AE}"/>
          </ac:picMkLst>
        </pc:picChg>
      </pc:sldChg>
      <pc:sldChg chg="addSp delSp modSp new mod setBg">
        <pc:chgData name="tanaboon tongbuasirilai" userId="3a6fbbe2-a5cd-4f36-96f1-1e3cf3325333" providerId="ADAL" clId="{2701DE94-B71D-4297-AC88-7A8B14E1DB48}" dt="2024-06-01T07:50:28.831" v="6456" actId="1076"/>
        <pc:sldMkLst>
          <pc:docMk/>
          <pc:sldMk cId="1032858988" sldId="276"/>
        </pc:sldMkLst>
        <pc:spChg chg="mod">
          <ac:chgData name="tanaboon tongbuasirilai" userId="3a6fbbe2-a5cd-4f36-96f1-1e3cf3325333" providerId="ADAL" clId="{2701DE94-B71D-4297-AC88-7A8B14E1DB48}" dt="2024-06-01T07:44:16.825" v="6420" actId="26606"/>
          <ac:spMkLst>
            <pc:docMk/>
            <pc:sldMk cId="1032858988" sldId="276"/>
            <ac:spMk id="2" creationId="{ACDF5E14-AD0C-9AFB-942D-D646A5A4C9CC}"/>
          </ac:spMkLst>
        </pc:spChg>
        <pc:spChg chg="add del mod">
          <ac:chgData name="tanaboon tongbuasirilai" userId="3a6fbbe2-a5cd-4f36-96f1-1e3cf3325333" providerId="ADAL" clId="{2701DE94-B71D-4297-AC88-7A8B14E1DB48}" dt="2024-06-01T07:44:16.825" v="6420" actId="26606"/>
          <ac:spMkLst>
            <pc:docMk/>
            <pc:sldMk cId="1032858988" sldId="276"/>
            <ac:spMk id="3" creationId="{03CB3E1E-8EE7-B95C-C5B5-E5EFDB99414C}"/>
          </ac:spMkLst>
        </pc:spChg>
        <pc:spChg chg="add mod">
          <ac:chgData name="tanaboon tongbuasirilai" userId="3a6fbbe2-a5cd-4f36-96f1-1e3cf3325333" providerId="ADAL" clId="{2701DE94-B71D-4297-AC88-7A8B14E1DB48}" dt="2024-06-01T03:24:23.918" v="6284"/>
          <ac:spMkLst>
            <pc:docMk/>
            <pc:sldMk cId="1032858988" sldId="276"/>
            <ac:spMk id="4" creationId="{37DB3128-E2C1-C3B7-A9AA-946E935C3529}"/>
          </ac:spMkLst>
        </pc:spChg>
        <pc:spChg chg="add del">
          <ac:chgData name="tanaboon tongbuasirilai" userId="3a6fbbe2-a5cd-4f36-96f1-1e3cf3325333" providerId="ADAL" clId="{2701DE94-B71D-4297-AC88-7A8B14E1DB48}" dt="2024-06-01T07:46:00.411" v="6435" actId="22"/>
          <ac:spMkLst>
            <pc:docMk/>
            <pc:sldMk cId="1032858988" sldId="276"/>
            <ac:spMk id="8" creationId="{27E3CBEC-BBB2-1E91-BF5B-8255219ABBA2}"/>
          </ac:spMkLst>
        </pc:spChg>
        <pc:spChg chg="add mod">
          <ac:chgData name="tanaboon tongbuasirilai" userId="3a6fbbe2-a5cd-4f36-96f1-1e3cf3325333" providerId="ADAL" clId="{2701DE94-B71D-4297-AC88-7A8B14E1DB48}" dt="2024-06-01T07:46:09.038" v="6442" actId="1076"/>
          <ac:spMkLst>
            <pc:docMk/>
            <pc:sldMk cId="1032858988" sldId="276"/>
            <ac:spMk id="11" creationId="{BB64DEA4-A5E2-DBD8-64F8-298C1B98674C}"/>
          </ac:spMkLst>
        </pc:spChg>
        <pc:spChg chg="add del">
          <ac:chgData name="tanaboon tongbuasirilai" userId="3a6fbbe2-a5cd-4f36-96f1-1e3cf3325333" providerId="ADAL" clId="{2701DE94-B71D-4297-AC88-7A8B14E1DB48}" dt="2024-06-01T07:50:13.177" v="6449" actId="22"/>
          <ac:spMkLst>
            <pc:docMk/>
            <pc:sldMk cId="1032858988" sldId="276"/>
            <ac:spMk id="13" creationId="{7EA6E92B-8D16-D47E-1409-BAB8859A0D1D}"/>
          </ac:spMkLst>
        </pc:spChg>
        <pc:spChg chg="add mod">
          <ac:chgData name="tanaboon tongbuasirilai" userId="3a6fbbe2-a5cd-4f36-96f1-1e3cf3325333" providerId="ADAL" clId="{2701DE94-B71D-4297-AC88-7A8B14E1DB48}" dt="2024-06-01T07:50:28.831" v="6456" actId="1076"/>
          <ac:spMkLst>
            <pc:docMk/>
            <pc:sldMk cId="1032858988" sldId="276"/>
            <ac:spMk id="15" creationId="{88646F88-F4EF-7206-3AF7-92AC00D511D0}"/>
          </ac:spMkLst>
        </pc:spChg>
        <pc:graphicFrameChg chg="add del">
          <ac:chgData name="tanaboon tongbuasirilai" userId="3a6fbbe2-a5cd-4f36-96f1-1e3cf3325333" providerId="ADAL" clId="{2701DE94-B71D-4297-AC88-7A8B14E1DB48}" dt="2024-06-01T07:44:10.051" v="6417" actId="26606"/>
          <ac:graphicFrameMkLst>
            <pc:docMk/>
            <pc:sldMk cId="1032858988" sldId="276"/>
            <ac:graphicFrameMk id="5" creationId="{B307C52C-F1B4-8D79-8BD0-150B4C385014}"/>
          </ac:graphicFrameMkLst>
        </pc:graphicFrameChg>
        <pc:graphicFrameChg chg="add del">
          <ac:chgData name="tanaboon tongbuasirilai" userId="3a6fbbe2-a5cd-4f36-96f1-1e3cf3325333" providerId="ADAL" clId="{2701DE94-B71D-4297-AC88-7A8B14E1DB48}" dt="2024-06-01T07:44:16.802" v="6419" actId="26606"/>
          <ac:graphicFrameMkLst>
            <pc:docMk/>
            <pc:sldMk cId="1032858988" sldId="276"/>
            <ac:graphicFrameMk id="7" creationId="{DA139F8B-6815-D959-EED6-DD3866C1F8B0}"/>
          </ac:graphicFrameMkLst>
        </pc:graphicFrameChg>
        <pc:graphicFrameChg chg="add mod modGraphic">
          <ac:chgData name="tanaboon tongbuasirilai" userId="3a6fbbe2-a5cd-4f36-96f1-1e3cf3325333" providerId="ADAL" clId="{2701DE94-B71D-4297-AC88-7A8B14E1DB48}" dt="2024-06-01T07:45:30.061" v="6427" actId="1076"/>
          <ac:graphicFrameMkLst>
            <pc:docMk/>
            <pc:sldMk cId="1032858988" sldId="276"/>
            <ac:graphicFrameMk id="9" creationId="{B307C52C-F1B4-8D79-8BD0-150B4C385014}"/>
          </ac:graphicFrameMkLst>
        </pc:graphicFrameChg>
        <pc:picChg chg="add mod">
          <ac:chgData name="tanaboon tongbuasirilai" userId="3a6fbbe2-a5cd-4f36-96f1-1e3cf3325333" providerId="ADAL" clId="{2701DE94-B71D-4297-AC88-7A8B14E1DB48}" dt="2024-06-01T07:45:38.502" v="6431" actId="1076"/>
          <ac:picMkLst>
            <pc:docMk/>
            <pc:sldMk cId="1032858988" sldId="276"/>
            <ac:picMk id="1027" creationId="{7094F8D5-F6F3-DB93-6E4D-F1E60680F6C3}"/>
          </ac:picMkLst>
        </pc:picChg>
        <pc:picChg chg="add mod">
          <ac:chgData name="tanaboon tongbuasirilai" userId="3a6fbbe2-a5cd-4f36-96f1-1e3cf3325333" providerId="ADAL" clId="{2701DE94-B71D-4297-AC88-7A8B14E1DB48}" dt="2024-06-01T07:50:04.700" v="6447" actId="1076"/>
          <ac:picMkLst>
            <pc:docMk/>
            <pc:sldMk cId="1032858988" sldId="276"/>
            <ac:picMk id="1029" creationId="{B6C81865-57D7-7521-7C52-04E5E6255D43}"/>
          </ac:picMkLst>
        </pc:picChg>
      </pc:sldChg>
      <pc:sldChg chg="addSp modSp new mod">
        <pc:chgData name="tanaboon tongbuasirilai" userId="3a6fbbe2-a5cd-4f36-96f1-1e3cf3325333" providerId="ADAL" clId="{2701DE94-B71D-4297-AC88-7A8B14E1DB48}" dt="2024-06-01T07:39:17.811" v="6393" actId="1076"/>
        <pc:sldMkLst>
          <pc:docMk/>
          <pc:sldMk cId="1780207787" sldId="277"/>
        </pc:sldMkLst>
        <pc:spChg chg="mod">
          <ac:chgData name="tanaboon tongbuasirilai" userId="3a6fbbe2-a5cd-4f36-96f1-1e3cf3325333" providerId="ADAL" clId="{2701DE94-B71D-4297-AC88-7A8B14E1DB48}" dt="2024-05-29T10:50:13.181" v="4239" actId="20577"/>
          <ac:spMkLst>
            <pc:docMk/>
            <pc:sldMk cId="1780207787" sldId="277"/>
            <ac:spMk id="2" creationId="{230F3144-4764-5752-9865-F721A473AC13}"/>
          </ac:spMkLst>
        </pc:spChg>
        <pc:spChg chg="mod">
          <ac:chgData name="tanaboon tongbuasirilai" userId="3a6fbbe2-a5cd-4f36-96f1-1e3cf3325333" providerId="ADAL" clId="{2701DE94-B71D-4297-AC88-7A8B14E1DB48}" dt="2024-05-30T01:18:45.756" v="4786" actId="27636"/>
          <ac:spMkLst>
            <pc:docMk/>
            <pc:sldMk cId="1780207787" sldId="277"/>
            <ac:spMk id="3" creationId="{F7AD51E4-D8C7-2BCC-248E-B5A21973A72C}"/>
          </ac:spMkLst>
        </pc:spChg>
        <pc:spChg chg="add mod">
          <ac:chgData name="tanaboon tongbuasirilai" userId="3a6fbbe2-a5cd-4f36-96f1-1e3cf3325333" providerId="ADAL" clId="{2701DE94-B71D-4297-AC88-7A8B14E1DB48}" dt="2024-05-29T10:45:05.641" v="4078" actId="1076"/>
          <ac:spMkLst>
            <pc:docMk/>
            <pc:sldMk cId="1780207787" sldId="277"/>
            <ac:spMk id="4" creationId="{876C0EEA-EB21-6279-7D5C-EFF9BBCF60C2}"/>
          </ac:spMkLst>
        </pc:spChg>
        <pc:picChg chg="add mod">
          <ac:chgData name="tanaboon tongbuasirilai" userId="3a6fbbe2-a5cd-4f36-96f1-1e3cf3325333" providerId="ADAL" clId="{2701DE94-B71D-4297-AC88-7A8B14E1DB48}" dt="2024-06-01T07:39:17.811" v="6393" actId="1076"/>
          <ac:picMkLst>
            <pc:docMk/>
            <pc:sldMk cId="1780207787" sldId="277"/>
            <ac:picMk id="2050" creationId="{C1495627-7FA0-4992-8C3B-0E4E8829078D}"/>
          </ac:picMkLst>
        </pc:picChg>
      </pc:sldChg>
      <pc:sldChg chg="addSp delSp modSp new mod setBg">
        <pc:chgData name="tanaboon tongbuasirilai" userId="3a6fbbe2-a5cd-4f36-96f1-1e3cf3325333" providerId="ADAL" clId="{2701DE94-B71D-4297-AC88-7A8B14E1DB48}" dt="2024-05-29T10:48:21.482" v="4217" actId="14100"/>
        <pc:sldMkLst>
          <pc:docMk/>
          <pc:sldMk cId="3428512186" sldId="278"/>
        </pc:sldMkLst>
        <pc:spChg chg="mod">
          <ac:chgData name="tanaboon tongbuasirilai" userId="3a6fbbe2-a5cd-4f36-96f1-1e3cf3325333" providerId="ADAL" clId="{2701DE94-B71D-4297-AC88-7A8B14E1DB48}" dt="2024-05-29T10:48:21.482" v="4217" actId="14100"/>
          <ac:spMkLst>
            <pc:docMk/>
            <pc:sldMk cId="3428512186" sldId="278"/>
            <ac:spMk id="2" creationId="{5C7B2E80-0388-A4BC-A675-4C1F553814C4}"/>
          </ac:spMkLst>
        </pc:spChg>
        <pc:spChg chg="del">
          <ac:chgData name="tanaboon tongbuasirilai" userId="3a6fbbe2-a5cd-4f36-96f1-1e3cf3325333" providerId="ADAL" clId="{2701DE94-B71D-4297-AC88-7A8B14E1DB48}" dt="2024-05-29T10:46:17.095" v="4096" actId="26606"/>
          <ac:spMkLst>
            <pc:docMk/>
            <pc:sldMk cId="3428512186" sldId="278"/>
            <ac:spMk id="3" creationId="{3B82407E-794E-149E-38B1-221B335EF7DC}"/>
          </ac:spMkLst>
        </pc:spChg>
        <pc:spChg chg="add del">
          <ac:chgData name="tanaboon tongbuasirilai" userId="3a6fbbe2-a5cd-4f36-96f1-1e3cf3325333" providerId="ADAL" clId="{2701DE94-B71D-4297-AC88-7A8B14E1DB48}" dt="2024-05-29T10:48:06.906" v="4214" actId="26606"/>
          <ac:spMkLst>
            <pc:docMk/>
            <pc:sldMk cId="3428512186" sldId="278"/>
            <ac:spMk id="8" creationId="{BC3E1C3D-633C-4756-B09B-9AD080714C9F}"/>
          </ac:spMkLst>
        </pc:spChg>
        <pc:spChg chg="add del">
          <ac:chgData name="tanaboon tongbuasirilai" userId="3a6fbbe2-a5cd-4f36-96f1-1e3cf3325333" providerId="ADAL" clId="{2701DE94-B71D-4297-AC88-7A8B14E1DB48}" dt="2024-05-29T10:48:06.906" v="4214" actId="26606"/>
          <ac:spMkLst>
            <pc:docMk/>
            <pc:sldMk cId="3428512186" sldId="278"/>
            <ac:spMk id="10" creationId="{1295DAF8-54BC-4834-A4B1-7DD2F7AFE5A3}"/>
          </ac:spMkLst>
        </pc:spChg>
        <pc:picChg chg="add">
          <ac:chgData name="tanaboon tongbuasirilai" userId="3a6fbbe2-a5cd-4f36-96f1-1e3cf3325333" providerId="ADAL" clId="{2701DE94-B71D-4297-AC88-7A8B14E1DB48}" dt="2024-05-29T10:48:06.906" v="4214" actId="26606"/>
          <ac:picMkLst>
            <pc:docMk/>
            <pc:sldMk cId="3428512186" sldId="278"/>
            <ac:picMk id="12" creationId="{8C8127CA-8B5A-5C29-7636-DF3746725244}"/>
          </ac:picMkLst>
        </pc:picChg>
      </pc:sldChg>
      <pc:sldChg chg="modSp new mod">
        <pc:chgData name="tanaboon tongbuasirilai" userId="3a6fbbe2-a5cd-4f36-96f1-1e3cf3325333" providerId="ADAL" clId="{2701DE94-B71D-4297-AC88-7A8B14E1DB48}" dt="2024-05-30T01:22:35.234" v="4894" actId="20577"/>
        <pc:sldMkLst>
          <pc:docMk/>
          <pc:sldMk cId="611047433" sldId="279"/>
        </pc:sldMkLst>
        <pc:spChg chg="mod">
          <ac:chgData name="tanaboon tongbuasirilai" userId="3a6fbbe2-a5cd-4f36-96f1-1e3cf3325333" providerId="ADAL" clId="{2701DE94-B71D-4297-AC88-7A8B14E1DB48}" dt="2024-05-30T01:21:48.225" v="4823" actId="20577"/>
          <ac:spMkLst>
            <pc:docMk/>
            <pc:sldMk cId="611047433" sldId="279"/>
            <ac:spMk id="2" creationId="{6907B25D-7D51-DC29-F3D3-D86F9738E1C1}"/>
          </ac:spMkLst>
        </pc:spChg>
        <pc:spChg chg="mod">
          <ac:chgData name="tanaboon tongbuasirilai" userId="3a6fbbe2-a5cd-4f36-96f1-1e3cf3325333" providerId="ADAL" clId="{2701DE94-B71D-4297-AC88-7A8B14E1DB48}" dt="2024-05-30T01:22:35.234" v="4894" actId="20577"/>
          <ac:spMkLst>
            <pc:docMk/>
            <pc:sldMk cId="611047433" sldId="279"/>
            <ac:spMk id="3" creationId="{A15DB8E2-B227-8419-8B8D-88495EF3B6E4}"/>
          </ac:spMkLst>
        </pc:spChg>
      </pc:sldChg>
      <pc:sldChg chg="addSp delSp modSp new mod setBg">
        <pc:chgData name="tanaboon tongbuasirilai" userId="3a6fbbe2-a5cd-4f36-96f1-1e3cf3325333" providerId="ADAL" clId="{2701DE94-B71D-4297-AC88-7A8B14E1DB48}" dt="2024-05-31T04:18:24.148" v="6265" actId="14100"/>
        <pc:sldMkLst>
          <pc:docMk/>
          <pc:sldMk cId="1641231418" sldId="280"/>
        </pc:sldMkLst>
        <pc:spChg chg="mod">
          <ac:chgData name="tanaboon tongbuasirilai" userId="3a6fbbe2-a5cd-4f36-96f1-1e3cf3325333" providerId="ADAL" clId="{2701DE94-B71D-4297-AC88-7A8B14E1DB48}" dt="2024-05-31T04:18:00.267" v="6260" actId="1076"/>
          <ac:spMkLst>
            <pc:docMk/>
            <pc:sldMk cId="1641231418" sldId="280"/>
            <ac:spMk id="2" creationId="{AD2AA334-1D86-BA26-D397-549D696AC5DA}"/>
          </ac:spMkLst>
        </pc:spChg>
        <pc:spChg chg="mod">
          <ac:chgData name="tanaboon tongbuasirilai" userId="3a6fbbe2-a5cd-4f36-96f1-1e3cf3325333" providerId="ADAL" clId="{2701DE94-B71D-4297-AC88-7A8B14E1DB48}" dt="2024-05-31T04:18:24.148" v="6265" actId="14100"/>
          <ac:spMkLst>
            <pc:docMk/>
            <pc:sldMk cId="1641231418" sldId="280"/>
            <ac:spMk id="3" creationId="{727DF170-77C9-6E52-7315-CC01972432BD}"/>
          </ac:spMkLst>
        </pc:spChg>
        <pc:spChg chg="add del">
          <ac:chgData name="tanaboon tongbuasirilai" userId="3a6fbbe2-a5cd-4f36-96f1-1e3cf3325333" providerId="ADAL" clId="{2701DE94-B71D-4297-AC88-7A8B14E1DB48}" dt="2024-05-31T04:00:00.295" v="6050" actId="22"/>
          <ac:spMkLst>
            <pc:docMk/>
            <pc:sldMk cId="1641231418" sldId="280"/>
            <ac:spMk id="6" creationId="{694D2E76-CA23-4839-6974-59E79A05B75F}"/>
          </ac:spMkLst>
        </pc:spChg>
        <pc:spChg chg="add mod">
          <ac:chgData name="tanaboon tongbuasirilai" userId="3a6fbbe2-a5cd-4f36-96f1-1e3cf3325333" providerId="ADAL" clId="{2701DE94-B71D-4297-AC88-7A8B14E1DB48}" dt="2024-05-31T04:00:23.588" v="6083" actId="1035"/>
          <ac:spMkLst>
            <pc:docMk/>
            <pc:sldMk cId="1641231418" sldId="280"/>
            <ac:spMk id="8" creationId="{4DA0DC60-8AE8-EC17-79E6-AEB21E831C3B}"/>
          </ac:spMkLst>
        </pc:spChg>
        <pc:picChg chg="add">
          <ac:chgData name="tanaboon tongbuasirilai" userId="3a6fbbe2-a5cd-4f36-96f1-1e3cf3325333" providerId="ADAL" clId="{2701DE94-B71D-4297-AC88-7A8B14E1DB48}" dt="2024-05-31T03:59:53.019" v="6048" actId="26606"/>
          <ac:picMkLst>
            <pc:docMk/>
            <pc:sldMk cId="1641231418" sldId="280"/>
            <ac:picMk id="5" creationId="{5704F30E-2E7D-CBA5-5DFE-F2FBDF79D021}"/>
          </ac:picMkLst>
        </pc:picChg>
      </pc:sldChg>
      <pc:sldChg chg="addSp delSp modSp new mod setBg modNotesTx">
        <pc:chgData name="tanaboon tongbuasirilai" userId="3a6fbbe2-a5cd-4f36-96f1-1e3cf3325333" providerId="ADAL" clId="{2701DE94-B71D-4297-AC88-7A8B14E1DB48}" dt="2024-06-01T08:07:35.191" v="6528" actId="26606"/>
        <pc:sldMkLst>
          <pc:docMk/>
          <pc:sldMk cId="1064227878" sldId="281"/>
        </pc:sldMkLst>
        <pc:spChg chg="mod">
          <ac:chgData name="tanaboon tongbuasirilai" userId="3a6fbbe2-a5cd-4f36-96f1-1e3cf3325333" providerId="ADAL" clId="{2701DE94-B71D-4297-AC88-7A8B14E1DB48}" dt="2024-06-01T08:07:35.191" v="6528" actId="26606"/>
          <ac:spMkLst>
            <pc:docMk/>
            <pc:sldMk cId="1064227878" sldId="281"/>
            <ac:spMk id="2" creationId="{865A4254-A4A6-DF43-066E-F0D7A4C78914}"/>
          </ac:spMkLst>
        </pc:spChg>
        <pc:spChg chg="add del mod">
          <ac:chgData name="tanaboon tongbuasirilai" userId="3a6fbbe2-a5cd-4f36-96f1-1e3cf3325333" providerId="ADAL" clId="{2701DE94-B71D-4297-AC88-7A8B14E1DB48}" dt="2024-06-01T08:04:50.312" v="6470" actId="26606"/>
          <ac:spMkLst>
            <pc:docMk/>
            <pc:sldMk cId="1064227878" sldId="281"/>
            <ac:spMk id="3" creationId="{B8F3EF43-8AF7-94FF-45B1-BFA4E9E78616}"/>
          </ac:spMkLst>
        </pc:spChg>
        <pc:spChg chg="add mod">
          <ac:chgData name="tanaboon tongbuasirilai" userId="3a6fbbe2-a5cd-4f36-96f1-1e3cf3325333" providerId="ADAL" clId="{2701DE94-B71D-4297-AC88-7A8B14E1DB48}" dt="2024-06-01T08:03:54.816" v="6458"/>
          <ac:spMkLst>
            <pc:docMk/>
            <pc:sldMk cId="1064227878" sldId="281"/>
            <ac:spMk id="4" creationId="{64F6BEFE-5CEE-F17C-06F8-D9A16F510CE8}"/>
          </ac:spMkLst>
        </pc:spChg>
        <pc:spChg chg="add">
          <ac:chgData name="tanaboon tongbuasirilai" userId="3a6fbbe2-a5cd-4f36-96f1-1e3cf3325333" providerId="ADAL" clId="{2701DE94-B71D-4297-AC88-7A8B14E1DB48}" dt="2024-06-01T08:07:35.191" v="6528" actId="26606"/>
          <ac:spMkLst>
            <pc:docMk/>
            <pc:sldMk cId="1064227878" sldId="281"/>
            <ac:spMk id="10" creationId="{93018EC3-9B63-4B5E-9338-4BBA966AEE75}"/>
          </ac:spMkLst>
        </pc:spChg>
        <pc:spChg chg="add">
          <ac:chgData name="tanaboon tongbuasirilai" userId="3a6fbbe2-a5cd-4f36-96f1-1e3cf3325333" providerId="ADAL" clId="{2701DE94-B71D-4297-AC88-7A8B14E1DB48}" dt="2024-06-01T08:07:35.191" v="6528" actId="26606"/>
          <ac:spMkLst>
            <pc:docMk/>
            <pc:sldMk cId="1064227878" sldId="281"/>
            <ac:spMk id="12" creationId="{D6D0A5DB-7364-4D8D-A843-EFD9D369046B}"/>
          </ac:spMkLst>
        </pc:spChg>
        <pc:graphicFrameChg chg="add mod modGraphic">
          <ac:chgData name="tanaboon tongbuasirilai" userId="3a6fbbe2-a5cd-4f36-96f1-1e3cf3325333" providerId="ADAL" clId="{2701DE94-B71D-4297-AC88-7A8B14E1DB48}" dt="2024-06-01T08:07:35.191" v="6528" actId="26606"/>
          <ac:graphicFrameMkLst>
            <pc:docMk/>
            <pc:sldMk cId="1064227878" sldId="281"/>
            <ac:graphicFrameMk id="5" creationId="{C51E7C26-2DE0-8B0C-5083-948B3D05F98A}"/>
          </ac:graphicFrameMkLst>
        </pc:graphicFrameChg>
      </pc:sldChg>
      <pc:sldChg chg="modSp new del mod">
        <pc:chgData name="tanaboon tongbuasirilai" userId="3a6fbbe2-a5cd-4f36-96f1-1e3cf3325333" providerId="ADAL" clId="{2701DE94-B71D-4297-AC88-7A8B14E1DB48}" dt="2024-05-31T04:19:20.725" v="6266" actId="47"/>
        <pc:sldMkLst>
          <pc:docMk/>
          <pc:sldMk cId="2625464646" sldId="281"/>
        </pc:sldMkLst>
        <pc:spChg chg="mod">
          <ac:chgData name="tanaboon tongbuasirilai" userId="3a6fbbe2-a5cd-4f36-96f1-1e3cf3325333" providerId="ADAL" clId="{2701DE94-B71D-4297-AC88-7A8B14E1DB48}" dt="2024-05-31T04:14:57.772" v="6222" actId="20577"/>
          <ac:spMkLst>
            <pc:docMk/>
            <pc:sldMk cId="2625464646" sldId="281"/>
            <ac:spMk id="2" creationId="{7792D6A3-0721-FEA3-1C80-1930220D755D}"/>
          </ac:spMkLst>
        </pc:spChg>
      </pc:sldChg>
      <pc:sldChg chg="addSp delSp modSp new mod setBg modAnim">
        <pc:chgData name="tanaboon tongbuasirilai" userId="3a6fbbe2-a5cd-4f36-96f1-1e3cf3325333" providerId="ADAL" clId="{2701DE94-B71D-4297-AC88-7A8B14E1DB48}" dt="2024-06-05T03:46:16.299" v="6556" actId="1076"/>
        <pc:sldMkLst>
          <pc:docMk/>
          <pc:sldMk cId="1493299020" sldId="282"/>
        </pc:sldMkLst>
        <pc:spChg chg="mod">
          <ac:chgData name="tanaboon tongbuasirilai" userId="3a6fbbe2-a5cd-4f36-96f1-1e3cf3325333" providerId="ADAL" clId="{2701DE94-B71D-4297-AC88-7A8B14E1DB48}" dt="2024-06-05T03:46:11.255" v="6553" actId="14100"/>
          <ac:spMkLst>
            <pc:docMk/>
            <pc:sldMk cId="1493299020" sldId="282"/>
            <ac:spMk id="2" creationId="{F6541AC9-7B8D-15E8-6B6D-D5E4FDE7874E}"/>
          </ac:spMkLst>
        </pc:spChg>
        <pc:spChg chg="del">
          <ac:chgData name="tanaboon tongbuasirilai" userId="3a6fbbe2-a5cd-4f36-96f1-1e3cf3325333" providerId="ADAL" clId="{2701DE94-B71D-4297-AC88-7A8B14E1DB48}" dt="2024-06-05T03:43:06.644" v="6530" actId="478"/>
          <ac:spMkLst>
            <pc:docMk/>
            <pc:sldMk cId="1493299020" sldId="282"/>
            <ac:spMk id="3" creationId="{A33AC92B-BB1A-D042-8A56-129D07D12E25}"/>
          </ac:spMkLst>
        </pc:spChg>
        <pc:spChg chg="add del">
          <ac:chgData name="tanaboon tongbuasirilai" userId="3a6fbbe2-a5cd-4f36-96f1-1e3cf3325333" providerId="ADAL" clId="{2701DE94-B71D-4297-AC88-7A8B14E1DB48}" dt="2024-06-05T03:43:09.876" v="6532" actId="22"/>
          <ac:spMkLst>
            <pc:docMk/>
            <pc:sldMk cId="1493299020" sldId="282"/>
            <ac:spMk id="5" creationId="{F2E6D507-9538-4CEF-C946-7ADB5821E412}"/>
          </ac:spMkLst>
        </pc:spChg>
        <pc:spChg chg="add mod">
          <ac:chgData name="tanaboon tongbuasirilai" userId="3a6fbbe2-a5cd-4f36-96f1-1e3cf3325333" providerId="ADAL" clId="{2701DE94-B71D-4297-AC88-7A8B14E1DB48}" dt="2024-06-05T03:44:10.335" v="6541" actId="20577"/>
          <ac:spMkLst>
            <pc:docMk/>
            <pc:sldMk cId="1493299020" sldId="282"/>
            <ac:spMk id="7" creationId="{71A6C72D-FF9F-DB1C-8606-BBEA12821963}"/>
          </ac:spMkLst>
        </pc:spChg>
        <pc:picChg chg="add mod">
          <ac:chgData name="tanaboon tongbuasirilai" userId="3a6fbbe2-a5cd-4f36-96f1-1e3cf3325333" providerId="ADAL" clId="{2701DE94-B71D-4297-AC88-7A8B14E1DB48}" dt="2024-06-05T03:46:16.299" v="6556" actId="1076"/>
          <ac:picMkLst>
            <pc:docMk/>
            <pc:sldMk cId="1493299020" sldId="282"/>
            <ac:picMk id="8" creationId="{2DFF2EFF-3EFB-4F3C-DA34-79E074A24760}"/>
          </ac:picMkLst>
        </pc:picChg>
        <pc:picChg chg="add">
          <ac:chgData name="tanaboon tongbuasirilai" userId="3a6fbbe2-a5cd-4f36-96f1-1e3cf3325333" providerId="ADAL" clId="{2701DE94-B71D-4297-AC88-7A8B14E1DB48}" dt="2024-06-05T03:43:38.415" v="6540" actId="26606"/>
          <ac:picMkLst>
            <pc:docMk/>
            <pc:sldMk cId="1493299020" sldId="282"/>
            <ac:picMk id="9" creationId="{4BD68ED0-E13B-3A19-DBE1-1DF0850EAB71}"/>
          </ac:picMkLst>
        </pc:picChg>
      </pc:sldChg>
    </pc:docChg>
  </pc:docChgLst>
  <pc:docChgLst>
    <pc:chgData name="tanaboon tongbuasirilai" userId="3a6fbbe2-a5cd-4f36-96f1-1e3cf3325333" providerId="ADAL" clId="{10C0F811-029D-41ED-BB92-502ACB54A504}"/>
    <pc:docChg chg="addSld delSld modSld">
      <pc:chgData name="tanaboon tongbuasirilai" userId="3a6fbbe2-a5cd-4f36-96f1-1e3cf3325333" providerId="ADAL" clId="{10C0F811-029D-41ED-BB92-502ACB54A504}" dt="2024-06-05T06:10:50.249" v="15"/>
      <pc:docMkLst>
        <pc:docMk/>
      </pc:docMkLst>
      <pc:sldChg chg="modSp new">
        <pc:chgData name="tanaboon tongbuasirilai" userId="3a6fbbe2-a5cd-4f36-96f1-1e3cf3325333" providerId="ADAL" clId="{10C0F811-029D-41ED-BB92-502ACB54A504}" dt="2024-06-05T06:10:28.515" v="2"/>
        <pc:sldMkLst>
          <pc:docMk/>
          <pc:sldMk cId="1109896326" sldId="256"/>
        </pc:sldMkLst>
        <pc:spChg chg="mod">
          <ac:chgData name="tanaboon tongbuasirilai" userId="3a6fbbe2-a5cd-4f36-96f1-1e3cf3325333" providerId="ADAL" clId="{10C0F811-029D-41ED-BB92-502ACB54A504}" dt="2024-06-05T06:10:28.515" v="2"/>
          <ac:spMkLst>
            <pc:docMk/>
            <pc:sldMk cId="1109896326" sldId="256"/>
            <ac:spMk id="2" creationId="{1F33E849-7EF0-2C67-4B25-CDA89408FA55}"/>
          </ac:spMkLst>
        </pc:spChg>
        <pc:spChg chg="mod">
          <ac:chgData name="tanaboon tongbuasirilai" userId="3a6fbbe2-a5cd-4f36-96f1-1e3cf3325333" providerId="ADAL" clId="{10C0F811-029D-41ED-BB92-502ACB54A504}" dt="2024-06-05T06:10:28.515" v="2"/>
          <ac:spMkLst>
            <pc:docMk/>
            <pc:sldMk cId="1109896326" sldId="256"/>
            <ac:spMk id="3" creationId="{9ECC728F-0676-B652-6AE0-2D63B9DDC6DE}"/>
          </ac:spMkLst>
        </pc:spChg>
      </pc:sldChg>
      <pc:sldChg chg="del">
        <pc:chgData name="tanaboon tongbuasirilai" userId="3a6fbbe2-a5cd-4f36-96f1-1e3cf3325333" providerId="ADAL" clId="{10C0F811-029D-41ED-BB92-502ACB54A504}" dt="2024-06-05T06:09:55.080" v="0" actId="47"/>
        <pc:sldMkLst>
          <pc:docMk/>
          <pc:sldMk cId="3523108713" sldId="256"/>
        </pc:sldMkLst>
      </pc:sldChg>
      <pc:sldChg chg="del">
        <pc:chgData name="tanaboon tongbuasirilai" userId="3a6fbbe2-a5cd-4f36-96f1-1e3cf3325333" providerId="ADAL" clId="{10C0F811-029D-41ED-BB92-502ACB54A504}" dt="2024-06-05T06:09:55.080" v="0" actId="47"/>
        <pc:sldMkLst>
          <pc:docMk/>
          <pc:sldMk cId="862083845" sldId="257"/>
        </pc:sldMkLst>
      </pc:sldChg>
      <pc:sldChg chg="new">
        <pc:chgData name="tanaboon tongbuasirilai" userId="3a6fbbe2-a5cd-4f36-96f1-1e3cf3325333" providerId="ADAL" clId="{10C0F811-029D-41ED-BB92-502ACB54A504}" dt="2024-06-05T06:10:30.534" v="3" actId="680"/>
        <pc:sldMkLst>
          <pc:docMk/>
          <pc:sldMk cId="2544336364" sldId="257"/>
        </pc:sldMkLst>
      </pc:sldChg>
      <pc:sldChg chg="del">
        <pc:chgData name="tanaboon tongbuasirilai" userId="3a6fbbe2-a5cd-4f36-96f1-1e3cf3325333" providerId="ADAL" clId="{10C0F811-029D-41ED-BB92-502ACB54A504}" dt="2024-06-05T06:09:55.080" v="0" actId="47"/>
        <pc:sldMkLst>
          <pc:docMk/>
          <pc:sldMk cId="904602758" sldId="258"/>
        </pc:sldMkLst>
      </pc:sldChg>
      <pc:sldChg chg="modSp new mod">
        <pc:chgData name="tanaboon tongbuasirilai" userId="3a6fbbe2-a5cd-4f36-96f1-1e3cf3325333" providerId="ADAL" clId="{10C0F811-029D-41ED-BB92-502ACB54A504}" dt="2024-06-05T06:10:50.249" v="15"/>
        <pc:sldMkLst>
          <pc:docMk/>
          <pc:sldMk cId="4086011654" sldId="258"/>
        </pc:sldMkLst>
        <pc:spChg chg="mod">
          <ac:chgData name="tanaboon tongbuasirilai" userId="3a6fbbe2-a5cd-4f36-96f1-1e3cf3325333" providerId="ADAL" clId="{10C0F811-029D-41ED-BB92-502ACB54A504}" dt="2024-06-05T06:10:45.920" v="14" actId="20577"/>
          <ac:spMkLst>
            <pc:docMk/>
            <pc:sldMk cId="4086011654" sldId="258"/>
            <ac:spMk id="2" creationId="{6E157A00-A4C7-A909-B903-3B3910130400}"/>
          </ac:spMkLst>
        </pc:spChg>
        <pc:spChg chg="mod">
          <ac:chgData name="tanaboon tongbuasirilai" userId="3a6fbbe2-a5cd-4f36-96f1-1e3cf3325333" providerId="ADAL" clId="{10C0F811-029D-41ED-BB92-502ACB54A504}" dt="2024-06-05T06:10:50.249" v="15"/>
          <ac:spMkLst>
            <pc:docMk/>
            <pc:sldMk cId="4086011654" sldId="258"/>
            <ac:spMk id="3" creationId="{3FEBB1C0-79B6-45C9-E015-FA1EB4F145A3}"/>
          </ac:spMkLst>
        </pc:spChg>
      </pc:sldChg>
      <pc:sldChg chg="del">
        <pc:chgData name="tanaboon tongbuasirilai" userId="3a6fbbe2-a5cd-4f36-96f1-1e3cf3325333" providerId="ADAL" clId="{10C0F811-029D-41ED-BB92-502ACB54A504}" dt="2024-06-05T06:09:55.080" v="0" actId="47"/>
        <pc:sldMkLst>
          <pc:docMk/>
          <pc:sldMk cId="3341558679" sldId="259"/>
        </pc:sldMkLst>
      </pc:sldChg>
      <pc:sldChg chg="del">
        <pc:chgData name="tanaboon tongbuasirilai" userId="3a6fbbe2-a5cd-4f36-96f1-1e3cf3325333" providerId="ADAL" clId="{10C0F811-029D-41ED-BB92-502ACB54A504}" dt="2024-06-05T06:09:55.080" v="0" actId="47"/>
        <pc:sldMkLst>
          <pc:docMk/>
          <pc:sldMk cId="357800186" sldId="260"/>
        </pc:sldMkLst>
      </pc:sldChg>
      <pc:sldChg chg="del">
        <pc:chgData name="tanaboon tongbuasirilai" userId="3a6fbbe2-a5cd-4f36-96f1-1e3cf3325333" providerId="ADAL" clId="{10C0F811-029D-41ED-BB92-502ACB54A504}" dt="2024-06-05T06:09:55.080" v="0" actId="47"/>
        <pc:sldMkLst>
          <pc:docMk/>
          <pc:sldMk cId="3027304242" sldId="261"/>
        </pc:sldMkLst>
      </pc:sldChg>
      <pc:sldChg chg="del">
        <pc:chgData name="tanaboon tongbuasirilai" userId="3a6fbbe2-a5cd-4f36-96f1-1e3cf3325333" providerId="ADAL" clId="{10C0F811-029D-41ED-BB92-502ACB54A504}" dt="2024-06-05T06:09:55.080" v="0" actId="47"/>
        <pc:sldMkLst>
          <pc:docMk/>
          <pc:sldMk cId="629775230" sldId="262"/>
        </pc:sldMkLst>
      </pc:sldChg>
      <pc:sldChg chg="del">
        <pc:chgData name="tanaboon tongbuasirilai" userId="3a6fbbe2-a5cd-4f36-96f1-1e3cf3325333" providerId="ADAL" clId="{10C0F811-029D-41ED-BB92-502ACB54A504}" dt="2024-06-05T06:09:55.080" v="0" actId="47"/>
        <pc:sldMkLst>
          <pc:docMk/>
          <pc:sldMk cId="572384669" sldId="263"/>
        </pc:sldMkLst>
      </pc:sldChg>
      <pc:sldChg chg="del">
        <pc:chgData name="tanaboon tongbuasirilai" userId="3a6fbbe2-a5cd-4f36-96f1-1e3cf3325333" providerId="ADAL" clId="{10C0F811-029D-41ED-BB92-502ACB54A504}" dt="2024-06-05T06:09:55.080" v="0" actId="47"/>
        <pc:sldMkLst>
          <pc:docMk/>
          <pc:sldMk cId="3523773168" sldId="264"/>
        </pc:sldMkLst>
      </pc:sldChg>
      <pc:sldChg chg="del">
        <pc:chgData name="tanaboon tongbuasirilai" userId="3a6fbbe2-a5cd-4f36-96f1-1e3cf3325333" providerId="ADAL" clId="{10C0F811-029D-41ED-BB92-502ACB54A504}" dt="2024-06-05T06:09:55.080" v="0" actId="47"/>
        <pc:sldMkLst>
          <pc:docMk/>
          <pc:sldMk cId="1673042450" sldId="265"/>
        </pc:sldMkLst>
      </pc:sldChg>
      <pc:sldChg chg="del">
        <pc:chgData name="tanaboon tongbuasirilai" userId="3a6fbbe2-a5cd-4f36-96f1-1e3cf3325333" providerId="ADAL" clId="{10C0F811-029D-41ED-BB92-502ACB54A504}" dt="2024-06-05T06:09:55.080" v="0" actId="47"/>
        <pc:sldMkLst>
          <pc:docMk/>
          <pc:sldMk cId="241978538" sldId="266"/>
        </pc:sldMkLst>
      </pc:sldChg>
      <pc:sldChg chg="del">
        <pc:chgData name="tanaboon tongbuasirilai" userId="3a6fbbe2-a5cd-4f36-96f1-1e3cf3325333" providerId="ADAL" clId="{10C0F811-029D-41ED-BB92-502ACB54A504}" dt="2024-06-05T06:09:55.080" v="0" actId="47"/>
        <pc:sldMkLst>
          <pc:docMk/>
          <pc:sldMk cId="601585846" sldId="267"/>
        </pc:sldMkLst>
      </pc:sldChg>
      <pc:sldChg chg="del">
        <pc:chgData name="tanaboon tongbuasirilai" userId="3a6fbbe2-a5cd-4f36-96f1-1e3cf3325333" providerId="ADAL" clId="{10C0F811-029D-41ED-BB92-502ACB54A504}" dt="2024-06-05T06:09:55.080" v="0" actId="47"/>
        <pc:sldMkLst>
          <pc:docMk/>
          <pc:sldMk cId="688047386" sldId="268"/>
        </pc:sldMkLst>
      </pc:sldChg>
      <pc:sldChg chg="del">
        <pc:chgData name="tanaboon tongbuasirilai" userId="3a6fbbe2-a5cd-4f36-96f1-1e3cf3325333" providerId="ADAL" clId="{10C0F811-029D-41ED-BB92-502ACB54A504}" dt="2024-06-05T06:09:55.080" v="0" actId="47"/>
        <pc:sldMkLst>
          <pc:docMk/>
          <pc:sldMk cId="3385274612" sldId="269"/>
        </pc:sldMkLst>
      </pc:sldChg>
      <pc:sldChg chg="del">
        <pc:chgData name="tanaboon tongbuasirilai" userId="3a6fbbe2-a5cd-4f36-96f1-1e3cf3325333" providerId="ADAL" clId="{10C0F811-029D-41ED-BB92-502ACB54A504}" dt="2024-06-05T06:09:55.080" v="0" actId="47"/>
        <pc:sldMkLst>
          <pc:docMk/>
          <pc:sldMk cId="2020848845" sldId="270"/>
        </pc:sldMkLst>
      </pc:sldChg>
      <pc:sldChg chg="del">
        <pc:chgData name="tanaboon tongbuasirilai" userId="3a6fbbe2-a5cd-4f36-96f1-1e3cf3325333" providerId="ADAL" clId="{10C0F811-029D-41ED-BB92-502ACB54A504}" dt="2024-06-05T06:09:55.080" v="0" actId="47"/>
        <pc:sldMkLst>
          <pc:docMk/>
          <pc:sldMk cId="4181031663" sldId="271"/>
        </pc:sldMkLst>
      </pc:sldChg>
      <pc:sldChg chg="del">
        <pc:chgData name="tanaboon tongbuasirilai" userId="3a6fbbe2-a5cd-4f36-96f1-1e3cf3325333" providerId="ADAL" clId="{10C0F811-029D-41ED-BB92-502ACB54A504}" dt="2024-06-05T06:09:55.080" v="0" actId="47"/>
        <pc:sldMkLst>
          <pc:docMk/>
          <pc:sldMk cId="2681240269" sldId="272"/>
        </pc:sldMkLst>
      </pc:sldChg>
      <pc:sldChg chg="del">
        <pc:chgData name="tanaboon tongbuasirilai" userId="3a6fbbe2-a5cd-4f36-96f1-1e3cf3325333" providerId="ADAL" clId="{10C0F811-029D-41ED-BB92-502ACB54A504}" dt="2024-06-05T06:09:55.080" v="0" actId="47"/>
        <pc:sldMkLst>
          <pc:docMk/>
          <pc:sldMk cId="2396521644" sldId="273"/>
        </pc:sldMkLst>
      </pc:sldChg>
      <pc:sldChg chg="del">
        <pc:chgData name="tanaboon tongbuasirilai" userId="3a6fbbe2-a5cd-4f36-96f1-1e3cf3325333" providerId="ADAL" clId="{10C0F811-029D-41ED-BB92-502ACB54A504}" dt="2024-06-05T06:09:55.080" v="0" actId="47"/>
        <pc:sldMkLst>
          <pc:docMk/>
          <pc:sldMk cId="3324701138" sldId="274"/>
        </pc:sldMkLst>
      </pc:sldChg>
      <pc:sldChg chg="del">
        <pc:chgData name="tanaboon tongbuasirilai" userId="3a6fbbe2-a5cd-4f36-96f1-1e3cf3325333" providerId="ADAL" clId="{10C0F811-029D-41ED-BB92-502ACB54A504}" dt="2024-06-05T06:09:55.080" v="0" actId="47"/>
        <pc:sldMkLst>
          <pc:docMk/>
          <pc:sldMk cId="2817667090" sldId="275"/>
        </pc:sldMkLst>
      </pc:sldChg>
      <pc:sldChg chg="del">
        <pc:chgData name="tanaboon tongbuasirilai" userId="3a6fbbe2-a5cd-4f36-96f1-1e3cf3325333" providerId="ADAL" clId="{10C0F811-029D-41ED-BB92-502ACB54A504}" dt="2024-06-05T06:09:55.080" v="0" actId="47"/>
        <pc:sldMkLst>
          <pc:docMk/>
          <pc:sldMk cId="1032858988" sldId="276"/>
        </pc:sldMkLst>
      </pc:sldChg>
      <pc:sldChg chg="del">
        <pc:chgData name="tanaboon tongbuasirilai" userId="3a6fbbe2-a5cd-4f36-96f1-1e3cf3325333" providerId="ADAL" clId="{10C0F811-029D-41ED-BB92-502ACB54A504}" dt="2024-06-05T06:09:55.080" v="0" actId="47"/>
        <pc:sldMkLst>
          <pc:docMk/>
          <pc:sldMk cId="1780207787" sldId="277"/>
        </pc:sldMkLst>
      </pc:sldChg>
      <pc:sldChg chg="del">
        <pc:chgData name="tanaboon tongbuasirilai" userId="3a6fbbe2-a5cd-4f36-96f1-1e3cf3325333" providerId="ADAL" clId="{10C0F811-029D-41ED-BB92-502ACB54A504}" dt="2024-06-05T06:09:55.080" v="0" actId="47"/>
        <pc:sldMkLst>
          <pc:docMk/>
          <pc:sldMk cId="3428512186" sldId="278"/>
        </pc:sldMkLst>
      </pc:sldChg>
      <pc:sldChg chg="del">
        <pc:chgData name="tanaboon tongbuasirilai" userId="3a6fbbe2-a5cd-4f36-96f1-1e3cf3325333" providerId="ADAL" clId="{10C0F811-029D-41ED-BB92-502ACB54A504}" dt="2024-06-05T06:09:55.080" v="0" actId="47"/>
        <pc:sldMkLst>
          <pc:docMk/>
          <pc:sldMk cId="611047433" sldId="279"/>
        </pc:sldMkLst>
      </pc:sldChg>
      <pc:sldChg chg="del">
        <pc:chgData name="tanaboon tongbuasirilai" userId="3a6fbbe2-a5cd-4f36-96f1-1e3cf3325333" providerId="ADAL" clId="{10C0F811-029D-41ED-BB92-502ACB54A504}" dt="2024-06-05T06:09:55.080" v="0" actId="47"/>
        <pc:sldMkLst>
          <pc:docMk/>
          <pc:sldMk cId="1641231418" sldId="280"/>
        </pc:sldMkLst>
      </pc:sldChg>
      <pc:sldChg chg="del">
        <pc:chgData name="tanaboon tongbuasirilai" userId="3a6fbbe2-a5cd-4f36-96f1-1e3cf3325333" providerId="ADAL" clId="{10C0F811-029D-41ED-BB92-502ACB54A504}" dt="2024-06-05T06:09:55.080" v="0" actId="47"/>
        <pc:sldMkLst>
          <pc:docMk/>
          <pc:sldMk cId="1064227878" sldId="281"/>
        </pc:sldMkLst>
      </pc:sldChg>
      <pc:sldChg chg="del">
        <pc:chgData name="tanaboon tongbuasirilai" userId="3a6fbbe2-a5cd-4f36-96f1-1e3cf3325333" providerId="ADAL" clId="{10C0F811-029D-41ED-BB92-502ACB54A504}" dt="2024-06-05T06:09:55.080" v="0" actId="47"/>
        <pc:sldMkLst>
          <pc:docMk/>
          <pc:sldMk cId="1493299020" sldId="282"/>
        </pc:sldMkLst>
      </pc:sldChg>
    </pc:docChg>
  </pc:docChgLst>
  <pc:docChgLst>
    <pc:chgData name="tanaboon tongbuasirilai" userId="3a6fbbe2-a5cd-4f36-96f1-1e3cf3325333" providerId="ADAL" clId="{8CE4FA25-B1E5-4B7E-8616-80DCC3D08071}"/>
    <pc:docChg chg="undo custSel addSld delSld modSld sldOrd">
      <pc:chgData name="tanaboon tongbuasirilai" userId="3a6fbbe2-a5cd-4f36-96f1-1e3cf3325333" providerId="ADAL" clId="{8CE4FA25-B1E5-4B7E-8616-80DCC3D08071}" dt="2024-09-10T11:25:23.742" v="4576" actId="20577"/>
      <pc:docMkLst>
        <pc:docMk/>
      </pc:docMkLst>
      <pc:sldChg chg="addSp modSp mod setBg">
        <pc:chgData name="tanaboon tongbuasirilai" userId="3a6fbbe2-a5cd-4f36-96f1-1e3cf3325333" providerId="ADAL" clId="{8CE4FA25-B1E5-4B7E-8616-80DCC3D08071}" dt="2024-09-10T11:16:01.617" v="3983" actId="1076"/>
        <pc:sldMkLst>
          <pc:docMk/>
          <pc:sldMk cId="1109896326" sldId="256"/>
        </pc:sldMkLst>
        <pc:spChg chg="mod">
          <ac:chgData name="tanaboon tongbuasirilai" userId="3a6fbbe2-a5cd-4f36-96f1-1e3cf3325333" providerId="ADAL" clId="{8CE4FA25-B1E5-4B7E-8616-80DCC3D08071}" dt="2024-08-28T05:58:32.785" v="42"/>
          <ac:spMkLst>
            <pc:docMk/>
            <pc:sldMk cId="1109896326" sldId="256"/>
            <ac:spMk id="2" creationId="{1F33E849-7EF0-2C67-4B25-CDA89408FA55}"/>
          </ac:spMkLst>
        </pc:spChg>
        <pc:spChg chg="mod">
          <ac:chgData name="tanaboon tongbuasirilai" userId="3a6fbbe2-a5cd-4f36-96f1-1e3cf3325333" providerId="ADAL" clId="{8CE4FA25-B1E5-4B7E-8616-80DCC3D08071}" dt="2024-09-10T11:16:01.617" v="3983" actId="1076"/>
          <ac:spMkLst>
            <pc:docMk/>
            <pc:sldMk cId="1109896326" sldId="256"/>
            <ac:spMk id="3" creationId="{9ECC728F-0676-B652-6AE0-2D63B9DDC6DE}"/>
          </ac:spMkLst>
        </pc:spChg>
        <pc:picChg chg="add">
          <ac:chgData name="tanaboon tongbuasirilai" userId="3a6fbbe2-a5cd-4f36-96f1-1e3cf3325333" providerId="ADAL" clId="{8CE4FA25-B1E5-4B7E-8616-80DCC3D08071}" dt="2024-08-28T05:57:02.010" v="40" actId="26606"/>
          <ac:picMkLst>
            <pc:docMk/>
            <pc:sldMk cId="1109896326" sldId="256"/>
            <ac:picMk id="5" creationId="{2521555B-A586-559B-603A-D4F22F01C462}"/>
          </ac:picMkLst>
        </pc:picChg>
      </pc:sldChg>
      <pc:sldChg chg="modSp mod">
        <pc:chgData name="tanaboon tongbuasirilai" userId="3a6fbbe2-a5cd-4f36-96f1-1e3cf3325333" providerId="ADAL" clId="{8CE4FA25-B1E5-4B7E-8616-80DCC3D08071}" dt="2024-09-10T11:01:00.853" v="3962" actId="20577"/>
        <pc:sldMkLst>
          <pc:docMk/>
          <pc:sldMk cId="2544336364" sldId="257"/>
        </pc:sldMkLst>
        <pc:spChg chg="mod">
          <ac:chgData name="tanaboon tongbuasirilai" userId="3a6fbbe2-a5cd-4f36-96f1-1e3cf3325333" providerId="ADAL" clId="{8CE4FA25-B1E5-4B7E-8616-80DCC3D08071}" dt="2024-08-28T06:52:55.410" v="63" actId="20577"/>
          <ac:spMkLst>
            <pc:docMk/>
            <pc:sldMk cId="2544336364" sldId="257"/>
            <ac:spMk id="2" creationId="{F3D68F5A-690F-99F9-F1D3-BBB454F24802}"/>
          </ac:spMkLst>
        </pc:spChg>
        <pc:spChg chg="mod">
          <ac:chgData name="tanaboon tongbuasirilai" userId="3a6fbbe2-a5cd-4f36-96f1-1e3cf3325333" providerId="ADAL" clId="{8CE4FA25-B1E5-4B7E-8616-80DCC3D08071}" dt="2024-09-10T11:01:00.853" v="3962" actId="20577"/>
          <ac:spMkLst>
            <pc:docMk/>
            <pc:sldMk cId="2544336364" sldId="257"/>
            <ac:spMk id="3" creationId="{03664B43-FCDE-2E02-45A9-EB678E097237}"/>
          </ac:spMkLst>
        </pc:spChg>
      </pc:sldChg>
      <pc:sldChg chg="modSp new del mod">
        <pc:chgData name="tanaboon tongbuasirilai" userId="3a6fbbe2-a5cd-4f36-96f1-1e3cf3325333" providerId="ADAL" clId="{8CE4FA25-B1E5-4B7E-8616-80DCC3D08071}" dt="2024-08-28T06:55:16.467" v="75" actId="2696"/>
        <pc:sldMkLst>
          <pc:docMk/>
          <pc:sldMk cId="1264715978" sldId="258"/>
        </pc:sldMkLst>
        <pc:spChg chg="mod">
          <ac:chgData name="tanaboon tongbuasirilai" userId="3a6fbbe2-a5cd-4f36-96f1-1e3cf3325333" providerId="ADAL" clId="{8CE4FA25-B1E5-4B7E-8616-80DCC3D08071}" dt="2024-08-28T06:52:58.729" v="68" actId="20577"/>
          <ac:spMkLst>
            <pc:docMk/>
            <pc:sldMk cId="1264715978" sldId="258"/>
            <ac:spMk id="2" creationId="{F01D3F62-5803-CAAF-E8BC-F26120E57D05}"/>
          </ac:spMkLst>
        </pc:spChg>
        <pc:spChg chg="mod">
          <ac:chgData name="tanaboon tongbuasirilai" userId="3a6fbbe2-a5cd-4f36-96f1-1e3cf3325333" providerId="ADAL" clId="{8CE4FA25-B1E5-4B7E-8616-80DCC3D08071}" dt="2024-08-28T06:55:03.784" v="74" actId="27636"/>
          <ac:spMkLst>
            <pc:docMk/>
            <pc:sldMk cId="1264715978" sldId="258"/>
            <ac:spMk id="3" creationId="{50D7BC65-2FEB-7D89-DC4A-4B6803F5EE92}"/>
          </ac:spMkLst>
        </pc:spChg>
      </pc:sldChg>
      <pc:sldChg chg="addSp delSp modSp add mod ord">
        <pc:chgData name="tanaboon tongbuasirilai" userId="3a6fbbe2-a5cd-4f36-96f1-1e3cf3325333" providerId="ADAL" clId="{8CE4FA25-B1E5-4B7E-8616-80DCC3D08071}" dt="2024-08-28T07:15:39.402" v="283" actId="1076"/>
        <pc:sldMkLst>
          <pc:docMk/>
          <pc:sldMk cId="2237108248" sldId="258"/>
        </pc:sldMkLst>
        <pc:spChg chg="del">
          <ac:chgData name="tanaboon tongbuasirilai" userId="3a6fbbe2-a5cd-4f36-96f1-1e3cf3325333" providerId="ADAL" clId="{8CE4FA25-B1E5-4B7E-8616-80DCC3D08071}" dt="2024-08-28T06:57:57.968" v="174" actId="478"/>
          <ac:spMkLst>
            <pc:docMk/>
            <pc:sldMk cId="2237108248" sldId="258"/>
            <ac:spMk id="2" creationId="{F01D3F62-5803-CAAF-E8BC-F26120E57D05}"/>
          </ac:spMkLst>
        </pc:spChg>
        <pc:spChg chg="del mod">
          <ac:chgData name="tanaboon tongbuasirilai" userId="3a6fbbe2-a5cd-4f36-96f1-1e3cf3325333" providerId="ADAL" clId="{8CE4FA25-B1E5-4B7E-8616-80DCC3D08071}" dt="2024-08-28T06:57:50.701" v="173" actId="12084"/>
          <ac:spMkLst>
            <pc:docMk/>
            <pc:sldMk cId="2237108248" sldId="258"/>
            <ac:spMk id="3" creationId="{50D7BC65-2FEB-7D89-DC4A-4B6803F5EE92}"/>
          </ac:spMkLst>
        </pc:spChg>
        <pc:spChg chg="add del mod">
          <ac:chgData name="tanaboon tongbuasirilai" userId="3a6fbbe2-a5cd-4f36-96f1-1e3cf3325333" providerId="ADAL" clId="{8CE4FA25-B1E5-4B7E-8616-80DCC3D08071}" dt="2024-08-28T06:58:00.991" v="175" actId="478"/>
          <ac:spMkLst>
            <pc:docMk/>
            <pc:sldMk cId="2237108248" sldId="258"/>
            <ac:spMk id="7" creationId="{907C629E-8F3A-4750-3028-8BC45F6803EA}"/>
          </ac:spMkLst>
        </pc:spChg>
        <pc:graphicFrameChg chg="add del modGraphic">
          <ac:chgData name="tanaboon tongbuasirilai" userId="3a6fbbe2-a5cd-4f36-96f1-1e3cf3325333" providerId="ADAL" clId="{8CE4FA25-B1E5-4B7E-8616-80DCC3D08071}" dt="2024-08-28T06:57:38.309" v="172" actId="1032"/>
          <ac:graphicFrameMkLst>
            <pc:docMk/>
            <pc:sldMk cId="2237108248" sldId="258"/>
            <ac:graphicFrameMk id="4" creationId="{61AC2E22-B916-6F90-E94A-9F7CEED285C1}"/>
          </ac:graphicFrameMkLst>
        </pc:graphicFrameChg>
        <pc:graphicFrameChg chg="add mod">
          <ac:chgData name="tanaboon tongbuasirilai" userId="3a6fbbe2-a5cd-4f36-96f1-1e3cf3325333" providerId="ADAL" clId="{8CE4FA25-B1E5-4B7E-8616-80DCC3D08071}" dt="2024-08-28T07:15:36.492" v="282" actId="1076"/>
          <ac:graphicFrameMkLst>
            <pc:docMk/>
            <pc:sldMk cId="2237108248" sldId="258"/>
            <ac:graphicFrameMk id="5" creationId="{1D4C9DC5-3FC7-7C11-4E92-D31679B07C73}"/>
          </ac:graphicFrameMkLst>
        </pc:graphicFrameChg>
        <pc:picChg chg="add mod">
          <ac:chgData name="tanaboon tongbuasirilai" userId="3a6fbbe2-a5cd-4f36-96f1-1e3cf3325333" providerId="ADAL" clId="{8CE4FA25-B1E5-4B7E-8616-80DCC3D08071}" dt="2024-08-28T07:15:39.402" v="283" actId="1076"/>
          <ac:picMkLst>
            <pc:docMk/>
            <pc:sldMk cId="2237108248" sldId="258"/>
            <ac:picMk id="9" creationId="{0D8E9D96-78A2-688E-AE00-A4E4DEBA83C4}"/>
          </ac:picMkLst>
        </pc:picChg>
      </pc:sldChg>
      <pc:sldChg chg="modSp del">
        <pc:chgData name="tanaboon tongbuasirilai" userId="3a6fbbe2-a5cd-4f36-96f1-1e3cf3325333" providerId="ADAL" clId="{8CE4FA25-B1E5-4B7E-8616-80DCC3D08071}" dt="2024-08-28T06:05:38.684" v="55" actId="47"/>
        <pc:sldMkLst>
          <pc:docMk/>
          <pc:sldMk cId="4086011654" sldId="258"/>
        </pc:sldMkLst>
        <pc:spChg chg="mod">
          <ac:chgData name="tanaboon tongbuasirilai" userId="3a6fbbe2-a5cd-4f36-96f1-1e3cf3325333" providerId="ADAL" clId="{8CE4FA25-B1E5-4B7E-8616-80DCC3D08071}" dt="2024-08-28T05:58:32.785" v="42"/>
          <ac:spMkLst>
            <pc:docMk/>
            <pc:sldMk cId="4086011654" sldId="258"/>
            <ac:spMk id="2" creationId="{6E157A00-A4C7-A909-B903-3B3910130400}"/>
          </ac:spMkLst>
        </pc:spChg>
        <pc:spChg chg="mod">
          <ac:chgData name="tanaboon tongbuasirilai" userId="3a6fbbe2-a5cd-4f36-96f1-1e3cf3325333" providerId="ADAL" clId="{8CE4FA25-B1E5-4B7E-8616-80DCC3D08071}" dt="2024-08-28T05:58:32.785" v="42"/>
          <ac:spMkLst>
            <pc:docMk/>
            <pc:sldMk cId="4086011654" sldId="258"/>
            <ac:spMk id="3" creationId="{3FEBB1C0-79B6-45C9-E015-FA1EB4F145A3}"/>
          </ac:spMkLst>
        </pc:spChg>
      </pc:sldChg>
      <pc:sldChg chg="modSp new del mod">
        <pc:chgData name="tanaboon tongbuasirilai" userId="3a6fbbe2-a5cd-4f36-96f1-1e3cf3325333" providerId="ADAL" clId="{8CE4FA25-B1E5-4B7E-8616-80DCC3D08071}" dt="2024-08-28T06:56:02.405" v="130" actId="47"/>
        <pc:sldMkLst>
          <pc:docMk/>
          <pc:sldMk cId="315764409" sldId="259"/>
        </pc:sldMkLst>
        <pc:spChg chg="mod">
          <ac:chgData name="tanaboon tongbuasirilai" userId="3a6fbbe2-a5cd-4f36-96f1-1e3cf3325333" providerId="ADAL" clId="{8CE4FA25-B1E5-4B7E-8616-80DCC3D08071}" dt="2024-08-28T06:56:00.422" v="129" actId="20577"/>
          <ac:spMkLst>
            <pc:docMk/>
            <pc:sldMk cId="315764409" sldId="259"/>
            <ac:spMk id="3" creationId="{3F8A935A-BCB7-A09F-AC68-C552EAE5D169}"/>
          </ac:spMkLst>
        </pc:spChg>
      </pc:sldChg>
      <pc:sldChg chg="addSp delSp modSp new mod modNotesTx">
        <pc:chgData name="tanaboon tongbuasirilai" userId="3a6fbbe2-a5cd-4f36-96f1-1e3cf3325333" providerId="ADAL" clId="{8CE4FA25-B1E5-4B7E-8616-80DCC3D08071}" dt="2024-08-28T07:03:33.772" v="271" actId="20577"/>
        <pc:sldMkLst>
          <pc:docMk/>
          <pc:sldMk cId="4194786567" sldId="259"/>
        </pc:sldMkLst>
        <pc:spChg chg="del">
          <ac:chgData name="tanaboon tongbuasirilai" userId="3a6fbbe2-a5cd-4f36-96f1-1e3cf3325333" providerId="ADAL" clId="{8CE4FA25-B1E5-4B7E-8616-80DCC3D08071}" dt="2024-08-28T07:02:27.359" v="220" actId="478"/>
          <ac:spMkLst>
            <pc:docMk/>
            <pc:sldMk cId="4194786567" sldId="259"/>
            <ac:spMk id="2" creationId="{48A2A728-FA1E-55C1-509F-572DE2E695CC}"/>
          </ac:spMkLst>
        </pc:spChg>
        <pc:spChg chg="add del mod">
          <ac:chgData name="tanaboon tongbuasirilai" userId="3a6fbbe2-a5cd-4f36-96f1-1e3cf3325333" providerId="ADAL" clId="{8CE4FA25-B1E5-4B7E-8616-80DCC3D08071}" dt="2024-08-28T07:00:45.875" v="191" actId="12084"/>
          <ac:spMkLst>
            <pc:docMk/>
            <pc:sldMk cId="4194786567" sldId="259"/>
            <ac:spMk id="3" creationId="{EBE53C63-E2D0-6370-C4B4-A50ED71EE294}"/>
          </ac:spMkLst>
        </pc:spChg>
        <pc:graphicFrameChg chg="add mod">
          <ac:chgData name="tanaboon tongbuasirilai" userId="3a6fbbe2-a5cd-4f36-96f1-1e3cf3325333" providerId="ADAL" clId="{8CE4FA25-B1E5-4B7E-8616-80DCC3D08071}" dt="2024-08-28T07:00:41.824" v="190" actId="12084"/>
          <ac:graphicFrameMkLst>
            <pc:docMk/>
            <pc:sldMk cId="4194786567" sldId="259"/>
            <ac:graphicFrameMk id="4" creationId="{7D9942A8-8BDF-CA17-8E71-26BD6124A341}"/>
          </ac:graphicFrameMkLst>
        </pc:graphicFrameChg>
        <pc:graphicFrameChg chg="add mod modGraphic">
          <ac:chgData name="tanaboon tongbuasirilai" userId="3a6fbbe2-a5cd-4f36-96f1-1e3cf3325333" providerId="ADAL" clId="{8CE4FA25-B1E5-4B7E-8616-80DCC3D08071}" dt="2024-08-28T07:02:29.748" v="221" actId="1076"/>
          <ac:graphicFrameMkLst>
            <pc:docMk/>
            <pc:sldMk cId="4194786567" sldId="259"/>
            <ac:graphicFrameMk id="5" creationId="{4D98CF42-15DA-DE25-2E9C-93CE437E2D22}"/>
          </ac:graphicFrameMkLst>
        </pc:graphicFrameChg>
        <pc:picChg chg="add mod">
          <ac:chgData name="tanaboon tongbuasirilai" userId="3a6fbbe2-a5cd-4f36-96f1-1e3cf3325333" providerId="ADAL" clId="{8CE4FA25-B1E5-4B7E-8616-80DCC3D08071}" dt="2024-08-28T07:03:20.046" v="226" actId="1076"/>
          <ac:picMkLst>
            <pc:docMk/>
            <pc:sldMk cId="4194786567" sldId="259"/>
            <ac:picMk id="7" creationId="{3B67BCE9-EE04-4974-7817-4234F07E73C2}"/>
          </ac:picMkLst>
        </pc:picChg>
        <pc:picChg chg="add mod">
          <ac:chgData name="tanaboon tongbuasirilai" userId="3a6fbbe2-a5cd-4f36-96f1-1e3cf3325333" providerId="ADAL" clId="{8CE4FA25-B1E5-4B7E-8616-80DCC3D08071}" dt="2024-08-28T07:03:21.196" v="227" actId="1076"/>
          <ac:picMkLst>
            <pc:docMk/>
            <pc:sldMk cId="4194786567" sldId="259"/>
            <ac:picMk id="9" creationId="{6EDAE871-AA1D-3C44-A7A7-C732AB9BCB8C}"/>
          </ac:picMkLst>
        </pc:picChg>
      </pc:sldChg>
      <pc:sldChg chg="addSp delSp modSp new mod setBg modNotesTx">
        <pc:chgData name="tanaboon tongbuasirilai" userId="3a6fbbe2-a5cd-4f36-96f1-1e3cf3325333" providerId="ADAL" clId="{8CE4FA25-B1E5-4B7E-8616-80DCC3D08071}" dt="2024-08-28T07:18:58.695" v="349"/>
        <pc:sldMkLst>
          <pc:docMk/>
          <pc:sldMk cId="3494559078" sldId="260"/>
        </pc:sldMkLst>
        <pc:spChg chg="mod">
          <ac:chgData name="tanaboon tongbuasirilai" userId="3a6fbbe2-a5cd-4f36-96f1-1e3cf3325333" providerId="ADAL" clId="{8CE4FA25-B1E5-4B7E-8616-80DCC3D08071}" dt="2024-08-28T07:17:48.810" v="346" actId="20577"/>
          <ac:spMkLst>
            <pc:docMk/>
            <pc:sldMk cId="3494559078" sldId="260"/>
            <ac:spMk id="2" creationId="{9198FC23-4133-BAD8-5FDF-C5E4BAA42DC5}"/>
          </ac:spMkLst>
        </pc:spChg>
        <pc:spChg chg="del">
          <ac:chgData name="tanaboon tongbuasirilai" userId="3a6fbbe2-a5cd-4f36-96f1-1e3cf3325333" providerId="ADAL" clId="{8CE4FA25-B1E5-4B7E-8616-80DCC3D08071}" dt="2024-08-28T07:16:31.150" v="287" actId="22"/>
          <ac:spMkLst>
            <pc:docMk/>
            <pc:sldMk cId="3494559078" sldId="260"/>
            <ac:spMk id="3" creationId="{89E376B3-6148-6C8C-6A7C-9127458641B3}"/>
          </ac:spMkLst>
        </pc:spChg>
        <pc:spChg chg="add del">
          <ac:chgData name="tanaboon tongbuasirilai" userId="3a6fbbe2-a5cd-4f36-96f1-1e3cf3325333" providerId="ADAL" clId="{8CE4FA25-B1E5-4B7E-8616-80DCC3D08071}" dt="2024-08-28T07:17:15.393" v="289" actId="478"/>
          <ac:spMkLst>
            <pc:docMk/>
            <pc:sldMk cId="3494559078" sldId="260"/>
            <ac:spMk id="9" creationId="{5A3C9F6C-F68F-2064-0CC4-903E5B2D5114}"/>
          </ac:spMkLst>
        </pc:spChg>
        <pc:picChg chg="add mod ord">
          <ac:chgData name="tanaboon tongbuasirilai" userId="3a6fbbe2-a5cd-4f36-96f1-1e3cf3325333" providerId="ADAL" clId="{8CE4FA25-B1E5-4B7E-8616-80DCC3D08071}" dt="2024-08-28T07:16:36.873" v="288" actId="26606"/>
          <ac:picMkLst>
            <pc:docMk/>
            <pc:sldMk cId="3494559078" sldId="260"/>
            <ac:picMk id="5" creationId="{5FEBF20B-A3D3-6556-8809-83B0AB0D362C}"/>
          </ac:picMkLst>
        </pc:picChg>
        <pc:picChg chg="add mod">
          <ac:chgData name="tanaboon tongbuasirilai" userId="3a6fbbe2-a5cd-4f36-96f1-1e3cf3325333" providerId="ADAL" clId="{8CE4FA25-B1E5-4B7E-8616-80DCC3D08071}" dt="2024-08-28T07:17:20.996" v="292" actId="1076"/>
          <ac:picMkLst>
            <pc:docMk/>
            <pc:sldMk cId="3494559078" sldId="260"/>
            <ac:picMk id="7" creationId="{A4E7062D-66C7-B3D1-E07E-7EADDB8D3017}"/>
          </ac:picMkLst>
        </pc:picChg>
      </pc:sldChg>
      <pc:sldChg chg="addSp delSp modSp new mod modNotesTx">
        <pc:chgData name="tanaboon tongbuasirilai" userId="3a6fbbe2-a5cd-4f36-96f1-1e3cf3325333" providerId="ADAL" clId="{8CE4FA25-B1E5-4B7E-8616-80DCC3D08071}" dt="2024-08-28T10:44:43.734" v="792" actId="20577"/>
        <pc:sldMkLst>
          <pc:docMk/>
          <pc:sldMk cId="1510778527" sldId="261"/>
        </pc:sldMkLst>
        <pc:spChg chg="del">
          <ac:chgData name="tanaboon tongbuasirilai" userId="3a6fbbe2-a5cd-4f36-96f1-1e3cf3325333" providerId="ADAL" clId="{8CE4FA25-B1E5-4B7E-8616-80DCC3D08071}" dt="2024-08-28T08:19:00.376" v="399" actId="478"/>
          <ac:spMkLst>
            <pc:docMk/>
            <pc:sldMk cId="1510778527" sldId="261"/>
            <ac:spMk id="2" creationId="{ECEE68B9-A7C0-8538-FA74-7C71B4BF4621}"/>
          </ac:spMkLst>
        </pc:spChg>
        <pc:spChg chg="del">
          <ac:chgData name="tanaboon tongbuasirilai" userId="3a6fbbe2-a5cd-4f36-96f1-1e3cf3325333" providerId="ADAL" clId="{8CE4FA25-B1E5-4B7E-8616-80DCC3D08071}" dt="2024-08-28T08:18:56.922" v="397" actId="478"/>
          <ac:spMkLst>
            <pc:docMk/>
            <pc:sldMk cId="1510778527" sldId="261"/>
            <ac:spMk id="3" creationId="{66F2B360-8A08-4591-4B9D-ED3CB3A7DEE1}"/>
          </ac:spMkLst>
        </pc:spChg>
        <pc:spChg chg="add mod">
          <ac:chgData name="tanaboon tongbuasirilai" userId="3a6fbbe2-a5cd-4f36-96f1-1e3cf3325333" providerId="ADAL" clId="{8CE4FA25-B1E5-4B7E-8616-80DCC3D08071}" dt="2024-08-28T08:19:27.529" v="403" actId="1076"/>
          <ac:spMkLst>
            <pc:docMk/>
            <pc:sldMk cId="1510778527" sldId="261"/>
            <ac:spMk id="6" creationId="{DBC41288-BDF0-C0FB-8EB4-F55D58A46F16}"/>
          </ac:spMkLst>
        </pc:spChg>
        <pc:spChg chg="add mod">
          <ac:chgData name="tanaboon tongbuasirilai" userId="3a6fbbe2-a5cd-4f36-96f1-1e3cf3325333" providerId="ADAL" clId="{8CE4FA25-B1E5-4B7E-8616-80DCC3D08071}" dt="2024-08-28T08:19:39.544" v="408" actId="1076"/>
          <ac:spMkLst>
            <pc:docMk/>
            <pc:sldMk cId="1510778527" sldId="261"/>
            <ac:spMk id="7" creationId="{879A68A7-B1C0-0420-1750-8F781E4C0BC9}"/>
          </ac:spMkLst>
        </pc:spChg>
        <pc:spChg chg="add mod">
          <ac:chgData name="tanaboon tongbuasirilai" userId="3a6fbbe2-a5cd-4f36-96f1-1e3cf3325333" providerId="ADAL" clId="{8CE4FA25-B1E5-4B7E-8616-80DCC3D08071}" dt="2024-08-28T08:20:09.059" v="435" actId="13822"/>
          <ac:spMkLst>
            <pc:docMk/>
            <pc:sldMk cId="1510778527" sldId="261"/>
            <ac:spMk id="8" creationId="{E7045593-EA44-41A9-5D6D-E867E67A93C8}"/>
          </ac:spMkLst>
        </pc:spChg>
        <pc:spChg chg="add mod">
          <ac:chgData name="tanaboon tongbuasirilai" userId="3a6fbbe2-a5cd-4f36-96f1-1e3cf3325333" providerId="ADAL" clId="{8CE4FA25-B1E5-4B7E-8616-80DCC3D08071}" dt="2024-08-28T08:20:22.380" v="454" actId="20577"/>
          <ac:spMkLst>
            <pc:docMk/>
            <pc:sldMk cId="1510778527" sldId="261"/>
            <ac:spMk id="9" creationId="{6C847EB6-8891-D6A6-62AD-48E03BA0DA87}"/>
          </ac:spMkLst>
        </pc:spChg>
        <pc:spChg chg="add del">
          <ac:chgData name="tanaboon tongbuasirilai" userId="3a6fbbe2-a5cd-4f36-96f1-1e3cf3325333" providerId="ADAL" clId="{8CE4FA25-B1E5-4B7E-8616-80DCC3D08071}" dt="2024-08-28T08:21:49.827" v="494" actId="22"/>
          <ac:spMkLst>
            <pc:docMk/>
            <pc:sldMk cId="1510778527" sldId="261"/>
            <ac:spMk id="11" creationId="{14842BCC-9529-FE14-461E-325E5E16186B}"/>
          </ac:spMkLst>
        </pc:spChg>
        <pc:spChg chg="add mod">
          <ac:chgData name="tanaboon tongbuasirilai" userId="3a6fbbe2-a5cd-4f36-96f1-1e3cf3325333" providerId="ADAL" clId="{8CE4FA25-B1E5-4B7E-8616-80DCC3D08071}" dt="2024-08-28T08:22:01.862" v="499" actId="1076"/>
          <ac:spMkLst>
            <pc:docMk/>
            <pc:sldMk cId="1510778527" sldId="261"/>
            <ac:spMk id="13" creationId="{EF4C81BC-126C-6E3B-91A1-FF513965EC0D}"/>
          </ac:spMkLst>
        </pc:spChg>
        <pc:picChg chg="add mod">
          <ac:chgData name="tanaboon tongbuasirilai" userId="3a6fbbe2-a5cd-4f36-96f1-1e3cf3325333" providerId="ADAL" clId="{8CE4FA25-B1E5-4B7E-8616-80DCC3D08071}" dt="2024-08-28T08:19:35.143" v="407" actId="1076"/>
          <ac:picMkLst>
            <pc:docMk/>
            <pc:sldMk cId="1510778527" sldId="261"/>
            <ac:picMk id="5" creationId="{63DB97C1-CFFB-E708-4B70-E18074E2CEFD}"/>
          </ac:picMkLst>
        </pc:picChg>
        <pc:picChg chg="add mod">
          <ac:chgData name="tanaboon tongbuasirilai" userId="3a6fbbe2-a5cd-4f36-96f1-1e3cf3325333" providerId="ADAL" clId="{8CE4FA25-B1E5-4B7E-8616-80DCC3D08071}" dt="2024-08-28T08:27:59.129" v="502" actId="1076"/>
          <ac:picMkLst>
            <pc:docMk/>
            <pc:sldMk cId="1510778527" sldId="261"/>
            <ac:picMk id="1026" creationId="{9CF3DDDD-DDAD-0662-B081-92273E3699FB}"/>
          </ac:picMkLst>
        </pc:picChg>
      </pc:sldChg>
      <pc:sldChg chg="addSp delSp modSp new mod">
        <pc:chgData name="tanaboon tongbuasirilai" userId="3a6fbbe2-a5cd-4f36-96f1-1e3cf3325333" providerId="ADAL" clId="{8CE4FA25-B1E5-4B7E-8616-80DCC3D08071}" dt="2024-08-28T08:21:15.976" v="463" actId="20577"/>
        <pc:sldMkLst>
          <pc:docMk/>
          <pc:sldMk cId="750470284" sldId="262"/>
        </pc:sldMkLst>
        <pc:spChg chg="mod">
          <ac:chgData name="tanaboon tongbuasirilai" userId="3a6fbbe2-a5cd-4f36-96f1-1e3cf3325333" providerId="ADAL" clId="{8CE4FA25-B1E5-4B7E-8616-80DCC3D08071}" dt="2024-08-28T08:21:15.976" v="463" actId="20577"/>
          <ac:spMkLst>
            <pc:docMk/>
            <pc:sldMk cId="750470284" sldId="262"/>
            <ac:spMk id="2" creationId="{00EE93B8-E348-7FB6-6C11-E037599EBD80}"/>
          </ac:spMkLst>
        </pc:spChg>
        <pc:spChg chg="del">
          <ac:chgData name="tanaboon tongbuasirilai" userId="3a6fbbe2-a5cd-4f36-96f1-1e3cf3325333" providerId="ADAL" clId="{8CE4FA25-B1E5-4B7E-8616-80DCC3D08071}" dt="2024-08-28T07:40:06.702" v="351" actId="478"/>
          <ac:spMkLst>
            <pc:docMk/>
            <pc:sldMk cId="750470284" sldId="262"/>
            <ac:spMk id="3" creationId="{98DA52ED-1817-5FF8-D7FA-85BECD1CE714}"/>
          </ac:spMkLst>
        </pc:spChg>
        <pc:picChg chg="add mod">
          <ac:chgData name="tanaboon tongbuasirilai" userId="3a6fbbe2-a5cd-4f36-96f1-1e3cf3325333" providerId="ADAL" clId="{8CE4FA25-B1E5-4B7E-8616-80DCC3D08071}" dt="2024-08-28T08:13:56.138" v="363" actId="14100"/>
          <ac:picMkLst>
            <pc:docMk/>
            <pc:sldMk cId="750470284" sldId="262"/>
            <ac:picMk id="5" creationId="{9A6876CA-E0A9-1F49-00DE-4E2A3BE17BC0}"/>
          </ac:picMkLst>
        </pc:picChg>
        <pc:picChg chg="add mod">
          <ac:chgData name="tanaboon tongbuasirilai" userId="3a6fbbe2-a5cd-4f36-96f1-1e3cf3325333" providerId="ADAL" clId="{8CE4FA25-B1E5-4B7E-8616-80DCC3D08071}" dt="2024-08-28T08:13:52.980" v="362" actId="1076"/>
          <ac:picMkLst>
            <pc:docMk/>
            <pc:sldMk cId="750470284" sldId="262"/>
            <ac:picMk id="7" creationId="{9A6D0BEF-83C1-0F5F-F06F-B032ACF4BB26}"/>
          </ac:picMkLst>
        </pc:picChg>
      </pc:sldChg>
      <pc:sldChg chg="addSp modSp new mod setBg">
        <pc:chgData name="tanaboon tongbuasirilai" userId="3a6fbbe2-a5cd-4f36-96f1-1e3cf3325333" providerId="ADAL" clId="{8CE4FA25-B1E5-4B7E-8616-80DCC3D08071}" dt="2024-08-28T11:08:17.370" v="972" actId="1076"/>
        <pc:sldMkLst>
          <pc:docMk/>
          <pc:sldMk cId="3407196619" sldId="263"/>
        </pc:sldMkLst>
        <pc:spChg chg="mod">
          <ac:chgData name="tanaboon tongbuasirilai" userId="3a6fbbe2-a5cd-4f36-96f1-1e3cf3325333" providerId="ADAL" clId="{8CE4FA25-B1E5-4B7E-8616-80DCC3D08071}" dt="2024-08-28T11:08:17.370" v="972" actId="1076"/>
          <ac:spMkLst>
            <pc:docMk/>
            <pc:sldMk cId="3407196619" sldId="263"/>
            <ac:spMk id="2" creationId="{166F986C-8466-1384-F94B-2D7132A6C6DE}"/>
          </ac:spMkLst>
        </pc:spChg>
        <pc:spChg chg="mod">
          <ac:chgData name="tanaboon tongbuasirilai" userId="3a6fbbe2-a5cd-4f36-96f1-1e3cf3325333" providerId="ADAL" clId="{8CE4FA25-B1E5-4B7E-8616-80DCC3D08071}" dt="2024-08-28T10:56:13.588" v="824" actId="207"/>
          <ac:spMkLst>
            <pc:docMk/>
            <pc:sldMk cId="3407196619" sldId="263"/>
            <ac:spMk id="3" creationId="{01C2D495-3DE9-D623-C935-DE6FF2FA7BD8}"/>
          </ac:spMkLst>
        </pc:spChg>
        <pc:picChg chg="add">
          <ac:chgData name="tanaboon tongbuasirilai" userId="3a6fbbe2-a5cd-4f36-96f1-1e3cf3325333" providerId="ADAL" clId="{8CE4FA25-B1E5-4B7E-8616-80DCC3D08071}" dt="2024-08-28T10:55:13.081" v="800" actId="26606"/>
          <ac:picMkLst>
            <pc:docMk/>
            <pc:sldMk cId="3407196619" sldId="263"/>
            <ac:picMk id="5" creationId="{7A1776BC-7B76-7C9E-7EE3-5AAF2CCFE2EE}"/>
          </ac:picMkLst>
        </pc:picChg>
        <pc:picChg chg="add">
          <ac:chgData name="tanaboon tongbuasirilai" userId="3a6fbbe2-a5cd-4f36-96f1-1e3cf3325333" providerId="ADAL" clId="{8CE4FA25-B1E5-4B7E-8616-80DCC3D08071}" dt="2024-08-28T10:55:13.081" v="800" actId="26606"/>
          <ac:picMkLst>
            <pc:docMk/>
            <pc:sldMk cId="3407196619" sldId="263"/>
            <ac:picMk id="9" creationId="{559DF61F-9058-49C9-8F75-DC501F983B0E}"/>
          </ac:picMkLst>
        </pc:picChg>
      </pc:sldChg>
      <pc:sldChg chg="addSp delSp modSp new mod">
        <pc:chgData name="tanaboon tongbuasirilai" userId="3a6fbbe2-a5cd-4f36-96f1-1e3cf3325333" providerId="ADAL" clId="{8CE4FA25-B1E5-4B7E-8616-80DCC3D08071}" dt="2024-08-28T10:34:31.389" v="573" actId="14100"/>
        <pc:sldMkLst>
          <pc:docMk/>
          <pc:sldMk cId="1832200267" sldId="264"/>
        </pc:sldMkLst>
        <pc:spChg chg="del mod">
          <ac:chgData name="tanaboon tongbuasirilai" userId="3a6fbbe2-a5cd-4f36-96f1-1e3cf3325333" providerId="ADAL" clId="{8CE4FA25-B1E5-4B7E-8616-80DCC3D08071}" dt="2024-08-28T10:34:00.067" v="564" actId="478"/>
          <ac:spMkLst>
            <pc:docMk/>
            <pc:sldMk cId="1832200267" sldId="264"/>
            <ac:spMk id="2" creationId="{332ACA08-FE24-7D7D-29C7-04DE738D3BFE}"/>
          </ac:spMkLst>
        </pc:spChg>
        <pc:spChg chg="add del mod">
          <ac:chgData name="tanaboon tongbuasirilai" userId="3a6fbbe2-a5cd-4f36-96f1-1e3cf3325333" providerId="ADAL" clId="{8CE4FA25-B1E5-4B7E-8616-80DCC3D08071}" dt="2024-08-28T10:33:26.323" v="558" actId="12084"/>
          <ac:spMkLst>
            <pc:docMk/>
            <pc:sldMk cId="1832200267" sldId="264"/>
            <ac:spMk id="3" creationId="{6C329510-321A-25D9-C2A4-4AC6934DF36F}"/>
          </ac:spMkLst>
        </pc:spChg>
        <pc:graphicFrameChg chg="add mod modGraphic">
          <ac:chgData name="tanaboon tongbuasirilai" userId="3a6fbbe2-a5cd-4f36-96f1-1e3cf3325333" providerId="ADAL" clId="{8CE4FA25-B1E5-4B7E-8616-80DCC3D08071}" dt="2024-08-28T10:33:13.253" v="557" actId="12084"/>
          <ac:graphicFrameMkLst>
            <pc:docMk/>
            <pc:sldMk cId="1832200267" sldId="264"/>
            <ac:graphicFrameMk id="4" creationId="{EA71EE99-35A7-C5E2-E3BD-D68437DE37C6}"/>
          </ac:graphicFrameMkLst>
        </pc:graphicFrameChg>
        <pc:graphicFrameChg chg="add mod">
          <ac:chgData name="tanaboon tongbuasirilai" userId="3a6fbbe2-a5cd-4f36-96f1-1e3cf3325333" providerId="ADAL" clId="{8CE4FA25-B1E5-4B7E-8616-80DCC3D08071}" dt="2024-08-28T10:34:31.389" v="573" actId="14100"/>
          <ac:graphicFrameMkLst>
            <pc:docMk/>
            <pc:sldMk cId="1832200267" sldId="264"/>
            <ac:graphicFrameMk id="5" creationId="{C2C1F063-2AAA-C539-3800-AB020C48A37B}"/>
          </ac:graphicFrameMkLst>
        </pc:graphicFrameChg>
        <pc:picChg chg="add mod">
          <ac:chgData name="tanaboon tongbuasirilai" userId="3a6fbbe2-a5cd-4f36-96f1-1e3cf3325333" providerId="ADAL" clId="{8CE4FA25-B1E5-4B7E-8616-80DCC3D08071}" dt="2024-08-28T10:34:16.180" v="570" actId="1076"/>
          <ac:picMkLst>
            <pc:docMk/>
            <pc:sldMk cId="1832200267" sldId="264"/>
            <ac:picMk id="2050" creationId="{F125475B-6677-548B-29DC-1A6F15B99024}"/>
          </ac:picMkLst>
        </pc:picChg>
      </pc:sldChg>
      <pc:sldChg chg="addSp delSp modSp new mod setBg modNotesTx">
        <pc:chgData name="tanaboon tongbuasirilai" userId="3a6fbbe2-a5cd-4f36-96f1-1e3cf3325333" providerId="ADAL" clId="{8CE4FA25-B1E5-4B7E-8616-80DCC3D08071}" dt="2024-08-28T11:07:59.701" v="969" actId="1076"/>
        <pc:sldMkLst>
          <pc:docMk/>
          <pc:sldMk cId="2736705773" sldId="265"/>
        </pc:sldMkLst>
        <pc:spChg chg="mod">
          <ac:chgData name="tanaboon tongbuasirilai" userId="3a6fbbe2-a5cd-4f36-96f1-1e3cf3325333" providerId="ADAL" clId="{8CE4FA25-B1E5-4B7E-8616-80DCC3D08071}" dt="2024-08-28T11:07:59.701" v="969" actId="1076"/>
          <ac:spMkLst>
            <pc:docMk/>
            <pc:sldMk cId="2736705773" sldId="265"/>
            <ac:spMk id="2" creationId="{4E778AE7-8D20-B3CA-88BF-8CD28E9B5DBB}"/>
          </ac:spMkLst>
        </pc:spChg>
        <pc:spChg chg="mod ord">
          <ac:chgData name="tanaboon tongbuasirilai" userId="3a6fbbe2-a5cd-4f36-96f1-1e3cf3325333" providerId="ADAL" clId="{8CE4FA25-B1E5-4B7E-8616-80DCC3D08071}" dt="2024-08-28T11:04:55.365" v="907" actId="207"/>
          <ac:spMkLst>
            <pc:docMk/>
            <pc:sldMk cId="2736705773" sldId="265"/>
            <ac:spMk id="3" creationId="{B7571B5C-A33F-0D24-5ED0-421ED252529A}"/>
          </ac:spMkLst>
        </pc:spChg>
        <pc:picChg chg="add mod">
          <ac:chgData name="tanaboon tongbuasirilai" userId="3a6fbbe2-a5cd-4f36-96f1-1e3cf3325333" providerId="ADAL" clId="{8CE4FA25-B1E5-4B7E-8616-80DCC3D08071}" dt="2024-08-28T11:01:32.304" v="859" actId="1076"/>
          <ac:picMkLst>
            <pc:docMk/>
            <pc:sldMk cId="2736705773" sldId="265"/>
            <ac:picMk id="5" creationId="{57428524-CCE1-DC0F-4BDA-C60D6DA2A742}"/>
          </ac:picMkLst>
        </pc:picChg>
        <pc:picChg chg="add mod ord">
          <ac:chgData name="tanaboon tongbuasirilai" userId="3a6fbbe2-a5cd-4f36-96f1-1e3cf3325333" providerId="ADAL" clId="{8CE4FA25-B1E5-4B7E-8616-80DCC3D08071}" dt="2024-08-28T11:01:26.072" v="856" actId="1076"/>
          <ac:picMkLst>
            <pc:docMk/>
            <pc:sldMk cId="2736705773" sldId="265"/>
            <ac:picMk id="3074" creationId="{3F3B690B-B92A-DF21-A78B-EC4863F632EE}"/>
          </ac:picMkLst>
        </pc:picChg>
        <pc:picChg chg="add del">
          <ac:chgData name="tanaboon tongbuasirilai" userId="3a6fbbe2-a5cd-4f36-96f1-1e3cf3325333" providerId="ADAL" clId="{8CE4FA25-B1E5-4B7E-8616-80DCC3D08071}" dt="2024-08-28T11:01:15.647" v="850" actId="26606"/>
          <ac:picMkLst>
            <pc:docMk/>
            <pc:sldMk cId="2736705773" sldId="265"/>
            <ac:picMk id="3079" creationId="{AD661026-DE64-47F1-9F88-0847B5FB3560}"/>
          </ac:picMkLst>
        </pc:picChg>
        <pc:picChg chg="add">
          <ac:chgData name="tanaboon tongbuasirilai" userId="3a6fbbe2-a5cd-4f36-96f1-1e3cf3325333" providerId="ADAL" clId="{8CE4FA25-B1E5-4B7E-8616-80DCC3D08071}" dt="2024-08-28T11:01:15.647" v="850" actId="26606"/>
          <ac:picMkLst>
            <pc:docMk/>
            <pc:sldMk cId="2736705773" sldId="265"/>
            <ac:picMk id="3081" creationId="{F15A1844-5CB8-438B-B90E-EF2A51CF87B6}"/>
          </ac:picMkLst>
        </pc:picChg>
        <pc:picChg chg="add del">
          <ac:chgData name="tanaboon tongbuasirilai" userId="3a6fbbe2-a5cd-4f36-96f1-1e3cf3325333" providerId="ADAL" clId="{8CE4FA25-B1E5-4B7E-8616-80DCC3D08071}" dt="2024-08-28T11:01:09.904" v="847" actId="26606"/>
          <ac:picMkLst>
            <pc:docMk/>
            <pc:sldMk cId="2736705773" sldId="265"/>
            <ac:picMk id="3084" creationId="{F15A1844-5CB8-438B-B90E-EF2A51CF87B6}"/>
          </ac:picMkLst>
        </pc:picChg>
      </pc:sldChg>
      <pc:sldChg chg="addSp delSp modSp new mod setBg setClrOvrMap">
        <pc:chgData name="tanaboon tongbuasirilai" userId="3a6fbbe2-a5cd-4f36-96f1-1e3cf3325333" providerId="ADAL" clId="{8CE4FA25-B1E5-4B7E-8616-80DCC3D08071}" dt="2024-09-04T09:17:25.200" v="1052" actId="13822"/>
        <pc:sldMkLst>
          <pc:docMk/>
          <pc:sldMk cId="396888156" sldId="266"/>
        </pc:sldMkLst>
        <pc:spChg chg="mod">
          <ac:chgData name="tanaboon tongbuasirilai" userId="3a6fbbe2-a5cd-4f36-96f1-1e3cf3325333" providerId="ADAL" clId="{8CE4FA25-B1E5-4B7E-8616-80DCC3D08071}" dt="2024-09-04T09:17:25.200" v="1052" actId="13822"/>
          <ac:spMkLst>
            <pc:docMk/>
            <pc:sldMk cId="396888156" sldId="266"/>
            <ac:spMk id="2" creationId="{6780C835-EBD6-122B-9259-4E48E6A33C17}"/>
          </ac:spMkLst>
        </pc:spChg>
        <pc:spChg chg="mod">
          <ac:chgData name="tanaboon tongbuasirilai" userId="3a6fbbe2-a5cd-4f36-96f1-1e3cf3325333" providerId="ADAL" clId="{8CE4FA25-B1E5-4B7E-8616-80DCC3D08071}" dt="2024-09-03T13:50:25.695" v="1042" actId="27636"/>
          <ac:spMkLst>
            <pc:docMk/>
            <pc:sldMk cId="396888156" sldId="266"/>
            <ac:spMk id="3" creationId="{48D26BC1-07F3-6E12-2ED5-6767A064E507}"/>
          </ac:spMkLst>
        </pc:spChg>
        <pc:spChg chg="add">
          <ac:chgData name="tanaboon tongbuasirilai" userId="3a6fbbe2-a5cd-4f36-96f1-1e3cf3325333" providerId="ADAL" clId="{8CE4FA25-B1E5-4B7E-8616-80DCC3D08071}" dt="2024-09-03T13:48:15.870" v="1014" actId="26606"/>
          <ac:spMkLst>
            <pc:docMk/>
            <pc:sldMk cId="396888156" sldId="266"/>
            <ac:spMk id="1033" creationId="{29D87990-4B89-42C0-89D8-E13079968B1D}"/>
          </ac:spMkLst>
        </pc:spChg>
        <pc:spChg chg="add">
          <ac:chgData name="tanaboon tongbuasirilai" userId="3a6fbbe2-a5cd-4f36-96f1-1e3cf3325333" providerId="ADAL" clId="{8CE4FA25-B1E5-4B7E-8616-80DCC3D08071}" dt="2024-09-03T13:48:15.870" v="1014" actId="26606"/>
          <ac:spMkLst>
            <pc:docMk/>
            <pc:sldMk cId="396888156" sldId="266"/>
            <ac:spMk id="1034" creationId="{13766711-9004-4A0C-AFCA-7F52B72A6EBA}"/>
          </ac:spMkLst>
        </pc:spChg>
        <pc:picChg chg="add mod">
          <ac:chgData name="tanaboon tongbuasirilai" userId="3a6fbbe2-a5cd-4f36-96f1-1e3cf3325333" providerId="ADAL" clId="{8CE4FA25-B1E5-4B7E-8616-80DCC3D08071}" dt="2024-09-03T13:48:15.870" v="1014" actId="26606"/>
          <ac:picMkLst>
            <pc:docMk/>
            <pc:sldMk cId="396888156" sldId="266"/>
            <ac:picMk id="1026" creationId="{2DCE6DCE-89B3-8F7C-231B-CD80F695A909}"/>
          </ac:picMkLst>
        </pc:picChg>
        <pc:picChg chg="add del">
          <ac:chgData name="tanaboon tongbuasirilai" userId="3a6fbbe2-a5cd-4f36-96f1-1e3cf3325333" providerId="ADAL" clId="{8CE4FA25-B1E5-4B7E-8616-80DCC3D08071}" dt="2024-09-03T13:48:15.850" v="1013" actId="26606"/>
          <ac:picMkLst>
            <pc:docMk/>
            <pc:sldMk cId="396888156" sldId="266"/>
            <ac:picMk id="1031" creationId="{AD661026-DE64-47F1-9F88-0847B5FB3560}"/>
          </ac:picMkLst>
        </pc:picChg>
        <pc:inkChg chg="add del">
          <ac:chgData name="tanaboon tongbuasirilai" userId="3a6fbbe2-a5cd-4f36-96f1-1e3cf3325333" providerId="ADAL" clId="{8CE4FA25-B1E5-4B7E-8616-80DCC3D08071}" dt="2024-09-03T13:47:25.524" v="992" actId="478"/>
          <ac:inkMkLst>
            <pc:docMk/>
            <pc:sldMk cId="396888156" sldId="266"/>
            <ac:inkMk id="4" creationId="{D73FE804-EE6A-F1BC-E3CB-C84C77E35148}"/>
          </ac:inkMkLst>
        </pc:inkChg>
      </pc:sldChg>
      <pc:sldChg chg="addSp delSp modSp new mod modNotesTx">
        <pc:chgData name="tanaboon tongbuasirilai" userId="3a6fbbe2-a5cd-4f36-96f1-1e3cf3325333" providerId="ADAL" clId="{8CE4FA25-B1E5-4B7E-8616-80DCC3D08071}" dt="2024-09-04T09:43:33.472" v="1375" actId="1076"/>
        <pc:sldMkLst>
          <pc:docMk/>
          <pc:sldMk cId="3199637586" sldId="267"/>
        </pc:sldMkLst>
        <pc:spChg chg="mod">
          <ac:chgData name="tanaboon tongbuasirilai" userId="3a6fbbe2-a5cd-4f36-96f1-1e3cf3325333" providerId="ADAL" clId="{8CE4FA25-B1E5-4B7E-8616-80DCC3D08071}" dt="2024-09-04T09:22:01" v="1073" actId="20577"/>
          <ac:spMkLst>
            <pc:docMk/>
            <pc:sldMk cId="3199637586" sldId="267"/>
            <ac:spMk id="2" creationId="{8FFBDFE3-3FD1-3657-C470-4BFC8BD6956B}"/>
          </ac:spMkLst>
        </pc:spChg>
        <pc:spChg chg="del">
          <ac:chgData name="tanaboon tongbuasirilai" userId="3a6fbbe2-a5cd-4f36-96f1-1e3cf3325333" providerId="ADAL" clId="{8CE4FA25-B1E5-4B7E-8616-80DCC3D08071}" dt="2024-09-04T09:22:04.186" v="1074" actId="478"/>
          <ac:spMkLst>
            <pc:docMk/>
            <pc:sldMk cId="3199637586" sldId="267"/>
            <ac:spMk id="3" creationId="{DBD19350-A851-E477-5340-D190979A651E}"/>
          </ac:spMkLst>
        </pc:spChg>
        <pc:spChg chg="add mod">
          <ac:chgData name="tanaboon tongbuasirilai" userId="3a6fbbe2-a5cd-4f36-96f1-1e3cf3325333" providerId="ADAL" clId="{8CE4FA25-B1E5-4B7E-8616-80DCC3D08071}" dt="2024-09-04T09:28:28.076" v="1121" actId="1076"/>
          <ac:spMkLst>
            <pc:docMk/>
            <pc:sldMk cId="3199637586" sldId="267"/>
            <ac:spMk id="17" creationId="{7292822D-FDCA-5389-0B07-7923A4A06F5B}"/>
          </ac:spMkLst>
        </pc:spChg>
        <pc:spChg chg="add mod">
          <ac:chgData name="tanaboon tongbuasirilai" userId="3a6fbbe2-a5cd-4f36-96f1-1e3cf3325333" providerId="ADAL" clId="{8CE4FA25-B1E5-4B7E-8616-80DCC3D08071}" dt="2024-09-04T09:28:36.844" v="1131" actId="20577"/>
          <ac:spMkLst>
            <pc:docMk/>
            <pc:sldMk cId="3199637586" sldId="267"/>
            <ac:spMk id="18" creationId="{F7767A9F-07A9-0006-E71B-9A99B65C2367}"/>
          </ac:spMkLst>
        </pc:spChg>
        <pc:spChg chg="add mod">
          <ac:chgData name="tanaboon tongbuasirilai" userId="3a6fbbe2-a5cd-4f36-96f1-1e3cf3325333" providerId="ADAL" clId="{8CE4FA25-B1E5-4B7E-8616-80DCC3D08071}" dt="2024-09-04T09:42:43.111" v="1368" actId="14100"/>
          <ac:spMkLst>
            <pc:docMk/>
            <pc:sldMk cId="3199637586" sldId="267"/>
            <ac:spMk id="21" creationId="{0362F279-9AD2-7AC7-89F4-93E4BB894DEF}"/>
          </ac:spMkLst>
        </pc:spChg>
        <pc:spChg chg="add mod">
          <ac:chgData name="tanaboon tongbuasirilai" userId="3a6fbbe2-a5cd-4f36-96f1-1e3cf3325333" providerId="ADAL" clId="{8CE4FA25-B1E5-4B7E-8616-80DCC3D08071}" dt="2024-09-04T09:42:54.567" v="1370" actId="1076"/>
          <ac:spMkLst>
            <pc:docMk/>
            <pc:sldMk cId="3199637586" sldId="267"/>
            <ac:spMk id="22" creationId="{87FD7B8B-F5BC-5835-44F7-17E45CA510B0}"/>
          </ac:spMkLst>
        </pc:spChg>
        <pc:spChg chg="add mod">
          <ac:chgData name="tanaboon tongbuasirilai" userId="3a6fbbe2-a5cd-4f36-96f1-1e3cf3325333" providerId="ADAL" clId="{8CE4FA25-B1E5-4B7E-8616-80DCC3D08071}" dt="2024-09-04T09:43:26.055" v="1373" actId="17032"/>
          <ac:spMkLst>
            <pc:docMk/>
            <pc:sldMk cId="3199637586" sldId="267"/>
            <ac:spMk id="23" creationId="{14476FC8-2C19-EFE1-5E6F-A5C9463B235D}"/>
          </ac:spMkLst>
        </pc:spChg>
        <pc:spChg chg="add mod">
          <ac:chgData name="tanaboon tongbuasirilai" userId="3a6fbbe2-a5cd-4f36-96f1-1e3cf3325333" providerId="ADAL" clId="{8CE4FA25-B1E5-4B7E-8616-80DCC3D08071}" dt="2024-09-04T09:43:33.472" v="1375" actId="1076"/>
          <ac:spMkLst>
            <pc:docMk/>
            <pc:sldMk cId="3199637586" sldId="267"/>
            <ac:spMk id="24" creationId="{3678492A-7BB4-FC63-0F61-D3D771E57AD0}"/>
          </ac:spMkLst>
        </pc:spChg>
        <pc:picChg chg="add del mod">
          <ac:chgData name="tanaboon tongbuasirilai" userId="3a6fbbe2-a5cd-4f36-96f1-1e3cf3325333" providerId="ADAL" clId="{8CE4FA25-B1E5-4B7E-8616-80DCC3D08071}" dt="2024-09-04T09:38:30.354" v="1360" actId="478"/>
          <ac:picMkLst>
            <pc:docMk/>
            <pc:sldMk cId="3199637586" sldId="267"/>
            <ac:picMk id="5" creationId="{F29FBE48-4139-6659-8CD9-CD46027A6413}"/>
          </ac:picMkLst>
        </pc:picChg>
        <pc:picChg chg="add del mod">
          <ac:chgData name="tanaboon tongbuasirilai" userId="3a6fbbe2-a5cd-4f36-96f1-1e3cf3325333" providerId="ADAL" clId="{8CE4FA25-B1E5-4B7E-8616-80DCC3D08071}" dt="2024-09-04T09:38:32.042" v="1361" actId="478"/>
          <ac:picMkLst>
            <pc:docMk/>
            <pc:sldMk cId="3199637586" sldId="267"/>
            <ac:picMk id="7" creationId="{FB8D2ECE-4F49-C793-9DB6-03633B112EF5}"/>
          </ac:picMkLst>
        </pc:picChg>
        <pc:picChg chg="add del mod">
          <ac:chgData name="tanaboon tongbuasirilai" userId="3a6fbbe2-a5cd-4f36-96f1-1e3cf3325333" providerId="ADAL" clId="{8CE4FA25-B1E5-4B7E-8616-80DCC3D08071}" dt="2024-09-04T09:26:27.302" v="1087" actId="478"/>
          <ac:picMkLst>
            <pc:docMk/>
            <pc:sldMk cId="3199637586" sldId="267"/>
            <ac:picMk id="9" creationId="{8F5EAE1A-DB78-1B36-27D7-B2E94979BBE8}"/>
          </ac:picMkLst>
        </pc:picChg>
        <pc:picChg chg="add del mod">
          <ac:chgData name="tanaboon tongbuasirilai" userId="3a6fbbe2-a5cd-4f36-96f1-1e3cf3325333" providerId="ADAL" clId="{8CE4FA25-B1E5-4B7E-8616-80DCC3D08071}" dt="2024-09-04T09:26:29.614" v="1088" actId="478"/>
          <ac:picMkLst>
            <pc:docMk/>
            <pc:sldMk cId="3199637586" sldId="267"/>
            <ac:picMk id="11" creationId="{088B98CE-E0BC-BB50-264F-D7C85CC2667F}"/>
          </ac:picMkLst>
        </pc:picChg>
        <pc:picChg chg="add mod">
          <ac:chgData name="tanaboon tongbuasirilai" userId="3a6fbbe2-a5cd-4f36-96f1-1e3cf3325333" providerId="ADAL" clId="{8CE4FA25-B1E5-4B7E-8616-80DCC3D08071}" dt="2024-09-04T09:27:43.146" v="1096" actId="1076"/>
          <ac:picMkLst>
            <pc:docMk/>
            <pc:sldMk cId="3199637586" sldId="267"/>
            <ac:picMk id="13" creationId="{583D97FC-8D66-D877-4240-9E44F5A6AFE5}"/>
          </ac:picMkLst>
        </pc:picChg>
        <pc:picChg chg="add mod">
          <ac:chgData name="tanaboon tongbuasirilai" userId="3a6fbbe2-a5cd-4f36-96f1-1e3cf3325333" providerId="ADAL" clId="{8CE4FA25-B1E5-4B7E-8616-80DCC3D08071}" dt="2024-09-04T09:38:36.408" v="1363" actId="1076"/>
          <ac:picMkLst>
            <pc:docMk/>
            <pc:sldMk cId="3199637586" sldId="267"/>
            <ac:picMk id="20" creationId="{D7256024-1732-51CE-674B-A53E92A398CB}"/>
          </ac:picMkLst>
        </pc:picChg>
        <pc:cxnChg chg="add mod">
          <ac:chgData name="tanaboon tongbuasirilai" userId="3a6fbbe2-a5cd-4f36-96f1-1e3cf3325333" providerId="ADAL" clId="{8CE4FA25-B1E5-4B7E-8616-80DCC3D08071}" dt="2024-09-04T09:27:46.219" v="1097" actId="14100"/>
          <ac:cxnSpMkLst>
            <pc:docMk/>
            <pc:sldMk cId="3199637586" sldId="267"/>
            <ac:cxnSpMk id="15" creationId="{725E376A-4E99-E30A-7ACD-083E782F23F3}"/>
          </ac:cxnSpMkLst>
        </pc:cxnChg>
      </pc:sldChg>
      <pc:sldChg chg="modSp new del mod">
        <pc:chgData name="tanaboon tongbuasirilai" userId="3a6fbbe2-a5cd-4f36-96f1-1e3cf3325333" providerId="ADAL" clId="{8CE4FA25-B1E5-4B7E-8616-80DCC3D08071}" dt="2024-09-04T09:47:26.611" v="1457" actId="47"/>
        <pc:sldMkLst>
          <pc:docMk/>
          <pc:sldMk cId="2568734427" sldId="268"/>
        </pc:sldMkLst>
        <pc:spChg chg="mod">
          <ac:chgData name="tanaboon tongbuasirilai" userId="3a6fbbe2-a5cd-4f36-96f1-1e3cf3325333" providerId="ADAL" clId="{8CE4FA25-B1E5-4B7E-8616-80DCC3D08071}" dt="2024-09-04T09:37:11.566" v="1359" actId="20577"/>
          <ac:spMkLst>
            <pc:docMk/>
            <pc:sldMk cId="2568734427" sldId="268"/>
            <ac:spMk id="2" creationId="{528D1781-C34F-1B9C-9CC7-10971476474C}"/>
          </ac:spMkLst>
        </pc:spChg>
      </pc:sldChg>
      <pc:sldChg chg="addSp delSp modSp new mod">
        <pc:chgData name="tanaboon tongbuasirilai" userId="3a6fbbe2-a5cd-4f36-96f1-1e3cf3325333" providerId="ADAL" clId="{8CE4FA25-B1E5-4B7E-8616-80DCC3D08071}" dt="2024-08-28T08:21:30.333" v="492" actId="1076"/>
        <pc:sldMkLst>
          <pc:docMk/>
          <pc:sldMk cId="780783738" sldId="269"/>
        </pc:sldMkLst>
        <pc:spChg chg="mod">
          <ac:chgData name="tanaboon tongbuasirilai" userId="3a6fbbe2-a5cd-4f36-96f1-1e3cf3325333" providerId="ADAL" clId="{8CE4FA25-B1E5-4B7E-8616-80DCC3D08071}" dt="2024-08-28T08:21:28.002" v="491" actId="20577"/>
          <ac:spMkLst>
            <pc:docMk/>
            <pc:sldMk cId="780783738" sldId="269"/>
            <ac:spMk id="2" creationId="{1CAE0689-3B47-F289-4E75-DF37A21FC2FA}"/>
          </ac:spMkLst>
        </pc:spChg>
        <pc:spChg chg="del">
          <ac:chgData name="tanaboon tongbuasirilai" userId="3a6fbbe2-a5cd-4f36-96f1-1e3cf3325333" providerId="ADAL" clId="{8CE4FA25-B1E5-4B7E-8616-80DCC3D08071}" dt="2024-08-28T08:21:18.707" v="464" actId="478"/>
          <ac:spMkLst>
            <pc:docMk/>
            <pc:sldMk cId="780783738" sldId="269"/>
            <ac:spMk id="3" creationId="{C6AB07CB-44A1-C076-AE8F-25D306375CC4}"/>
          </ac:spMkLst>
        </pc:spChg>
        <pc:picChg chg="add mod">
          <ac:chgData name="tanaboon tongbuasirilai" userId="3a6fbbe2-a5cd-4f36-96f1-1e3cf3325333" providerId="ADAL" clId="{8CE4FA25-B1E5-4B7E-8616-80DCC3D08071}" dt="2024-08-28T08:21:30.333" v="492" actId="1076"/>
          <ac:picMkLst>
            <pc:docMk/>
            <pc:sldMk cId="780783738" sldId="269"/>
            <ac:picMk id="5" creationId="{F967B0BD-40C5-1DFA-DB73-59D6A783FF4C}"/>
          </ac:picMkLst>
        </pc:picChg>
      </pc:sldChg>
      <pc:sldChg chg="addSp delSp modSp new mod setBg">
        <pc:chgData name="tanaboon tongbuasirilai" userId="3a6fbbe2-a5cd-4f36-96f1-1e3cf3325333" providerId="ADAL" clId="{8CE4FA25-B1E5-4B7E-8616-80DCC3D08071}" dt="2024-09-10T09:57:19.141" v="2305" actId="26606"/>
        <pc:sldMkLst>
          <pc:docMk/>
          <pc:sldMk cId="2611864614" sldId="270"/>
        </pc:sldMkLst>
        <pc:spChg chg="mod">
          <ac:chgData name="tanaboon tongbuasirilai" userId="3a6fbbe2-a5cd-4f36-96f1-1e3cf3325333" providerId="ADAL" clId="{8CE4FA25-B1E5-4B7E-8616-80DCC3D08071}" dt="2024-09-10T09:57:19.141" v="2305" actId="26606"/>
          <ac:spMkLst>
            <pc:docMk/>
            <pc:sldMk cId="2611864614" sldId="270"/>
            <ac:spMk id="2" creationId="{10C745AE-CA70-0412-1612-BC51E5E4F911}"/>
          </ac:spMkLst>
        </pc:spChg>
        <pc:spChg chg="del">
          <ac:chgData name="tanaboon tongbuasirilai" userId="3a6fbbe2-a5cd-4f36-96f1-1e3cf3325333" providerId="ADAL" clId="{8CE4FA25-B1E5-4B7E-8616-80DCC3D08071}" dt="2024-09-10T09:57:09.571" v="2303" actId="478"/>
          <ac:spMkLst>
            <pc:docMk/>
            <pc:sldMk cId="2611864614" sldId="270"/>
            <ac:spMk id="3" creationId="{73C88B63-CD61-F5A0-045D-41E045FCF60C}"/>
          </ac:spMkLst>
        </pc:spChg>
        <pc:spChg chg="add">
          <ac:chgData name="tanaboon tongbuasirilai" userId="3a6fbbe2-a5cd-4f36-96f1-1e3cf3325333" providerId="ADAL" clId="{8CE4FA25-B1E5-4B7E-8616-80DCC3D08071}" dt="2024-09-10T09:57:19.141" v="2305" actId="26606"/>
          <ac:spMkLst>
            <pc:docMk/>
            <pc:sldMk cId="2611864614" sldId="270"/>
            <ac:spMk id="10" creationId="{93A46EEB-10AB-4E52-AF22-A848AE9259F9}"/>
          </ac:spMkLst>
        </pc:spChg>
        <pc:picChg chg="add mod">
          <ac:chgData name="tanaboon tongbuasirilai" userId="3a6fbbe2-a5cd-4f36-96f1-1e3cf3325333" providerId="ADAL" clId="{8CE4FA25-B1E5-4B7E-8616-80DCC3D08071}" dt="2024-09-10T09:57:19.141" v="2305" actId="26606"/>
          <ac:picMkLst>
            <pc:docMk/>
            <pc:sldMk cId="2611864614" sldId="270"/>
            <ac:picMk id="5" creationId="{0321B7D1-CC57-6C83-4201-5725AC972EB8}"/>
          </ac:picMkLst>
        </pc:picChg>
      </pc:sldChg>
      <pc:sldChg chg="addSp delSp modSp new mod setBg setClrOvrMap modNotesTx">
        <pc:chgData name="tanaboon tongbuasirilai" userId="3a6fbbe2-a5cd-4f36-96f1-1e3cf3325333" providerId="ADAL" clId="{8CE4FA25-B1E5-4B7E-8616-80DCC3D08071}" dt="2024-09-10T10:11:47.996" v="2605" actId="20577"/>
        <pc:sldMkLst>
          <pc:docMk/>
          <pc:sldMk cId="2579549827" sldId="271"/>
        </pc:sldMkLst>
        <pc:spChg chg="mod">
          <ac:chgData name="tanaboon tongbuasirilai" userId="3a6fbbe2-a5cd-4f36-96f1-1e3cf3325333" providerId="ADAL" clId="{8CE4FA25-B1E5-4B7E-8616-80DCC3D08071}" dt="2024-09-10T10:00:57.939" v="2330" actId="1076"/>
          <ac:spMkLst>
            <pc:docMk/>
            <pc:sldMk cId="2579549827" sldId="271"/>
            <ac:spMk id="2" creationId="{A88DD3E6-45AC-EA9A-A089-886EB0C5D8CE}"/>
          </ac:spMkLst>
        </pc:spChg>
        <pc:spChg chg="del">
          <ac:chgData name="tanaboon tongbuasirilai" userId="3a6fbbe2-a5cd-4f36-96f1-1e3cf3325333" providerId="ADAL" clId="{8CE4FA25-B1E5-4B7E-8616-80DCC3D08071}" dt="2024-09-10T10:00:38.638" v="2322" actId="478"/>
          <ac:spMkLst>
            <pc:docMk/>
            <pc:sldMk cId="2579549827" sldId="271"/>
            <ac:spMk id="3" creationId="{4388B333-C10D-61B0-337F-6FA8BD95FB58}"/>
          </ac:spMkLst>
        </pc:spChg>
        <pc:spChg chg="add mod">
          <ac:chgData name="tanaboon tongbuasirilai" userId="3a6fbbe2-a5cd-4f36-96f1-1e3cf3325333" providerId="ADAL" clId="{8CE4FA25-B1E5-4B7E-8616-80DCC3D08071}" dt="2024-09-10T10:11:40.314" v="2598" actId="20577"/>
          <ac:spMkLst>
            <pc:docMk/>
            <pc:sldMk cId="2579549827" sldId="271"/>
            <ac:spMk id="6" creationId="{04DB6585-1D37-39EB-8300-859FC1A5C843}"/>
          </ac:spMkLst>
        </pc:spChg>
        <pc:spChg chg="add del">
          <ac:chgData name="tanaboon tongbuasirilai" userId="3a6fbbe2-a5cd-4f36-96f1-1e3cf3325333" providerId="ADAL" clId="{8CE4FA25-B1E5-4B7E-8616-80DCC3D08071}" dt="2024-09-10T10:00:46.986" v="2325" actId="26606"/>
          <ac:spMkLst>
            <pc:docMk/>
            <pc:sldMk cId="2579549827" sldId="271"/>
            <ac:spMk id="10" creationId="{8E482A67-6CD8-49D7-9F85-52ECF99152D0}"/>
          </ac:spMkLst>
        </pc:spChg>
        <pc:spChg chg="add del">
          <ac:chgData name="tanaboon tongbuasirilai" userId="3a6fbbe2-a5cd-4f36-96f1-1e3cf3325333" providerId="ADAL" clId="{8CE4FA25-B1E5-4B7E-8616-80DCC3D08071}" dt="2024-09-10T10:00:46.986" v="2325" actId="26606"/>
          <ac:spMkLst>
            <pc:docMk/>
            <pc:sldMk cId="2579549827" sldId="271"/>
            <ac:spMk id="12" creationId="{418F941B-B7E9-44F2-9A2C-5D35ACF9A678}"/>
          </ac:spMkLst>
        </pc:spChg>
        <pc:picChg chg="add mod">
          <ac:chgData name="tanaboon tongbuasirilai" userId="3a6fbbe2-a5cd-4f36-96f1-1e3cf3325333" providerId="ADAL" clId="{8CE4FA25-B1E5-4B7E-8616-80DCC3D08071}" dt="2024-09-10T10:01:04.308" v="2333" actId="1076"/>
          <ac:picMkLst>
            <pc:docMk/>
            <pc:sldMk cId="2579549827" sldId="271"/>
            <ac:picMk id="5" creationId="{828D1749-92E0-04CC-3410-00DA705EE566}"/>
          </ac:picMkLst>
        </pc:picChg>
      </pc:sldChg>
      <pc:sldChg chg="addSp delSp modSp new mod modNotesTx">
        <pc:chgData name="tanaboon tongbuasirilai" userId="3a6fbbe2-a5cd-4f36-96f1-1e3cf3325333" providerId="ADAL" clId="{8CE4FA25-B1E5-4B7E-8616-80DCC3D08071}" dt="2024-09-10T10:30:28.246" v="3181" actId="20577"/>
        <pc:sldMkLst>
          <pc:docMk/>
          <pc:sldMk cId="481972240" sldId="272"/>
        </pc:sldMkLst>
        <pc:spChg chg="mod">
          <ac:chgData name="tanaboon tongbuasirilai" userId="3a6fbbe2-a5cd-4f36-96f1-1e3cf3325333" providerId="ADAL" clId="{8CE4FA25-B1E5-4B7E-8616-80DCC3D08071}" dt="2024-09-10T10:19:19.168" v="2815" actId="1076"/>
          <ac:spMkLst>
            <pc:docMk/>
            <pc:sldMk cId="481972240" sldId="272"/>
            <ac:spMk id="2" creationId="{FEEECFBF-32AD-0DF6-ECDC-72AB6357E1D5}"/>
          </ac:spMkLst>
        </pc:spChg>
        <pc:spChg chg="add del mod">
          <ac:chgData name="tanaboon tongbuasirilai" userId="3a6fbbe2-a5cd-4f36-96f1-1e3cf3325333" providerId="ADAL" clId="{8CE4FA25-B1E5-4B7E-8616-80DCC3D08071}" dt="2024-09-10T10:17:24.390" v="2782" actId="478"/>
          <ac:spMkLst>
            <pc:docMk/>
            <pc:sldMk cId="481972240" sldId="272"/>
            <ac:spMk id="3" creationId="{EBEB1F31-804E-1D9B-D164-99A0CBD5FE2B}"/>
          </ac:spMkLst>
        </pc:spChg>
        <pc:spChg chg="add mod">
          <ac:chgData name="tanaboon tongbuasirilai" userId="3a6fbbe2-a5cd-4f36-96f1-1e3cf3325333" providerId="ADAL" clId="{8CE4FA25-B1E5-4B7E-8616-80DCC3D08071}" dt="2024-09-10T10:19:08.359" v="2810" actId="1076"/>
          <ac:spMkLst>
            <pc:docMk/>
            <pc:sldMk cId="481972240" sldId="272"/>
            <ac:spMk id="4" creationId="{D3A08CAA-AF9E-5C37-176B-6439C198365C}"/>
          </ac:spMkLst>
        </pc:spChg>
        <pc:spChg chg="add mod">
          <ac:chgData name="tanaboon tongbuasirilai" userId="3a6fbbe2-a5cd-4f36-96f1-1e3cf3325333" providerId="ADAL" clId="{8CE4FA25-B1E5-4B7E-8616-80DCC3D08071}" dt="2024-09-10T10:19:08.359" v="2810" actId="1076"/>
          <ac:spMkLst>
            <pc:docMk/>
            <pc:sldMk cId="481972240" sldId="272"/>
            <ac:spMk id="5" creationId="{11F79B84-EC0D-A7A1-F5B3-FC99AD2BA392}"/>
          </ac:spMkLst>
        </pc:spChg>
        <pc:spChg chg="add del mod">
          <ac:chgData name="tanaboon tongbuasirilai" userId="3a6fbbe2-a5cd-4f36-96f1-1e3cf3325333" providerId="ADAL" clId="{8CE4FA25-B1E5-4B7E-8616-80DCC3D08071}" dt="2024-09-10T10:17:27.014" v="2783" actId="478"/>
          <ac:spMkLst>
            <pc:docMk/>
            <pc:sldMk cId="481972240" sldId="272"/>
            <ac:spMk id="7" creationId="{1A6E885E-6992-D509-45EC-283354746823}"/>
          </ac:spMkLst>
        </pc:spChg>
        <pc:spChg chg="add mod">
          <ac:chgData name="tanaboon tongbuasirilai" userId="3a6fbbe2-a5cd-4f36-96f1-1e3cf3325333" providerId="ADAL" clId="{8CE4FA25-B1E5-4B7E-8616-80DCC3D08071}" dt="2024-09-10T10:19:08.359" v="2810" actId="1076"/>
          <ac:spMkLst>
            <pc:docMk/>
            <pc:sldMk cId="481972240" sldId="272"/>
            <ac:spMk id="8" creationId="{1E210F83-FCEC-91D5-F7EA-8CCF66B82D01}"/>
          </ac:spMkLst>
        </pc:spChg>
        <pc:spChg chg="add mod">
          <ac:chgData name="tanaboon tongbuasirilai" userId="3a6fbbe2-a5cd-4f36-96f1-1e3cf3325333" providerId="ADAL" clId="{8CE4FA25-B1E5-4B7E-8616-80DCC3D08071}" dt="2024-09-10T10:19:08.359" v="2810" actId="1076"/>
          <ac:spMkLst>
            <pc:docMk/>
            <pc:sldMk cId="481972240" sldId="272"/>
            <ac:spMk id="9" creationId="{9560E8E0-2A8B-F614-D137-9E915B1A45EC}"/>
          </ac:spMkLst>
        </pc:spChg>
        <pc:spChg chg="add mod">
          <ac:chgData name="tanaboon tongbuasirilai" userId="3a6fbbe2-a5cd-4f36-96f1-1e3cf3325333" providerId="ADAL" clId="{8CE4FA25-B1E5-4B7E-8616-80DCC3D08071}" dt="2024-09-10T10:26:51.688" v="3008" actId="1076"/>
          <ac:spMkLst>
            <pc:docMk/>
            <pc:sldMk cId="481972240" sldId="272"/>
            <ac:spMk id="12" creationId="{E399D3BA-5D9E-0D6E-6486-C9AA61AF007A}"/>
          </ac:spMkLst>
        </pc:spChg>
        <pc:spChg chg="add mod ord">
          <ac:chgData name="tanaboon tongbuasirilai" userId="3a6fbbe2-a5cd-4f36-96f1-1e3cf3325333" providerId="ADAL" clId="{8CE4FA25-B1E5-4B7E-8616-80DCC3D08071}" dt="2024-09-10T10:20:52.123" v="2828" actId="167"/>
          <ac:spMkLst>
            <pc:docMk/>
            <pc:sldMk cId="481972240" sldId="272"/>
            <ac:spMk id="13" creationId="{D18B0D18-2D92-C0CA-941F-740B9213C002}"/>
          </ac:spMkLst>
        </pc:spChg>
        <pc:spChg chg="add mod">
          <ac:chgData name="tanaboon tongbuasirilai" userId="3a6fbbe2-a5cd-4f36-96f1-1e3cf3325333" providerId="ADAL" clId="{8CE4FA25-B1E5-4B7E-8616-80DCC3D08071}" dt="2024-09-10T10:26:51.688" v="3008" actId="1076"/>
          <ac:spMkLst>
            <pc:docMk/>
            <pc:sldMk cId="481972240" sldId="272"/>
            <ac:spMk id="14" creationId="{5D53B414-3439-C606-F3DD-3622A83C6AB7}"/>
          </ac:spMkLst>
        </pc:spChg>
        <pc:spChg chg="add mod">
          <ac:chgData name="tanaboon tongbuasirilai" userId="3a6fbbe2-a5cd-4f36-96f1-1e3cf3325333" providerId="ADAL" clId="{8CE4FA25-B1E5-4B7E-8616-80DCC3D08071}" dt="2024-09-10T10:26:51.688" v="3008" actId="1076"/>
          <ac:spMkLst>
            <pc:docMk/>
            <pc:sldMk cId="481972240" sldId="272"/>
            <ac:spMk id="15" creationId="{40527E7B-4E9C-C570-8E24-AA989021E387}"/>
          </ac:spMkLst>
        </pc:spChg>
        <pc:spChg chg="add del mod">
          <ac:chgData name="tanaboon tongbuasirilai" userId="3a6fbbe2-a5cd-4f36-96f1-1e3cf3325333" providerId="ADAL" clId="{8CE4FA25-B1E5-4B7E-8616-80DCC3D08071}" dt="2024-09-10T10:21:56.499" v="2851" actId="478"/>
          <ac:spMkLst>
            <pc:docMk/>
            <pc:sldMk cId="481972240" sldId="272"/>
            <ac:spMk id="16" creationId="{E0367E4A-5E41-2649-45FC-C919EB1D2A26}"/>
          </ac:spMkLst>
        </pc:spChg>
        <pc:spChg chg="add mod">
          <ac:chgData name="tanaboon tongbuasirilai" userId="3a6fbbe2-a5cd-4f36-96f1-1e3cf3325333" providerId="ADAL" clId="{8CE4FA25-B1E5-4B7E-8616-80DCC3D08071}" dt="2024-09-10T10:26:51.688" v="3008" actId="1076"/>
          <ac:spMkLst>
            <pc:docMk/>
            <pc:sldMk cId="481972240" sldId="272"/>
            <ac:spMk id="17" creationId="{C58684C3-5EBB-A844-270A-AF0285CEE477}"/>
          </ac:spMkLst>
        </pc:spChg>
        <pc:spChg chg="add mod">
          <ac:chgData name="tanaboon tongbuasirilai" userId="3a6fbbe2-a5cd-4f36-96f1-1e3cf3325333" providerId="ADAL" clId="{8CE4FA25-B1E5-4B7E-8616-80DCC3D08071}" dt="2024-09-10T10:26:51.688" v="3008" actId="1076"/>
          <ac:spMkLst>
            <pc:docMk/>
            <pc:sldMk cId="481972240" sldId="272"/>
            <ac:spMk id="18" creationId="{92905539-6B9F-1C73-C957-50D716F6FBEB}"/>
          </ac:spMkLst>
        </pc:spChg>
        <pc:spChg chg="add mod ord">
          <ac:chgData name="tanaboon tongbuasirilai" userId="3a6fbbe2-a5cd-4f36-96f1-1e3cf3325333" providerId="ADAL" clId="{8CE4FA25-B1E5-4B7E-8616-80DCC3D08071}" dt="2024-09-10T10:27:09.994" v="3011" actId="17032"/>
          <ac:spMkLst>
            <pc:docMk/>
            <pc:sldMk cId="481972240" sldId="272"/>
            <ac:spMk id="19" creationId="{B015A54C-C31A-B3E3-5A56-5D94DF0FF03F}"/>
          </ac:spMkLst>
        </pc:spChg>
        <pc:picChg chg="add mod">
          <ac:chgData name="tanaboon tongbuasirilai" userId="3a6fbbe2-a5cd-4f36-96f1-1e3cf3325333" providerId="ADAL" clId="{8CE4FA25-B1E5-4B7E-8616-80DCC3D08071}" dt="2024-09-10T10:13:43.148" v="2654"/>
          <ac:picMkLst>
            <pc:docMk/>
            <pc:sldMk cId="481972240" sldId="272"/>
            <ac:picMk id="1026" creationId="{BE91C09F-A47D-B48A-5DD2-852F37B7CC6E}"/>
          </ac:picMkLst>
        </pc:picChg>
        <pc:cxnChg chg="add del">
          <ac:chgData name="tanaboon tongbuasirilai" userId="3a6fbbe2-a5cd-4f36-96f1-1e3cf3325333" providerId="ADAL" clId="{8CE4FA25-B1E5-4B7E-8616-80DCC3D08071}" dt="2024-09-10T10:18:55.212" v="2807" actId="478"/>
          <ac:cxnSpMkLst>
            <pc:docMk/>
            <pc:sldMk cId="481972240" sldId="272"/>
            <ac:cxnSpMk id="11" creationId="{C22AA2E8-CDB8-0DEB-0194-0355065F184F}"/>
          </ac:cxnSpMkLst>
        </pc:cxnChg>
      </pc:sldChg>
      <pc:sldChg chg="addSp delSp modSp new mod setBg">
        <pc:chgData name="tanaboon tongbuasirilai" userId="3a6fbbe2-a5cd-4f36-96f1-1e3cf3325333" providerId="ADAL" clId="{8CE4FA25-B1E5-4B7E-8616-80DCC3D08071}" dt="2024-09-10T10:39:37.306" v="3233" actId="14100"/>
        <pc:sldMkLst>
          <pc:docMk/>
          <pc:sldMk cId="2243101747" sldId="273"/>
        </pc:sldMkLst>
        <pc:spChg chg="mod">
          <ac:chgData name="tanaboon tongbuasirilai" userId="3a6fbbe2-a5cd-4f36-96f1-1e3cf3325333" providerId="ADAL" clId="{8CE4FA25-B1E5-4B7E-8616-80DCC3D08071}" dt="2024-09-10T10:39:37.306" v="3233" actId="14100"/>
          <ac:spMkLst>
            <pc:docMk/>
            <pc:sldMk cId="2243101747" sldId="273"/>
            <ac:spMk id="2" creationId="{45D4561E-FD27-0387-4FFA-E88D8F80B026}"/>
          </ac:spMkLst>
        </pc:spChg>
        <pc:spChg chg="add del mod">
          <ac:chgData name="tanaboon tongbuasirilai" userId="3a6fbbe2-a5cd-4f36-96f1-1e3cf3325333" providerId="ADAL" clId="{8CE4FA25-B1E5-4B7E-8616-80DCC3D08071}" dt="2024-09-10T10:39:18.924" v="3228" actId="26606"/>
          <ac:spMkLst>
            <pc:docMk/>
            <pc:sldMk cId="2243101747" sldId="273"/>
            <ac:spMk id="3" creationId="{541FC610-151F-9AD6-2D03-3FDC14A351BB}"/>
          </ac:spMkLst>
        </pc:spChg>
        <pc:graphicFrameChg chg="add del">
          <ac:chgData name="tanaboon tongbuasirilai" userId="3a6fbbe2-a5cd-4f36-96f1-1e3cf3325333" providerId="ADAL" clId="{8CE4FA25-B1E5-4B7E-8616-80DCC3D08071}" dt="2024-09-10T10:39:11.578" v="3225" actId="26606"/>
          <ac:graphicFrameMkLst>
            <pc:docMk/>
            <pc:sldMk cId="2243101747" sldId="273"/>
            <ac:graphicFrameMk id="5" creationId="{0AC19152-C098-ECDE-0F1C-D0E3A92EC9FE}"/>
          </ac:graphicFrameMkLst>
        </pc:graphicFrameChg>
        <pc:graphicFrameChg chg="add del">
          <ac:chgData name="tanaboon tongbuasirilai" userId="3a6fbbe2-a5cd-4f36-96f1-1e3cf3325333" providerId="ADAL" clId="{8CE4FA25-B1E5-4B7E-8616-80DCC3D08071}" dt="2024-09-10T10:39:18.765" v="3227" actId="26606"/>
          <ac:graphicFrameMkLst>
            <pc:docMk/>
            <pc:sldMk cId="2243101747" sldId="273"/>
            <ac:graphicFrameMk id="7" creationId="{4C44D30C-9211-CA80-E637-D6D5536B9423}"/>
          </ac:graphicFrameMkLst>
        </pc:graphicFrameChg>
        <pc:graphicFrameChg chg="add mod">
          <ac:chgData name="tanaboon tongbuasirilai" userId="3a6fbbe2-a5cd-4f36-96f1-1e3cf3325333" providerId="ADAL" clId="{8CE4FA25-B1E5-4B7E-8616-80DCC3D08071}" dt="2024-09-10T10:39:31.756" v="3231" actId="14100"/>
          <ac:graphicFrameMkLst>
            <pc:docMk/>
            <pc:sldMk cId="2243101747" sldId="273"/>
            <ac:graphicFrameMk id="11" creationId="{0AC19152-C098-ECDE-0F1C-D0E3A92EC9FE}"/>
          </ac:graphicFrameMkLst>
        </pc:graphicFrameChg>
        <pc:picChg chg="add del">
          <ac:chgData name="tanaboon tongbuasirilai" userId="3a6fbbe2-a5cd-4f36-96f1-1e3cf3325333" providerId="ADAL" clId="{8CE4FA25-B1E5-4B7E-8616-80DCC3D08071}" dt="2024-09-10T10:39:18.765" v="3227" actId="26606"/>
          <ac:picMkLst>
            <pc:docMk/>
            <pc:sldMk cId="2243101747" sldId="273"/>
            <ac:picMk id="9" creationId="{B577D423-FE81-4236-89DE-39776B810941}"/>
          </ac:picMkLst>
        </pc:picChg>
      </pc:sldChg>
      <pc:sldChg chg="addSp delSp modSp new mod setBg modNotesTx">
        <pc:chgData name="tanaboon tongbuasirilai" userId="3a6fbbe2-a5cd-4f36-96f1-1e3cf3325333" providerId="ADAL" clId="{8CE4FA25-B1E5-4B7E-8616-80DCC3D08071}" dt="2024-09-10T10:41:20.386" v="3369" actId="5793"/>
        <pc:sldMkLst>
          <pc:docMk/>
          <pc:sldMk cId="3302000354" sldId="274"/>
        </pc:sldMkLst>
        <pc:spChg chg="mod">
          <ac:chgData name="tanaboon tongbuasirilai" userId="3a6fbbe2-a5cd-4f36-96f1-1e3cf3325333" providerId="ADAL" clId="{8CE4FA25-B1E5-4B7E-8616-80DCC3D08071}" dt="2024-09-10T10:40:30.281" v="3255" actId="20577"/>
          <ac:spMkLst>
            <pc:docMk/>
            <pc:sldMk cId="3302000354" sldId="274"/>
            <ac:spMk id="2" creationId="{FEE49359-55F1-D3C2-55F3-DDDF20F8FE10}"/>
          </ac:spMkLst>
        </pc:spChg>
        <pc:spChg chg="del">
          <ac:chgData name="tanaboon tongbuasirilai" userId="3a6fbbe2-a5cd-4f36-96f1-1e3cf3325333" providerId="ADAL" clId="{8CE4FA25-B1E5-4B7E-8616-80DCC3D08071}" dt="2024-09-10T10:40:11.724" v="3234" actId="478"/>
          <ac:spMkLst>
            <pc:docMk/>
            <pc:sldMk cId="3302000354" sldId="274"/>
            <ac:spMk id="3" creationId="{315C8A7E-8468-6CBF-7C15-EAA4A5D67A16}"/>
          </ac:spMkLst>
        </pc:spChg>
        <pc:spChg chg="add">
          <ac:chgData name="tanaboon tongbuasirilai" userId="3a6fbbe2-a5cd-4f36-96f1-1e3cf3325333" providerId="ADAL" clId="{8CE4FA25-B1E5-4B7E-8616-80DCC3D08071}" dt="2024-09-10T10:40:18.575" v="3236" actId="26606"/>
          <ac:spMkLst>
            <pc:docMk/>
            <pc:sldMk cId="3302000354" sldId="274"/>
            <ac:spMk id="2055" creationId="{93A46EEB-10AB-4E52-AF22-A848AE9259F9}"/>
          </ac:spMkLst>
        </pc:spChg>
        <pc:picChg chg="add mod">
          <ac:chgData name="tanaboon tongbuasirilai" userId="3a6fbbe2-a5cd-4f36-96f1-1e3cf3325333" providerId="ADAL" clId="{8CE4FA25-B1E5-4B7E-8616-80DCC3D08071}" dt="2024-09-10T10:40:18.575" v="3236" actId="26606"/>
          <ac:picMkLst>
            <pc:docMk/>
            <pc:sldMk cId="3302000354" sldId="274"/>
            <ac:picMk id="2050" creationId="{F491CB2C-73B6-9367-9995-4373A3D67E7B}"/>
          </ac:picMkLst>
        </pc:picChg>
      </pc:sldChg>
      <pc:sldChg chg="addSp delSp modSp new mod modNotesTx">
        <pc:chgData name="tanaboon tongbuasirilai" userId="3a6fbbe2-a5cd-4f36-96f1-1e3cf3325333" providerId="ADAL" clId="{8CE4FA25-B1E5-4B7E-8616-80DCC3D08071}" dt="2024-09-10T10:57:28.061" v="3863" actId="20577"/>
        <pc:sldMkLst>
          <pc:docMk/>
          <pc:sldMk cId="526315352" sldId="275"/>
        </pc:sldMkLst>
        <pc:spChg chg="mod">
          <ac:chgData name="tanaboon tongbuasirilai" userId="3a6fbbe2-a5cd-4f36-96f1-1e3cf3325333" providerId="ADAL" clId="{8CE4FA25-B1E5-4B7E-8616-80DCC3D08071}" dt="2024-09-10T10:50:43.469" v="3416" actId="13822"/>
          <ac:spMkLst>
            <pc:docMk/>
            <pc:sldMk cId="526315352" sldId="275"/>
            <ac:spMk id="2" creationId="{0FB8B9DE-0AA1-796C-1AD3-9EED754DFC00}"/>
          </ac:spMkLst>
        </pc:spChg>
        <pc:spChg chg="del">
          <ac:chgData name="tanaboon tongbuasirilai" userId="3a6fbbe2-a5cd-4f36-96f1-1e3cf3325333" providerId="ADAL" clId="{8CE4FA25-B1E5-4B7E-8616-80DCC3D08071}" dt="2024-09-10T10:49:27.032" v="3370" actId="478"/>
          <ac:spMkLst>
            <pc:docMk/>
            <pc:sldMk cId="526315352" sldId="275"/>
            <ac:spMk id="3" creationId="{A672A41E-2AD8-7B32-40F6-301B81CDA5AC}"/>
          </ac:spMkLst>
        </pc:spChg>
        <pc:spChg chg="add del mod">
          <ac:chgData name="tanaboon tongbuasirilai" userId="3a6fbbe2-a5cd-4f36-96f1-1e3cf3325333" providerId="ADAL" clId="{8CE4FA25-B1E5-4B7E-8616-80DCC3D08071}" dt="2024-09-10T10:52:59.016" v="3425" actId="478"/>
          <ac:spMkLst>
            <pc:docMk/>
            <pc:sldMk cId="526315352" sldId="275"/>
            <ac:spMk id="8" creationId="{71B1166A-E9F4-5DC9-C461-BD542B39DD8F}"/>
          </ac:spMkLst>
        </pc:spChg>
        <pc:spChg chg="add mod">
          <ac:chgData name="tanaboon tongbuasirilai" userId="3a6fbbe2-a5cd-4f36-96f1-1e3cf3325333" providerId="ADAL" clId="{8CE4FA25-B1E5-4B7E-8616-80DCC3D08071}" dt="2024-09-10T10:52:55.106" v="3424" actId="207"/>
          <ac:spMkLst>
            <pc:docMk/>
            <pc:sldMk cId="526315352" sldId="275"/>
            <ac:spMk id="9" creationId="{8E831210-80DE-39DB-7A6F-4D212F10719C}"/>
          </ac:spMkLst>
        </pc:spChg>
        <pc:spChg chg="add mod">
          <ac:chgData name="tanaboon tongbuasirilai" userId="3a6fbbe2-a5cd-4f36-96f1-1e3cf3325333" providerId="ADAL" clId="{8CE4FA25-B1E5-4B7E-8616-80DCC3D08071}" dt="2024-09-10T10:53:10.270" v="3431" actId="20577"/>
          <ac:spMkLst>
            <pc:docMk/>
            <pc:sldMk cId="526315352" sldId="275"/>
            <ac:spMk id="10" creationId="{71607280-ABBB-C4BB-CE8D-BBA7D25B890A}"/>
          </ac:spMkLst>
        </pc:spChg>
        <pc:spChg chg="add del mod">
          <ac:chgData name="tanaboon tongbuasirilai" userId="3a6fbbe2-a5cd-4f36-96f1-1e3cf3325333" providerId="ADAL" clId="{8CE4FA25-B1E5-4B7E-8616-80DCC3D08071}" dt="2024-09-10T10:53:31.912" v="3437" actId="20577"/>
          <ac:spMkLst>
            <pc:docMk/>
            <pc:sldMk cId="526315352" sldId="275"/>
            <ac:spMk id="11" creationId="{053A51DD-E2DE-B625-6A42-FD3865A673B6}"/>
          </ac:spMkLst>
        </pc:spChg>
        <pc:spChg chg="add mod">
          <ac:chgData name="tanaboon tongbuasirilai" userId="3a6fbbe2-a5cd-4f36-96f1-1e3cf3325333" providerId="ADAL" clId="{8CE4FA25-B1E5-4B7E-8616-80DCC3D08071}" dt="2024-09-10T10:53:50.294" v="3441" actId="20577"/>
          <ac:spMkLst>
            <pc:docMk/>
            <pc:sldMk cId="526315352" sldId="275"/>
            <ac:spMk id="12" creationId="{FA1CCEE9-3F46-11BD-556B-9F1AD4D00AB2}"/>
          </ac:spMkLst>
        </pc:spChg>
        <pc:picChg chg="add mod">
          <ac:chgData name="tanaboon tongbuasirilai" userId="3a6fbbe2-a5cd-4f36-96f1-1e3cf3325333" providerId="ADAL" clId="{8CE4FA25-B1E5-4B7E-8616-80DCC3D08071}" dt="2024-09-10T10:50:27.257" v="3415" actId="1076"/>
          <ac:picMkLst>
            <pc:docMk/>
            <pc:sldMk cId="526315352" sldId="275"/>
            <ac:picMk id="5" creationId="{79B89225-4F72-2CF6-03D3-762564943603}"/>
          </ac:picMkLst>
        </pc:picChg>
        <pc:picChg chg="add mod">
          <ac:chgData name="tanaboon tongbuasirilai" userId="3a6fbbe2-a5cd-4f36-96f1-1e3cf3325333" providerId="ADAL" clId="{8CE4FA25-B1E5-4B7E-8616-80DCC3D08071}" dt="2024-09-10T10:50:25.155" v="3414" actId="1076"/>
          <ac:picMkLst>
            <pc:docMk/>
            <pc:sldMk cId="526315352" sldId="275"/>
            <ac:picMk id="7" creationId="{08C91DF0-46A7-CED6-05E4-0BCE9ADE5B97}"/>
          </ac:picMkLst>
        </pc:picChg>
      </pc:sldChg>
      <pc:sldChg chg="addSp delSp modSp new mod">
        <pc:chgData name="tanaboon tongbuasirilai" userId="3a6fbbe2-a5cd-4f36-96f1-1e3cf3325333" providerId="ADAL" clId="{8CE4FA25-B1E5-4B7E-8616-80DCC3D08071}" dt="2024-09-10T10:57:35.706" v="3866" actId="1076"/>
        <pc:sldMkLst>
          <pc:docMk/>
          <pc:sldMk cId="1305428410" sldId="276"/>
        </pc:sldMkLst>
        <pc:spChg chg="mod">
          <ac:chgData name="tanaboon tongbuasirilai" userId="3a6fbbe2-a5cd-4f36-96f1-1e3cf3325333" providerId="ADAL" clId="{8CE4FA25-B1E5-4B7E-8616-80DCC3D08071}" dt="2024-09-10T10:56:38.223" v="3772" actId="20577"/>
          <ac:spMkLst>
            <pc:docMk/>
            <pc:sldMk cId="1305428410" sldId="276"/>
            <ac:spMk id="2" creationId="{5A410079-2796-B469-0259-6AD1860E2F65}"/>
          </ac:spMkLst>
        </pc:spChg>
        <pc:spChg chg="del">
          <ac:chgData name="tanaboon tongbuasirilai" userId="3a6fbbe2-a5cd-4f36-96f1-1e3cf3325333" providerId="ADAL" clId="{8CE4FA25-B1E5-4B7E-8616-80DCC3D08071}" dt="2024-09-10T10:56:32.359" v="3752" actId="478"/>
          <ac:spMkLst>
            <pc:docMk/>
            <pc:sldMk cId="1305428410" sldId="276"/>
            <ac:spMk id="3" creationId="{B5B6A81C-E027-829C-E65B-099ABC2B83AD}"/>
          </ac:spMkLst>
        </pc:spChg>
        <pc:picChg chg="add mod">
          <ac:chgData name="tanaboon tongbuasirilai" userId="3a6fbbe2-a5cd-4f36-96f1-1e3cf3325333" providerId="ADAL" clId="{8CE4FA25-B1E5-4B7E-8616-80DCC3D08071}" dt="2024-09-10T10:57:35.706" v="3866" actId="1076"/>
          <ac:picMkLst>
            <pc:docMk/>
            <pc:sldMk cId="1305428410" sldId="276"/>
            <ac:picMk id="5" creationId="{54AA21AD-710B-0811-895E-DABB84E6F9EB}"/>
          </ac:picMkLst>
        </pc:picChg>
      </pc:sldChg>
      <pc:sldChg chg="addSp delSp modSp new mod setBg setClrOvrMap">
        <pc:chgData name="tanaboon tongbuasirilai" userId="3a6fbbe2-a5cd-4f36-96f1-1e3cf3325333" providerId="ADAL" clId="{8CE4FA25-B1E5-4B7E-8616-80DCC3D08071}" dt="2024-09-10T11:00:42.405" v="3930" actId="1076"/>
        <pc:sldMkLst>
          <pc:docMk/>
          <pc:sldMk cId="3789252719" sldId="277"/>
        </pc:sldMkLst>
        <pc:spChg chg="mod">
          <ac:chgData name="tanaboon tongbuasirilai" userId="3a6fbbe2-a5cd-4f36-96f1-1e3cf3325333" providerId="ADAL" clId="{8CE4FA25-B1E5-4B7E-8616-80DCC3D08071}" dt="2024-09-10T11:00:42.405" v="3930" actId="1076"/>
          <ac:spMkLst>
            <pc:docMk/>
            <pc:sldMk cId="3789252719" sldId="277"/>
            <ac:spMk id="2" creationId="{267BF309-9463-0856-DBCE-5FF10928A9CB}"/>
          </ac:spMkLst>
        </pc:spChg>
        <pc:spChg chg="del">
          <ac:chgData name="tanaboon tongbuasirilai" userId="3a6fbbe2-a5cd-4f36-96f1-1e3cf3325333" providerId="ADAL" clId="{8CE4FA25-B1E5-4B7E-8616-80DCC3D08071}" dt="2024-09-10T10:58:49.862" v="3915" actId="478"/>
          <ac:spMkLst>
            <pc:docMk/>
            <pc:sldMk cId="3789252719" sldId="277"/>
            <ac:spMk id="3" creationId="{D34659FD-C518-3A59-96AF-E5CBC8F81BFC}"/>
          </ac:spMkLst>
        </pc:spChg>
        <pc:spChg chg="add">
          <ac:chgData name="tanaboon tongbuasirilai" userId="3a6fbbe2-a5cd-4f36-96f1-1e3cf3325333" providerId="ADAL" clId="{8CE4FA25-B1E5-4B7E-8616-80DCC3D08071}" dt="2024-09-10T10:59:03.634" v="3921" actId="26606"/>
          <ac:spMkLst>
            <pc:docMk/>
            <pc:sldMk cId="3789252719" sldId="277"/>
            <ac:spMk id="7" creationId="{8E482A67-6CD8-49D7-9F85-52ECF99152D0}"/>
          </ac:spMkLst>
        </pc:spChg>
        <pc:spChg chg="add">
          <ac:chgData name="tanaboon tongbuasirilai" userId="3a6fbbe2-a5cd-4f36-96f1-1e3cf3325333" providerId="ADAL" clId="{8CE4FA25-B1E5-4B7E-8616-80DCC3D08071}" dt="2024-09-10T10:59:03.634" v="3921" actId="26606"/>
          <ac:spMkLst>
            <pc:docMk/>
            <pc:sldMk cId="3789252719" sldId="277"/>
            <ac:spMk id="8" creationId="{418F941B-B7E9-44F2-9A2C-5D35ACF9A678}"/>
          </ac:spMkLst>
        </pc:spChg>
        <pc:spChg chg="add del">
          <ac:chgData name="tanaboon tongbuasirilai" userId="3a6fbbe2-a5cd-4f36-96f1-1e3cf3325333" providerId="ADAL" clId="{8CE4FA25-B1E5-4B7E-8616-80DCC3D08071}" dt="2024-09-10T10:58:56.024" v="3918" actId="26606"/>
          <ac:spMkLst>
            <pc:docMk/>
            <pc:sldMk cId="3789252719" sldId="277"/>
            <ac:spMk id="10" creationId="{8E482A67-6CD8-49D7-9F85-52ECF99152D0}"/>
          </ac:spMkLst>
        </pc:spChg>
        <pc:spChg chg="add del">
          <ac:chgData name="tanaboon tongbuasirilai" userId="3a6fbbe2-a5cd-4f36-96f1-1e3cf3325333" providerId="ADAL" clId="{8CE4FA25-B1E5-4B7E-8616-80DCC3D08071}" dt="2024-09-10T10:58:56.024" v="3918" actId="26606"/>
          <ac:spMkLst>
            <pc:docMk/>
            <pc:sldMk cId="3789252719" sldId="277"/>
            <ac:spMk id="12" creationId="{418F941B-B7E9-44F2-9A2C-5D35ACF9A678}"/>
          </ac:spMkLst>
        </pc:spChg>
        <pc:picChg chg="add mod">
          <ac:chgData name="tanaboon tongbuasirilai" userId="3a6fbbe2-a5cd-4f36-96f1-1e3cf3325333" providerId="ADAL" clId="{8CE4FA25-B1E5-4B7E-8616-80DCC3D08071}" dt="2024-09-10T10:59:14.892" v="3924" actId="1076"/>
          <ac:picMkLst>
            <pc:docMk/>
            <pc:sldMk cId="3789252719" sldId="277"/>
            <ac:picMk id="5" creationId="{B3793805-98C0-DA6D-5489-825F2183EB9D}"/>
          </ac:picMkLst>
        </pc:picChg>
        <pc:picChg chg="add del">
          <ac:chgData name="tanaboon tongbuasirilai" userId="3a6fbbe2-a5cd-4f36-96f1-1e3cf3325333" providerId="ADAL" clId="{8CE4FA25-B1E5-4B7E-8616-80DCC3D08071}" dt="2024-09-10T10:59:00.196" v="3920" actId="26606"/>
          <ac:picMkLst>
            <pc:docMk/>
            <pc:sldMk cId="3789252719" sldId="277"/>
            <ac:picMk id="14" creationId="{08187575-5CB4-477B-AA47-020C6D2A786E}"/>
          </ac:picMkLst>
        </pc:picChg>
        <pc:picChg chg="add del">
          <ac:chgData name="tanaboon tongbuasirilai" userId="3a6fbbe2-a5cd-4f36-96f1-1e3cf3325333" providerId="ADAL" clId="{8CE4FA25-B1E5-4B7E-8616-80DCC3D08071}" dt="2024-09-10T10:59:00.196" v="3920" actId="26606"/>
          <ac:picMkLst>
            <pc:docMk/>
            <pc:sldMk cId="3789252719" sldId="277"/>
            <ac:picMk id="15" creationId="{EE585F70-7C5D-424E-A182-39507AF48A0C}"/>
          </ac:picMkLst>
        </pc:picChg>
      </pc:sldChg>
      <pc:sldChg chg="addSp delSp modSp add mod modNotesTx">
        <pc:chgData name="tanaboon tongbuasirilai" userId="3a6fbbe2-a5cd-4f36-96f1-1e3cf3325333" providerId="ADAL" clId="{8CE4FA25-B1E5-4B7E-8616-80DCC3D08071}" dt="2024-09-04T10:39:15.678" v="2013" actId="20577"/>
        <pc:sldMkLst>
          <pc:docMk/>
          <pc:sldMk cId="628744113" sldId="278"/>
        </pc:sldMkLst>
        <pc:spChg chg="mod">
          <ac:chgData name="tanaboon tongbuasirilai" userId="3a6fbbe2-a5cd-4f36-96f1-1e3cf3325333" providerId="ADAL" clId="{8CE4FA25-B1E5-4B7E-8616-80DCC3D08071}" dt="2024-09-04T10:38:44.524" v="1976" actId="20577"/>
          <ac:spMkLst>
            <pc:docMk/>
            <pc:sldMk cId="628744113" sldId="278"/>
            <ac:spMk id="2" creationId="{8FFBDFE3-3FD1-3657-C470-4BFC8BD6956B}"/>
          </ac:spMkLst>
        </pc:spChg>
        <pc:spChg chg="add mod">
          <ac:chgData name="tanaboon tongbuasirilai" userId="3a6fbbe2-a5cd-4f36-96f1-1e3cf3325333" providerId="ADAL" clId="{8CE4FA25-B1E5-4B7E-8616-80DCC3D08071}" dt="2024-09-04T09:45:52.761" v="1404" actId="207"/>
          <ac:spMkLst>
            <pc:docMk/>
            <pc:sldMk cId="628744113" sldId="278"/>
            <ac:spMk id="6" creationId="{4F1C1B6D-D0DF-D21E-AE7C-89888C589EAE}"/>
          </ac:spMkLst>
        </pc:spChg>
        <pc:spChg chg="add mod">
          <ac:chgData name="tanaboon tongbuasirilai" userId="3a6fbbe2-a5cd-4f36-96f1-1e3cf3325333" providerId="ADAL" clId="{8CE4FA25-B1E5-4B7E-8616-80DCC3D08071}" dt="2024-09-04T09:45:59.791" v="1406" actId="1076"/>
          <ac:spMkLst>
            <pc:docMk/>
            <pc:sldMk cId="628744113" sldId="278"/>
            <ac:spMk id="7" creationId="{87157E10-A36B-D53D-749B-BCF9A59A241B}"/>
          </ac:spMkLst>
        </pc:spChg>
        <pc:spChg chg="add mod">
          <ac:chgData name="tanaboon tongbuasirilai" userId="3a6fbbe2-a5cd-4f36-96f1-1e3cf3325333" providerId="ADAL" clId="{8CE4FA25-B1E5-4B7E-8616-80DCC3D08071}" dt="2024-09-04T09:47:10.388" v="1450" actId="1076"/>
          <ac:spMkLst>
            <pc:docMk/>
            <pc:sldMk cId="628744113" sldId="278"/>
            <ac:spMk id="8" creationId="{8CA8ABE6-03CF-18F4-A251-0D158B8B1CE8}"/>
          </ac:spMkLst>
        </pc:spChg>
        <pc:spChg chg="add mod">
          <ac:chgData name="tanaboon tongbuasirilai" userId="3a6fbbe2-a5cd-4f36-96f1-1e3cf3325333" providerId="ADAL" clId="{8CE4FA25-B1E5-4B7E-8616-80DCC3D08071}" dt="2024-09-04T09:47:14.657" v="1455" actId="1037"/>
          <ac:spMkLst>
            <pc:docMk/>
            <pc:sldMk cId="628744113" sldId="278"/>
            <ac:spMk id="9" creationId="{FC6E54CF-4B14-E48F-7B12-5BD1FDF4CED8}"/>
          </ac:spMkLst>
        </pc:spChg>
        <pc:spChg chg="add mod">
          <ac:chgData name="tanaboon tongbuasirilai" userId="3a6fbbe2-a5cd-4f36-96f1-1e3cf3325333" providerId="ADAL" clId="{8CE4FA25-B1E5-4B7E-8616-80DCC3D08071}" dt="2024-09-04T09:52:53.565" v="1792" actId="207"/>
          <ac:spMkLst>
            <pc:docMk/>
            <pc:sldMk cId="628744113" sldId="278"/>
            <ac:spMk id="10" creationId="{3D2EEABA-E7B5-4DC0-34F8-0A9F8CB52473}"/>
          </ac:spMkLst>
        </pc:spChg>
        <pc:spChg chg="add mod">
          <ac:chgData name="tanaboon tongbuasirilai" userId="3a6fbbe2-a5cd-4f36-96f1-1e3cf3325333" providerId="ADAL" clId="{8CE4FA25-B1E5-4B7E-8616-80DCC3D08071}" dt="2024-09-04T09:53:09.434" v="1798" actId="20577"/>
          <ac:spMkLst>
            <pc:docMk/>
            <pc:sldMk cId="628744113" sldId="278"/>
            <ac:spMk id="11" creationId="{974F9BCA-F535-506E-8A34-6FF0D1813C7C}"/>
          </ac:spMkLst>
        </pc:spChg>
        <pc:spChg chg="add mod">
          <ac:chgData name="tanaboon tongbuasirilai" userId="3a6fbbe2-a5cd-4f36-96f1-1e3cf3325333" providerId="ADAL" clId="{8CE4FA25-B1E5-4B7E-8616-80DCC3D08071}" dt="2024-09-04T09:53:19.626" v="1889" actId="20577"/>
          <ac:spMkLst>
            <pc:docMk/>
            <pc:sldMk cId="628744113" sldId="278"/>
            <ac:spMk id="12" creationId="{123650AB-0723-170C-E213-B592BC877CF3}"/>
          </ac:spMkLst>
        </pc:spChg>
        <pc:spChg chg="add mod">
          <ac:chgData name="tanaboon tongbuasirilai" userId="3a6fbbe2-a5cd-4f36-96f1-1e3cf3325333" providerId="ADAL" clId="{8CE4FA25-B1E5-4B7E-8616-80DCC3D08071}" dt="2024-09-04T09:53:30.605" v="1963" actId="20577"/>
          <ac:spMkLst>
            <pc:docMk/>
            <pc:sldMk cId="628744113" sldId="278"/>
            <ac:spMk id="14" creationId="{A8676580-C18D-5161-D45B-C790331DB27B}"/>
          </ac:spMkLst>
        </pc:spChg>
        <pc:spChg chg="mod">
          <ac:chgData name="tanaboon tongbuasirilai" userId="3a6fbbe2-a5cd-4f36-96f1-1e3cf3325333" providerId="ADAL" clId="{8CE4FA25-B1E5-4B7E-8616-80DCC3D08071}" dt="2024-09-04T09:45:31.887" v="1401" actId="1076"/>
          <ac:spMkLst>
            <pc:docMk/>
            <pc:sldMk cId="628744113" sldId="278"/>
            <ac:spMk id="17" creationId="{7292822D-FDCA-5389-0B07-7923A4A06F5B}"/>
          </ac:spMkLst>
        </pc:spChg>
        <pc:spChg chg="mod">
          <ac:chgData name="tanaboon tongbuasirilai" userId="3a6fbbe2-a5cd-4f36-96f1-1e3cf3325333" providerId="ADAL" clId="{8CE4FA25-B1E5-4B7E-8616-80DCC3D08071}" dt="2024-09-04T09:45:25.999" v="1399" actId="1076"/>
          <ac:spMkLst>
            <pc:docMk/>
            <pc:sldMk cId="628744113" sldId="278"/>
            <ac:spMk id="18" creationId="{F7767A9F-07A9-0006-E71B-9A99B65C2367}"/>
          </ac:spMkLst>
        </pc:spChg>
        <pc:spChg chg="del">
          <ac:chgData name="tanaboon tongbuasirilai" userId="3a6fbbe2-a5cd-4f36-96f1-1e3cf3325333" providerId="ADAL" clId="{8CE4FA25-B1E5-4B7E-8616-80DCC3D08071}" dt="2024-09-04T09:44:14.896" v="1380" actId="478"/>
          <ac:spMkLst>
            <pc:docMk/>
            <pc:sldMk cId="628744113" sldId="278"/>
            <ac:spMk id="21" creationId="{0362F279-9AD2-7AC7-89F4-93E4BB894DEF}"/>
          </ac:spMkLst>
        </pc:spChg>
        <pc:spChg chg="del">
          <ac:chgData name="tanaboon tongbuasirilai" userId="3a6fbbe2-a5cd-4f36-96f1-1e3cf3325333" providerId="ADAL" clId="{8CE4FA25-B1E5-4B7E-8616-80DCC3D08071}" dt="2024-09-04T09:44:10.317" v="1378" actId="478"/>
          <ac:spMkLst>
            <pc:docMk/>
            <pc:sldMk cId="628744113" sldId="278"/>
            <ac:spMk id="22" creationId="{87FD7B8B-F5BC-5835-44F7-17E45CA510B0}"/>
          </ac:spMkLst>
        </pc:spChg>
        <pc:spChg chg="del">
          <ac:chgData name="tanaboon tongbuasirilai" userId="3a6fbbe2-a5cd-4f36-96f1-1e3cf3325333" providerId="ADAL" clId="{8CE4FA25-B1E5-4B7E-8616-80DCC3D08071}" dt="2024-09-04T09:44:12.691" v="1379" actId="478"/>
          <ac:spMkLst>
            <pc:docMk/>
            <pc:sldMk cId="628744113" sldId="278"/>
            <ac:spMk id="23" creationId="{14476FC8-2C19-EFE1-5E6F-A5C9463B235D}"/>
          </ac:spMkLst>
        </pc:spChg>
        <pc:spChg chg="del">
          <ac:chgData name="tanaboon tongbuasirilai" userId="3a6fbbe2-a5cd-4f36-96f1-1e3cf3325333" providerId="ADAL" clId="{8CE4FA25-B1E5-4B7E-8616-80DCC3D08071}" dt="2024-09-04T09:44:17.208" v="1381" actId="478"/>
          <ac:spMkLst>
            <pc:docMk/>
            <pc:sldMk cId="628744113" sldId="278"/>
            <ac:spMk id="24" creationId="{3678492A-7BB4-FC63-0F61-D3D771E57AD0}"/>
          </ac:spMkLst>
        </pc:spChg>
        <pc:picChg chg="add mod">
          <ac:chgData name="tanaboon tongbuasirilai" userId="3a6fbbe2-a5cd-4f36-96f1-1e3cf3325333" providerId="ADAL" clId="{8CE4FA25-B1E5-4B7E-8616-80DCC3D08071}" dt="2024-09-04T09:47:07.320" v="1449" actId="1037"/>
          <ac:picMkLst>
            <pc:docMk/>
            <pc:sldMk cId="628744113" sldId="278"/>
            <ac:picMk id="4" creationId="{A33E6D98-249C-208D-4938-53C1760C226C}"/>
          </ac:picMkLst>
        </pc:picChg>
        <pc:picChg chg="del">
          <ac:chgData name="tanaboon tongbuasirilai" userId="3a6fbbe2-a5cd-4f36-96f1-1e3cf3325333" providerId="ADAL" clId="{8CE4FA25-B1E5-4B7E-8616-80DCC3D08071}" dt="2024-09-04T09:44:34.994" v="1382" actId="478"/>
          <ac:picMkLst>
            <pc:docMk/>
            <pc:sldMk cId="628744113" sldId="278"/>
            <ac:picMk id="13" creationId="{583D97FC-8D66-D877-4240-9E44F5A6AFE5}"/>
          </ac:picMkLst>
        </pc:picChg>
        <pc:picChg chg="mod">
          <ac:chgData name="tanaboon tongbuasirilai" userId="3a6fbbe2-a5cd-4f36-96f1-1e3cf3325333" providerId="ADAL" clId="{8CE4FA25-B1E5-4B7E-8616-80DCC3D08071}" dt="2024-09-04T09:53:00.072" v="1795" actId="1076"/>
          <ac:picMkLst>
            <pc:docMk/>
            <pc:sldMk cId="628744113" sldId="278"/>
            <ac:picMk id="20" creationId="{D7256024-1732-51CE-674B-A53E92A398CB}"/>
          </ac:picMkLst>
        </pc:picChg>
        <pc:cxnChg chg="mod">
          <ac:chgData name="tanaboon tongbuasirilai" userId="3a6fbbe2-a5cd-4f36-96f1-1e3cf3325333" providerId="ADAL" clId="{8CE4FA25-B1E5-4B7E-8616-80DCC3D08071}" dt="2024-09-04T09:47:04.665" v="1445" actId="1037"/>
          <ac:cxnSpMkLst>
            <pc:docMk/>
            <pc:sldMk cId="628744113" sldId="278"/>
            <ac:cxnSpMk id="15" creationId="{725E376A-4E99-E30A-7ACD-083E782F23F3}"/>
          </ac:cxnSpMkLst>
        </pc:cxnChg>
      </pc:sldChg>
      <pc:sldChg chg="addSp delSp modSp add mod ord modNotesTx">
        <pc:chgData name="tanaboon tongbuasirilai" userId="3a6fbbe2-a5cd-4f36-96f1-1e3cf3325333" providerId="ADAL" clId="{8CE4FA25-B1E5-4B7E-8616-80DCC3D08071}" dt="2024-09-10T09:56:28.249" v="2296" actId="20577"/>
        <pc:sldMkLst>
          <pc:docMk/>
          <pc:sldMk cId="1313175215" sldId="279"/>
        </pc:sldMkLst>
        <pc:spChg chg="mod">
          <ac:chgData name="tanaboon tongbuasirilai" userId="3a6fbbe2-a5cd-4f36-96f1-1e3cf3325333" providerId="ADAL" clId="{8CE4FA25-B1E5-4B7E-8616-80DCC3D08071}" dt="2024-09-04T10:38:39.900" v="1972" actId="20577"/>
          <ac:spMkLst>
            <pc:docMk/>
            <pc:sldMk cId="1313175215" sldId="279"/>
            <ac:spMk id="2" creationId="{8FFBDFE3-3FD1-3657-C470-4BFC8BD6956B}"/>
          </ac:spMkLst>
        </pc:spChg>
        <pc:spChg chg="add mod">
          <ac:chgData name="tanaboon tongbuasirilai" userId="3a6fbbe2-a5cd-4f36-96f1-1e3cf3325333" providerId="ADAL" clId="{8CE4FA25-B1E5-4B7E-8616-80DCC3D08071}" dt="2024-09-04T10:40:23.553" v="2082" actId="1036"/>
          <ac:spMkLst>
            <pc:docMk/>
            <pc:sldMk cId="1313175215" sldId="279"/>
            <ac:spMk id="3" creationId="{43A0300A-2B93-EEB2-9292-F44C870B7471}"/>
          </ac:spMkLst>
        </pc:spChg>
        <pc:spChg chg="del">
          <ac:chgData name="tanaboon tongbuasirilai" userId="3a6fbbe2-a5cd-4f36-96f1-1e3cf3325333" providerId="ADAL" clId="{8CE4FA25-B1E5-4B7E-8616-80DCC3D08071}" dt="2024-09-04T10:39:23.924" v="2014" actId="478"/>
          <ac:spMkLst>
            <pc:docMk/>
            <pc:sldMk cId="1313175215" sldId="279"/>
            <ac:spMk id="6" creationId="{4F1C1B6D-D0DF-D21E-AE7C-89888C589EAE}"/>
          </ac:spMkLst>
        </pc:spChg>
        <pc:spChg chg="del">
          <ac:chgData name="tanaboon tongbuasirilai" userId="3a6fbbe2-a5cd-4f36-96f1-1e3cf3325333" providerId="ADAL" clId="{8CE4FA25-B1E5-4B7E-8616-80DCC3D08071}" dt="2024-09-04T10:39:27.372" v="2016" actId="478"/>
          <ac:spMkLst>
            <pc:docMk/>
            <pc:sldMk cId="1313175215" sldId="279"/>
            <ac:spMk id="7" creationId="{87157E10-A36B-D53D-749B-BCF9A59A241B}"/>
          </ac:spMkLst>
        </pc:spChg>
        <pc:spChg chg="mod">
          <ac:chgData name="tanaboon tongbuasirilai" userId="3a6fbbe2-a5cd-4f36-96f1-1e3cf3325333" providerId="ADAL" clId="{8CE4FA25-B1E5-4B7E-8616-80DCC3D08071}" dt="2024-09-04T10:40:00.997" v="2037" actId="1037"/>
          <ac:spMkLst>
            <pc:docMk/>
            <pc:sldMk cId="1313175215" sldId="279"/>
            <ac:spMk id="8" creationId="{8CA8ABE6-03CF-18F4-A251-0D158B8B1CE8}"/>
          </ac:spMkLst>
        </pc:spChg>
        <pc:spChg chg="mod">
          <ac:chgData name="tanaboon tongbuasirilai" userId="3a6fbbe2-a5cd-4f36-96f1-1e3cf3325333" providerId="ADAL" clId="{8CE4FA25-B1E5-4B7E-8616-80DCC3D08071}" dt="2024-09-04T10:40:51.117" v="2088" actId="1076"/>
          <ac:spMkLst>
            <pc:docMk/>
            <pc:sldMk cId="1313175215" sldId="279"/>
            <ac:spMk id="9" creationId="{FC6E54CF-4B14-E48F-7B12-5BD1FDF4CED8}"/>
          </ac:spMkLst>
        </pc:spChg>
        <pc:spChg chg="mod">
          <ac:chgData name="tanaboon tongbuasirilai" userId="3a6fbbe2-a5cd-4f36-96f1-1e3cf3325333" providerId="ADAL" clId="{8CE4FA25-B1E5-4B7E-8616-80DCC3D08071}" dt="2024-09-04T10:40:06.158" v="2038" actId="1076"/>
          <ac:spMkLst>
            <pc:docMk/>
            <pc:sldMk cId="1313175215" sldId="279"/>
            <ac:spMk id="10" creationId="{3D2EEABA-E7B5-4DC0-34F8-0A9F8CB52473}"/>
          </ac:spMkLst>
        </pc:spChg>
        <pc:spChg chg="del">
          <ac:chgData name="tanaboon tongbuasirilai" userId="3a6fbbe2-a5cd-4f36-96f1-1e3cf3325333" providerId="ADAL" clId="{8CE4FA25-B1E5-4B7E-8616-80DCC3D08071}" dt="2024-09-04T10:39:25.236" v="2015" actId="478"/>
          <ac:spMkLst>
            <pc:docMk/>
            <pc:sldMk cId="1313175215" sldId="279"/>
            <ac:spMk id="11" creationId="{974F9BCA-F535-506E-8A34-6FF0D1813C7C}"/>
          </ac:spMkLst>
        </pc:spChg>
        <pc:spChg chg="mod">
          <ac:chgData name="tanaboon tongbuasirilai" userId="3a6fbbe2-a5cd-4f36-96f1-1e3cf3325333" providerId="ADAL" clId="{8CE4FA25-B1E5-4B7E-8616-80DCC3D08071}" dt="2024-09-04T10:40:34.947" v="2087" actId="1036"/>
          <ac:spMkLst>
            <pc:docMk/>
            <pc:sldMk cId="1313175215" sldId="279"/>
            <ac:spMk id="12" creationId="{123650AB-0723-170C-E213-B592BC877CF3}"/>
          </ac:spMkLst>
        </pc:spChg>
        <pc:spChg chg="mod">
          <ac:chgData name="tanaboon tongbuasirilai" userId="3a6fbbe2-a5cd-4f36-96f1-1e3cf3325333" providerId="ADAL" clId="{8CE4FA25-B1E5-4B7E-8616-80DCC3D08071}" dt="2024-09-04T10:40:59.269" v="2091" actId="1076"/>
          <ac:spMkLst>
            <pc:docMk/>
            <pc:sldMk cId="1313175215" sldId="279"/>
            <ac:spMk id="14" creationId="{A8676580-C18D-5161-D45B-C790331DB27B}"/>
          </ac:spMkLst>
        </pc:spChg>
        <pc:spChg chg="del">
          <ac:chgData name="tanaboon tongbuasirilai" userId="3a6fbbe2-a5cd-4f36-96f1-1e3cf3325333" providerId="ADAL" clId="{8CE4FA25-B1E5-4B7E-8616-80DCC3D08071}" dt="2024-09-04T10:39:33.810" v="2018" actId="478"/>
          <ac:spMkLst>
            <pc:docMk/>
            <pc:sldMk cId="1313175215" sldId="279"/>
            <ac:spMk id="17" creationId="{7292822D-FDCA-5389-0B07-7923A4A06F5B}"/>
          </ac:spMkLst>
        </pc:spChg>
        <pc:spChg chg="mod">
          <ac:chgData name="tanaboon tongbuasirilai" userId="3a6fbbe2-a5cd-4f36-96f1-1e3cf3325333" providerId="ADAL" clId="{8CE4FA25-B1E5-4B7E-8616-80DCC3D08071}" dt="2024-09-04T10:41:05.545" v="2092" actId="1076"/>
          <ac:spMkLst>
            <pc:docMk/>
            <pc:sldMk cId="1313175215" sldId="279"/>
            <ac:spMk id="18" creationId="{F7767A9F-07A9-0006-E71B-9A99B65C2367}"/>
          </ac:spMkLst>
        </pc:spChg>
        <pc:picChg chg="mod">
          <ac:chgData name="tanaboon tongbuasirilai" userId="3a6fbbe2-a5cd-4f36-96f1-1e3cf3325333" providerId="ADAL" clId="{8CE4FA25-B1E5-4B7E-8616-80DCC3D08071}" dt="2024-09-04T10:39:42.161" v="2020" actId="1076"/>
          <ac:picMkLst>
            <pc:docMk/>
            <pc:sldMk cId="1313175215" sldId="279"/>
            <ac:picMk id="4" creationId="{A33E6D98-249C-208D-4938-53C1760C226C}"/>
          </ac:picMkLst>
        </pc:picChg>
        <pc:picChg chg="del">
          <ac:chgData name="tanaboon tongbuasirilai" userId="3a6fbbe2-a5cd-4f36-96f1-1e3cf3325333" providerId="ADAL" clId="{8CE4FA25-B1E5-4B7E-8616-80DCC3D08071}" dt="2024-09-04T10:39:31.302" v="2017" actId="478"/>
          <ac:picMkLst>
            <pc:docMk/>
            <pc:sldMk cId="1313175215" sldId="279"/>
            <ac:picMk id="20" creationId="{D7256024-1732-51CE-674B-A53E92A398CB}"/>
          </ac:picMkLst>
        </pc:picChg>
        <pc:cxnChg chg="del">
          <ac:chgData name="tanaboon tongbuasirilai" userId="3a6fbbe2-a5cd-4f36-96f1-1e3cf3325333" providerId="ADAL" clId="{8CE4FA25-B1E5-4B7E-8616-80DCC3D08071}" dt="2024-09-04T10:39:35.676" v="2019" actId="478"/>
          <ac:cxnSpMkLst>
            <pc:docMk/>
            <pc:sldMk cId="1313175215" sldId="279"/>
            <ac:cxnSpMk id="15" creationId="{725E376A-4E99-E30A-7ACD-083E782F23F3}"/>
          </ac:cxnSpMkLst>
        </pc:cxnChg>
      </pc:sldChg>
      <pc:sldChg chg="addSp modSp new mod setBg">
        <pc:chgData name="tanaboon tongbuasirilai" userId="3a6fbbe2-a5cd-4f36-96f1-1e3cf3325333" providerId="ADAL" clId="{8CE4FA25-B1E5-4B7E-8616-80DCC3D08071}" dt="2024-09-10T11:25:23.742" v="4576" actId="20577"/>
        <pc:sldMkLst>
          <pc:docMk/>
          <pc:sldMk cId="3620122452" sldId="280"/>
        </pc:sldMkLst>
        <pc:spChg chg="mod">
          <ac:chgData name="tanaboon tongbuasirilai" userId="3a6fbbe2-a5cd-4f36-96f1-1e3cf3325333" providerId="ADAL" clId="{8CE4FA25-B1E5-4B7E-8616-80DCC3D08071}" dt="2024-09-10T11:24:35.771" v="4557" actId="26606"/>
          <ac:spMkLst>
            <pc:docMk/>
            <pc:sldMk cId="3620122452" sldId="280"/>
            <ac:spMk id="2" creationId="{588034D4-DFE2-C569-2188-A4965E10D726}"/>
          </ac:spMkLst>
        </pc:spChg>
        <pc:spChg chg="mod">
          <ac:chgData name="tanaboon tongbuasirilai" userId="3a6fbbe2-a5cd-4f36-96f1-1e3cf3325333" providerId="ADAL" clId="{8CE4FA25-B1E5-4B7E-8616-80DCC3D08071}" dt="2024-09-10T11:25:23.742" v="4576" actId="20577"/>
          <ac:spMkLst>
            <pc:docMk/>
            <pc:sldMk cId="3620122452" sldId="280"/>
            <ac:spMk id="3" creationId="{62427268-E3E3-6FAE-8D54-9D505E8A22A3}"/>
          </ac:spMkLst>
        </pc:spChg>
        <pc:picChg chg="add">
          <ac:chgData name="tanaboon tongbuasirilai" userId="3a6fbbe2-a5cd-4f36-96f1-1e3cf3325333" providerId="ADAL" clId="{8CE4FA25-B1E5-4B7E-8616-80DCC3D08071}" dt="2024-09-10T11:24:35.771" v="4557" actId="26606"/>
          <ac:picMkLst>
            <pc:docMk/>
            <pc:sldMk cId="3620122452" sldId="280"/>
            <ac:picMk id="5" creationId="{738C366B-B15D-06D0-CC5A-ADBEDBEC5C10}"/>
          </ac:picMkLst>
        </pc:picChg>
        <pc:picChg chg="add">
          <ac:chgData name="tanaboon tongbuasirilai" userId="3a6fbbe2-a5cd-4f36-96f1-1e3cf3325333" providerId="ADAL" clId="{8CE4FA25-B1E5-4B7E-8616-80DCC3D08071}" dt="2024-09-10T11:24:35.771" v="4557" actId="26606"/>
          <ac:picMkLst>
            <pc:docMk/>
            <pc:sldMk cId="3620122452" sldId="280"/>
            <ac:picMk id="9" creationId="{559DF61F-9058-49C9-8F75-DC501F983B0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4ACD0-EAED-413A-8A0B-BE97B43784F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th-TH"/>
        </a:p>
      </dgm:t>
    </dgm:pt>
    <dgm:pt modelId="{9C94ACB7-A63D-4B24-AD20-0DE38004FA2C}">
      <dgm:prSet/>
      <dgm:spPr/>
      <dgm:t>
        <a:bodyPr/>
        <a:lstStyle/>
        <a:p>
          <a:r>
            <a:rPr lang="en-US"/>
            <a:t>Color Representation and human perception</a:t>
          </a:r>
          <a:endParaRPr lang="th-TH"/>
        </a:p>
      </dgm:t>
    </dgm:pt>
    <dgm:pt modelId="{03C65E2D-F4C4-46C7-8E08-5ABA91D1B493}" type="parTrans" cxnId="{576D0E3C-1D52-44B2-B1F9-E486F49845BA}">
      <dgm:prSet/>
      <dgm:spPr/>
      <dgm:t>
        <a:bodyPr/>
        <a:lstStyle/>
        <a:p>
          <a:endParaRPr lang="th-TH"/>
        </a:p>
      </dgm:t>
    </dgm:pt>
    <dgm:pt modelId="{1631FF8A-AC58-40D6-A582-C84ECD6926A7}" type="sibTrans" cxnId="{576D0E3C-1D52-44B2-B1F9-E486F49845BA}">
      <dgm:prSet/>
      <dgm:spPr/>
      <dgm:t>
        <a:bodyPr/>
        <a:lstStyle/>
        <a:p>
          <a:endParaRPr lang="th-TH"/>
        </a:p>
      </dgm:t>
    </dgm:pt>
    <dgm:pt modelId="{B536ACBC-9CF7-4FC6-B33E-CFE7C026C870}">
      <dgm:prSet/>
      <dgm:spPr/>
      <dgm:t>
        <a:bodyPr/>
        <a:lstStyle/>
        <a:p>
          <a:r>
            <a:rPr lang="en-US" dirty="0"/>
            <a:t>In the real world, colors are continuous, but in the digital world, they must be mapped to a limited set of digital values. This means not all real-world colors can be fully represented digitally.</a:t>
          </a:r>
          <a:endParaRPr lang="th-TH" dirty="0"/>
        </a:p>
      </dgm:t>
    </dgm:pt>
    <dgm:pt modelId="{66988843-90E2-4CCD-9CBE-034743B3F970}" type="parTrans" cxnId="{96896660-3431-493A-B74A-697B93A08A01}">
      <dgm:prSet/>
      <dgm:spPr/>
      <dgm:t>
        <a:bodyPr/>
        <a:lstStyle/>
        <a:p>
          <a:endParaRPr lang="th-TH"/>
        </a:p>
      </dgm:t>
    </dgm:pt>
    <dgm:pt modelId="{6AD3C402-4FF5-42D3-AA0D-F0766E053D09}" type="sibTrans" cxnId="{96896660-3431-493A-B74A-697B93A08A01}">
      <dgm:prSet/>
      <dgm:spPr/>
      <dgm:t>
        <a:bodyPr/>
        <a:lstStyle/>
        <a:p>
          <a:endParaRPr lang="th-TH"/>
        </a:p>
      </dgm:t>
    </dgm:pt>
    <dgm:pt modelId="{D4276687-34CB-4522-B712-12519FBFD682}">
      <dgm:prSet/>
      <dgm:spPr/>
      <dgm:t>
        <a:bodyPr/>
        <a:lstStyle/>
        <a:p>
          <a:r>
            <a:rPr lang="en-US" dirty="0"/>
            <a:t>Colors are digitally represented using </a:t>
          </a:r>
          <a:r>
            <a:rPr lang="en-US" b="1" dirty="0"/>
            <a:t>three components</a:t>
          </a:r>
          <a:r>
            <a:rPr lang="en-US" dirty="0"/>
            <a:t>: </a:t>
          </a:r>
          <a:r>
            <a:rPr lang="en-US" b="1" dirty="0"/>
            <a:t>red</a:t>
          </a:r>
          <a:r>
            <a:rPr lang="en-US" dirty="0"/>
            <a:t>, </a:t>
          </a:r>
          <a:r>
            <a:rPr lang="en-US" b="1" dirty="0"/>
            <a:t>green</a:t>
          </a:r>
          <a:r>
            <a:rPr lang="en-US" dirty="0"/>
            <a:t>, and </a:t>
          </a:r>
          <a:r>
            <a:rPr lang="en-US" b="1" dirty="0"/>
            <a:t>blue</a:t>
          </a:r>
          <a:r>
            <a:rPr lang="en-US" dirty="0"/>
            <a:t> (</a:t>
          </a:r>
          <a:r>
            <a:rPr lang="en-US" b="1" dirty="0"/>
            <a:t>RGB</a:t>
          </a:r>
          <a:r>
            <a:rPr lang="en-US" dirty="0"/>
            <a:t>). By combining these three values within a range of [0,1], most colors can be represented. For example, the coral color can be defined as an RGB vector (1.0f, 0.5f, 0.31f).</a:t>
          </a:r>
          <a:endParaRPr lang="th-TH" dirty="0"/>
        </a:p>
      </dgm:t>
    </dgm:pt>
    <dgm:pt modelId="{50EAF9F1-9D8A-4341-9580-0D561B7233DE}" type="parTrans" cxnId="{DE424AD1-D1CC-46DB-82BC-550FB68E158F}">
      <dgm:prSet/>
      <dgm:spPr/>
      <dgm:t>
        <a:bodyPr/>
        <a:lstStyle/>
        <a:p>
          <a:endParaRPr lang="th-TH"/>
        </a:p>
      </dgm:t>
    </dgm:pt>
    <dgm:pt modelId="{31BC5668-891E-4BD5-B649-0E51F9BD1F5E}" type="sibTrans" cxnId="{DE424AD1-D1CC-46DB-82BC-550FB68E158F}">
      <dgm:prSet/>
      <dgm:spPr/>
      <dgm:t>
        <a:bodyPr/>
        <a:lstStyle/>
        <a:p>
          <a:endParaRPr lang="th-TH"/>
        </a:p>
      </dgm:t>
    </dgm:pt>
    <dgm:pt modelId="{3A48AF79-8F5D-4681-8441-51F1CB160B89}">
      <dgm:prSet/>
      <dgm:spPr/>
      <dgm:t>
        <a:bodyPr/>
        <a:lstStyle/>
        <a:p>
          <a:r>
            <a:rPr lang="en-US" dirty="0"/>
            <a:t>The color we </a:t>
          </a:r>
          <a:r>
            <a:rPr lang="en-US" b="1" dirty="0"/>
            <a:t>perceive</a:t>
          </a:r>
          <a:r>
            <a:rPr lang="en-US" dirty="0"/>
            <a:t> an object to have is the color that is reflected from it. Objects absorb certain wavelengths of light and reflect others, which determine the color we see. For instance, a blue toy reflects the blue part of the light and absorbs the other colors.</a:t>
          </a:r>
          <a:endParaRPr lang="th-TH" dirty="0"/>
        </a:p>
      </dgm:t>
    </dgm:pt>
    <dgm:pt modelId="{884A6379-54FC-4ECF-BAB5-0F7DAFE3633F}" type="parTrans" cxnId="{E40FEC0C-F34B-4575-9566-38B324F1A418}">
      <dgm:prSet/>
      <dgm:spPr/>
      <dgm:t>
        <a:bodyPr/>
        <a:lstStyle/>
        <a:p>
          <a:endParaRPr lang="th-TH"/>
        </a:p>
      </dgm:t>
    </dgm:pt>
    <dgm:pt modelId="{5A2AE6D5-A4C9-4201-BA6C-0B6F763F8440}" type="sibTrans" cxnId="{E40FEC0C-F34B-4575-9566-38B324F1A418}">
      <dgm:prSet/>
      <dgm:spPr/>
      <dgm:t>
        <a:bodyPr/>
        <a:lstStyle/>
        <a:p>
          <a:endParaRPr lang="th-TH"/>
        </a:p>
      </dgm:t>
    </dgm:pt>
    <dgm:pt modelId="{B9A45F40-F472-411B-AF8A-D0CDA55FBE8B}">
      <dgm:prSet/>
      <dgm:spPr/>
      <dgm:t>
        <a:bodyPr/>
        <a:lstStyle/>
        <a:p>
          <a:r>
            <a:rPr lang="en-US" b="1" dirty="0"/>
            <a:t>Example of Reflection</a:t>
          </a:r>
          <a:r>
            <a:rPr lang="en-US" dirty="0"/>
            <a:t>: When white light (like sunlight) shines on an object, the object absorbs some colors and reflects others. The reflected colors are what we see, such as a coral-colored toy reflecting multiple colors with varying intensity.</a:t>
          </a:r>
          <a:endParaRPr lang="th-TH" dirty="0"/>
        </a:p>
      </dgm:t>
    </dgm:pt>
    <dgm:pt modelId="{FDF9EB42-B583-4FE9-B704-392DFF6D2187}" type="parTrans" cxnId="{BAAEB534-C00F-4678-8A32-F4E59671C930}">
      <dgm:prSet/>
      <dgm:spPr/>
      <dgm:t>
        <a:bodyPr/>
        <a:lstStyle/>
        <a:p>
          <a:endParaRPr lang="th-TH"/>
        </a:p>
      </dgm:t>
    </dgm:pt>
    <dgm:pt modelId="{65F062D2-A928-4C5E-AC4F-9EF8E956EA92}" type="sibTrans" cxnId="{BAAEB534-C00F-4678-8A32-F4E59671C930}">
      <dgm:prSet/>
      <dgm:spPr/>
      <dgm:t>
        <a:bodyPr/>
        <a:lstStyle/>
        <a:p>
          <a:endParaRPr lang="th-TH"/>
        </a:p>
      </dgm:t>
    </dgm:pt>
    <dgm:pt modelId="{F6F7D076-F95B-4B32-BD87-CD1513EAF5F4}" type="pres">
      <dgm:prSet presAssocID="{1784ACD0-EAED-413A-8A0B-BE97B43784FB}" presName="Name0" presStyleCnt="0">
        <dgm:presLayoutVars>
          <dgm:dir/>
          <dgm:animLvl val="lvl"/>
          <dgm:resizeHandles val="exact"/>
        </dgm:presLayoutVars>
      </dgm:prSet>
      <dgm:spPr/>
    </dgm:pt>
    <dgm:pt modelId="{0FCBBE8C-0BFF-44EC-83FA-7AA37026400B}" type="pres">
      <dgm:prSet presAssocID="{9C94ACB7-A63D-4B24-AD20-0DE38004FA2C}" presName="linNode" presStyleCnt="0"/>
      <dgm:spPr/>
    </dgm:pt>
    <dgm:pt modelId="{C2DB80E8-2880-4671-B061-D88286D6FF40}" type="pres">
      <dgm:prSet presAssocID="{9C94ACB7-A63D-4B24-AD20-0DE38004FA2C}" presName="parentText" presStyleLbl="node1" presStyleIdx="0" presStyleCnt="1">
        <dgm:presLayoutVars>
          <dgm:chMax val="1"/>
          <dgm:bulletEnabled val="1"/>
        </dgm:presLayoutVars>
      </dgm:prSet>
      <dgm:spPr/>
    </dgm:pt>
    <dgm:pt modelId="{3EE09261-160C-48D1-B015-0E2EA1C6CDC9}" type="pres">
      <dgm:prSet presAssocID="{9C94ACB7-A63D-4B24-AD20-0DE38004FA2C}" presName="descendantText" presStyleLbl="alignAccFollowNode1" presStyleIdx="0" presStyleCnt="1">
        <dgm:presLayoutVars>
          <dgm:bulletEnabled val="1"/>
        </dgm:presLayoutVars>
      </dgm:prSet>
      <dgm:spPr/>
    </dgm:pt>
  </dgm:ptLst>
  <dgm:cxnLst>
    <dgm:cxn modelId="{B3887C03-BF85-492D-8AC7-606B83B90BE7}" type="presOf" srcId="{1784ACD0-EAED-413A-8A0B-BE97B43784FB}" destId="{F6F7D076-F95B-4B32-BD87-CD1513EAF5F4}" srcOrd="0" destOrd="0" presId="urn:microsoft.com/office/officeart/2005/8/layout/vList5"/>
    <dgm:cxn modelId="{8B7E6804-2325-4759-9BA9-7492BA9C6707}" type="presOf" srcId="{D4276687-34CB-4522-B712-12519FBFD682}" destId="{3EE09261-160C-48D1-B015-0E2EA1C6CDC9}" srcOrd="0" destOrd="1" presId="urn:microsoft.com/office/officeart/2005/8/layout/vList5"/>
    <dgm:cxn modelId="{E40FEC0C-F34B-4575-9566-38B324F1A418}" srcId="{9C94ACB7-A63D-4B24-AD20-0DE38004FA2C}" destId="{3A48AF79-8F5D-4681-8441-51F1CB160B89}" srcOrd="2" destOrd="0" parTransId="{884A6379-54FC-4ECF-BAB5-0F7DAFE3633F}" sibTransId="{5A2AE6D5-A4C9-4201-BA6C-0B6F763F8440}"/>
    <dgm:cxn modelId="{AC36BD1B-C2FD-43DA-A4E6-7AEADE33B31D}" type="presOf" srcId="{3A48AF79-8F5D-4681-8441-51F1CB160B89}" destId="{3EE09261-160C-48D1-B015-0E2EA1C6CDC9}" srcOrd="0" destOrd="2" presId="urn:microsoft.com/office/officeart/2005/8/layout/vList5"/>
    <dgm:cxn modelId="{BAAEB534-C00F-4678-8A32-F4E59671C930}" srcId="{9C94ACB7-A63D-4B24-AD20-0DE38004FA2C}" destId="{B9A45F40-F472-411B-AF8A-D0CDA55FBE8B}" srcOrd="3" destOrd="0" parTransId="{FDF9EB42-B583-4FE9-B704-392DFF6D2187}" sibTransId="{65F062D2-A928-4C5E-AC4F-9EF8E956EA92}"/>
    <dgm:cxn modelId="{576D0E3C-1D52-44B2-B1F9-E486F49845BA}" srcId="{1784ACD0-EAED-413A-8A0B-BE97B43784FB}" destId="{9C94ACB7-A63D-4B24-AD20-0DE38004FA2C}" srcOrd="0" destOrd="0" parTransId="{03C65E2D-F4C4-46C7-8E08-5ABA91D1B493}" sibTransId="{1631FF8A-AC58-40D6-A582-C84ECD6926A7}"/>
    <dgm:cxn modelId="{96896660-3431-493A-B74A-697B93A08A01}" srcId="{9C94ACB7-A63D-4B24-AD20-0DE38004FA2C}" destId="{B536ACBC-9CF7-4FC6-B33E-CFE7C026C870}" srcOrd="0" destOrd="0" parTransId="{66988843-90E2-4CCD-9CBE-034743B3F970}" sibTransId="{6AD3C402-4FF5-42D3-AA0D-F0766E053D09}"/>
    <dgm:cxn modelId="{1F31196C-5887-4766-849E-67A2C176A068}" type="presOf" srcId="{B536ACBC-9CF7-4FC6-B33E-CFE7C026C870}" destId="{3EE09261-160C-48D1-B015-0E2EA1C6CDC9}" srcOrd="0" destOrd="0" presId="urn:microsoft.com/office/officeart/2005/8/layout/vList5"/>
    <dgm:cxn modelId="{AAE5697C-845E-417B-A744-AC436A383215}" type="presOf" srcId="{B9A45F40-F472-411B-AF8A-D0CDA55FBE8B}" destId="{3EE09261-160C-48D1-B015-0E2EA1C6CDC9}" srcOrd="0" destOrd="3" presId="urn:microsoft.com/office/officeart/2005/8/layout/vList5"/>
    <dgm:cxn modelId="{DF69E8C8-3376-465F-923E-4735B2C7F20B}" type="presOf" srcId="{9C94ACB7-A63D-4B24-AD20-0DE38004FA2C}" destId="{C2DB80E8-2880-4671-B061-D88286D6FF40}" srcOrd="0" destOrd="0" presId="urn:microsoft.com/office/officeart/2005/8/layout/vList5"/>
    <dgm:cxn modelId="{DE424AD1-D1CC-46DB-82BC-550FB68E158F}" srcId="{9C94ACB7-A63D-4B24-AD20-0DE38004FA2C}" destId="{D4276687-34CB-4522-B712-12519FBFD682}" srcOrd="1" destOrd="0" parTransId="{50EAF9F1-9D8A-4341-9580-0D561B7233DE}" sibTransId="{31BC5668-891E-4BD5-B649-0E51F9BD1F5E}"/>
    <dgm:cxn modelId="{FD6FA008-F603-4C09-9CB2-ADAC8E7579AC}" type="presParOf" srcId="{F6F7D076-F95B-4B32-BD87-CD1513EAF5F4}" destId="{0FCBBE8C-0BFF-44EC-83FA-7AA37026400B}" srcOrd="0" destOrd="0" presId="urn:microsoft.com/office/officeart/2005/8/layout/vList5"/>
    <dgm:cxn modelId="{984AF3A2-0910-4EBA-AB98-918FE0282BC5}" type="presParOf" srcId="{0FCBBE8C-0BFF-44EC-83FA-7AA37026400B}" destId="{C2DB80E8-2880-4671-B061-D88286D6FF40}" srcOrd="0" destOrd="0" presId="urn:microsoft.com/office/officeart/2005/8/layout/vList5"/>
    <dgm:cxn modelId="{DDEC8A58-01A5-405F-8C4E-92ADF855250C}" type="presParOf" srcId="{0FCBBE8C-0BFF-44EC-83FA-7AA37026400B}" destId="{3EE09261-160C-48D1-B015-0E2EA1C6CDC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8F711E-447D-4F47-853F-9009B0ED198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th-TH"/>
        </a:p>
      </dgm:t>
    </dgm:pt>
    <dgm:pt modelId="{4363E26E-EE71-4D66-8AE6-E40DCB96EE85}">
      <dgm:prSet custT="1"/>
      <dgm:spPr/>
      <dgm:t>
        <a:bodyPr/>
        <a:lstStyle/>
        <a:p>
          <a:pPr algn="ctr"/>
          <a:r>
            <a:rPr lang="en-US" sz="2000" b="1" dirty="0">
              <a:solidFill>
                <a:srgbClr val="FFFF00"/>
              </a:solidFill>
            </a:rPr>
            <a:t>Color Reflection in Graphics</a:t>
          </a:r>
        </a:p>
        <a:p>
          <a:pPr algn="l"/>
          <a:r>
            <a:rPr lang="en-US" sz="1700" dirty="0"/>
            <a:t>In computer graphics, the principles of color reflection apply similarly to real life. </a:t>
          </a:r>
        </a:p>
        <a:p>
          <a:pPr algn="l"/>
          <a:r>
            <a:rPr lang="en-US" sz="1700" dirty="0"/>
            <a:t>When defining a light source in OpenGL, you assign it a color. The perceived color of an object is determined by multiplying the light source's color with the object's color.</a:t>
          </a:r>
          <a:endParaRPr lang="th-TH" sz="1700" dirty="0"/>
        </a:p>
      </dgm:t>
    </dgm:pt>
    <dgm:pt modelId="{FDBD3FF5-20EB-4F3F-9E9F-D15E50A7039D}" type="parTrans" cxnId="{A008BBAE-0C2F-4FB1-8F3D-CD0B96AF332A}">
      <dgm:prSet/>
      <dgm:spPr/>
      <dgm:t>
        <a:bodyPr/>
        <a:lstStyle/>
        <a:p>
          <a:endParaRPr lang="th-TH"/>
        </a:p>
      </dgm:t>
    </dgm:pt>
    <dgm:pt modelId="{BDA0EFA0-C39D-4C6E-BBC0-C5A75E9ED1C1}" type="sibTrans" cxnId="{A008BBAE-0C2F-4FB1-8F3D-CD0B96AF332A}">
      <dgm:prSet/>
      <dgm:spPr/>
      <dgm:t>
        <a:bodyPr/>
        <a:lstStyle/>
        <a:p>
          <a:endParaRPr lang="th-TH"/>
        </a:p>
      </dgm:t>
    </dgm:pt>
    <dgm:pt modelId="{B7B79BEA-550A-4B72-BEBC-6B75589AA9C6}">
      <dgm:prSet custT="1"/>
      <dgm:spPr/>
      <dgm:t>
        <a:bodyPr/>
        <a:lstStyle/>
        <a:p>
          <a:pPr algn="ctr"/>
          <a:r>
            <a:rPr lang="en-US" sz="2000" b="1" dirty="0">
              <a:solidFill>
                <a:srgbClr val="FFFF00"/>
              </a:solidFill>
            </a:rPr>
            <a:t>Calculating Perceived Color</a:t>
          </a:r>
        </a:p>
        <a:p>
          <a:pPr algn="l"/>
          <a:r>
            <a:rPr lang="en-US" sz="1700" dirty="0"/>
            <a:t>The perceived color is calculated through component-wise multiplication of the light color and the object color vectors. </a:t>
          </a:r>
        </a:p>
        <a:p>
          <a:pPr algn="l"/>
          <a:r>
            <a:rPr lang="en-US" sz="1700" dirty="0"/>
            <a:t>For example, a white light on a coral-colored object results in the object reflecting a portion of red, green, and blue light, matching its color.</a:t>
          </a:r>
          <a:endParaRPr lang="th-TH" sz="1700" dirty="0"/>
        </a:p>
      </dgm:t>
    </dgm:pt>
    <dgm:pt modelId="{D44B76BF-44D0-40BA-8EB3-2119AFD0F1E8}" type="parTrans" cxnId="{7005C915-D81C-424D-AF2B-0096386FED17}">
      <dgm:prSet/>
      <dgm:spPr/>
      <dgm:t>
        <a:bodyPr/>
        <a:lstStyle/>
        <a:p>
          <a:endParaRPr lang="th-TH"/>
        </a:p>
      </dgm:t>
    </dgm:pt>
    <dgm:pt modelId="{78511B1D-A1EA-4128-9627-02F784BCA201}" type="sibTrans" cxnId="{7005C915-D81C-424D-AF2B-0096386FED17}">
      <dgm:prSet/>
      <dgm:spPr/>
      <dgm:t>
        <a:bodyPr/>
        <a:lstStyle/>
        <a:p>
          <a:endParaRPr lang="th-TH"/>
        </a:p>
      </dgm:t>
    </dgm:pt>
    <dgm:pt modelId="{A57B034F-31CC-434A-BDCB-7A0C71C2BDAF}">
      <dgm:prSet custT="1"/>
      <dgm:spPr/>
      <dgm:t>
        <a:bodyPr/>
        <a:lstStyle/>
        <a:p>
          <a:pPr algn="ctr"/>
          <a:r>
            <a:rPr lang="en-US" sz="2000" dirty="0">
              <a:solidFill>
                <a:srgbClr val="FFFF00"/>
              </a:solidFill>
            </a:rPr>
            <a:t>Effect of Different Light Colors</a:t>
          </a:r>
        </a:p>
        <a:p>
          <a:pPr algn="l"/>
          <a:r>
            <a:rPr lang="en-US" sz="1700" dirty="0"/>
            <a:t>If the light color changes, the reflected color also changes. For instance, under a green light, a coral-colored object appears dark green because only the green component is reflected. </a:t>
          </a:r>
        </a:p>
        <a:p>
          <a:pPr algn="l"/>
          <a:r>
            <a:rPr lang="en-US" sz="1700" dirty="0"/>
            <a:t>Similarly, using a dark olive-green light will result in the object reflecting a mix of green and some red, resulting in a unique color.</a:t>
          </a:r>
          <a:endParaRPr lang="th-TH" sz="1700" dirty="0"/>
        </a:p>
      </dgm:t>
    </dgm:pt>
    <dgm:pt modelId="{3D096CAB-3E0B-4D42-87C7-5C5879CFCF18}" type="parTrans" cxnId="{E6D8C9D6-0279-4DEE-8833-B439BB0D8365}">
      <dgm:prSet/>
      <dgm:spPr/>
      <dgm:t>
        <a:bodyPr/>
        <a:lstStyle/>
        <a:p>
          <a:endParaRPr lang="th-TH"/>
        </a:p>
      </dgm:t>
    </dgm:pt>
    <dgm:pt modelId="{374C1FAF-7AD1-4BDF-93C5-F7A1FDC4CC7D}" type="sibTrans" cxnId="{E6D8C9D6-0279-4DEE-8833-B439BB0D8365}">
      <dgm:prSet/>
      <dgm:spPr/>
      <dgm:t>
        <a:bodyPr/>
        <a:lstStyle/>
        <a:p>
          <a:endParaRPr lang="th-TH"/>
        </a:p>
      </dgm:t>
    </dgm:pt>
    <dgm:pt modelId="{1083EBAD-D09E-488C-BA7E-26673E954E59}" type="pres">
      <dgm:prSet presAssocID="{188F711E-447D-4F47-853F-9009B0ED198D}" presName="Name0" presStyleCnt="0">
        <dgm:presLayoutVars>
          <dgm:dir/>
          <dgm:resizeHandles val="exact"/>
        </dgm:presLayoutVars>
      </dgm:prSet>
      <dgm:spPr/>
    </dgm:pt>
    <dgm:pt modelId="{C39E473B-A1FC-43CA-9683-99726FF675A0}" type="pres">
      <dgm:prSet presAssocID="{4363E26E-EE71-4D66-8AE6-E40DCB96EE85}" presName="node" presStyleLbl="node1" presStyleIdx="0" presStyleCnt="3">
        <dgm:presLayoutVars>
          <dgm:bulletEnabled val="1"/>
        </dgm:presLayoutVars>
      </dgm:prSet>
      <dgm:spPr/>
    </dgm:pt>
    <dgm:pt modelId="{5F9617EE-E73C-4444-BDFE-9A065108B697}" type="pres">
      <dgm:prSet presAssocID="{BDA0EFA0-C39D-4C6E-BBC0-C5A75E9ED1C1}" presName="sibTrans" presStyleLbl="sibTrans2D1" presStyleIdx="0" presStyleCnt="2"/>
      <dgm:spPr/>
    </dgm:pt>
    <dgm:pt modelId="{EF739BFD-535D-42C4-B364-E9BFC413B5A8}" type="pres">
      <dgm:prSet presAssocID="{BDA0EFA0-C39D-4C6E-BBC0-C5A75E9ED1C1}" presName="connectorText" presStyleLbl="sibTrans2D1" presStyleIdx="0" presStyleCnt="2"/>
      <dgm:spPr/>
    </dgm:pt>
    <dgm:pt modelId="{E828A14B-5203-47C4-95AD-BBF049ABB179}" type="pres">
      <dgm:prSet presAssocID="{B7B79BEA-550A-4B72-BEBC-6B75589AA9C6}" presName="node" presStyleLbl="node1" presStyleIdx="1" presStyleCnt="3">
        <dgm:presLayoutVars>
          <dgm:bulletEnabled val="1"/>
        </dgm:presLayoutVars>
      </dgm:prSet>
      <dgm:spPr/>
    </dgm:pt>
    <dgm:pt modelId="{BA4EBE54-01EE-4772-B077-FC2BEE5DBC12}" type="pres">
      <dgm:prSet presAssocID="{78511B1D-A1EA-4128-9627-02F784BCA201}" presName="sibTrans" presStyleLbl="sibTrans2D1" presStyleIdx="1" presStyleCnt="2"/>
      <dgm:spPr/>
    </dgm:pt>
    <dgm:pt modelId="{50C9F12D-717A-4F22-9482-ADEFE0B11419}" type="pres">
      <dgm:prSet presAssocID="{78511B1D-A1EA-4128-9627-02F784BCA201}" presName="connectorText" presStyleLbl="sibTrans2D1" presStyleIdx="1" presStyleCnt="2"/>
      <dgm:spPr/>
    </dgm:pt>
    <dgm:pt modelId="{B8DA84BE-60DF-4DFA-AF11-44A17B829B80}" type="pres">
      <dgm:prSet presAssocID="{A57B034F-31CC-434A-BDCB-7A0C71C2BDAF}" presName="node" presStyleLbl="node1" presStyleIdx="2" presStyleCnt="3">
        <dgm:presLayoutVars>
          <dgm:bulletEnabled val="1"/>
        </dgm:presLayoutVars>
      </dgm:prSet>
      <dgm:spPr/>
    </dgm:pt>
  </dgm:ptLst>
  <dgm:cxnLst>
    <dgm:cxn modelId="{C33BB307-2378-4D87-A642-613BB6127601}" type="presOf" srcId="{78511B1D-A1EA-4128-9627-02F784BCA201}" destId="{BA4EBE54-01EE-4772-B077-FC2BEE5DBC12}" srcOrd="0" destOrd="0" presId="urn:microsoft.com/office/officeart/2005/8/layout/process1"/>
    <dgm:cxn modelId="{7005C915-D81C-424D-AF2B-0096386FED17}" srcId="{188F711E-447D-4F47-853F-9009B0ED198D}" destId="{B7B79BEA-550A-4B72-BEBC-6B75589AA9C6}" srcOrd="1" destOrd="0" parTransId="{D44B76BF-44D0-40BA-8EB3-2119AFD0F1E8}" sibTransId="{78511B1D-A1EA-4128-9627-02F784BCA201}"/>
    <dgm:cxn modelId="{CCFFF415-10E2-4231-B286-04A6222E2295}" type="presOf" srcId="{A57B034F-31CC-434A-BDCB-7A0C71C2BDAF}" destId="{B8DA84BE-60DF-4DFA-AF11-44A17B829B80}" srcOrd="0" destOrd="0" presId="urn:microsoft.com/office/officeart/2005/8/layout/process1"/>
    <dgm:cxn modelId="{F374CA1B-26F5-47E9-A35D-FC7B8E6D1100}" type="presOf" srcId="{188F711E-447D-4F47-853F-9009B0ED198D}" destId="{1083EBAD-D09E-488C-BA7E-26673E954E59}" srcOrd="0" destOrd="0" presId="urn:microsoft.com/office/officeart/2005/8/layout/process1"/>
    <dgm:cxn modelId="{4CD3062F-0385-4345-8783-05067465D6F2}" type="presOf" srcId="{4363E26E-EE71-4D66-8AE6-E40DCB96EE85}" destId="{C39E473B-A1FC-43CA-9683-99726FF675A0}" srcOrd="0" destOrd="0" presId="urn:microsoft.com/office/officeart/2005/8/layout/process1"/>
    <dgm:cxn modelId="{20DD9C6D-C1AE-4995-8BE7-3B855D6AC6F3}" type="presOf" srcId="{78511B1D-A1EA-4128-9627-02F784BCA201}" destId="{50C9F12D-717A-4F22-9482-ADEFE0B11419}" srcOrd="1" destOrd="0" presId="urn:microsoft.com/office/officeart/2005/8/layout/process1"/>
    <dgm:cxn modelId="{4DF10158-439A-47E6-BA1E-76C594982986}" type="presOf" srcId="{B7B79BEA-550A-4B72-BEBC-6B75589AA9C6}" destId="{E828A14B-5203-47C4-95AD-BBF049ABB179}" srcOrd="0" destOrd="0" presId="urn:microsoft.com/office/officeart/2005/8/layout/process1"/>
    <dgm:cxn modelId="{A008BBAE-0C2F-4FB1-8F3D-CD0B96AF332A}" srcId="{188F711E-447D-4F47-853F-9009B0ED198D}" destId="{4363E26E-EE71-4D66-8AE6-E40DCB96EE85}" srcOrd="0" destOrd="0" parTransId="{FDBD3FF5-20EB-4F3F-9E9F-D15E50A7039D}" sibTransId="{BDA0EFA0-C39D-4C6E-BBC0-C5A75E9ED1C1}"/>
    <dgm:cxn modelId="{FD9F90CF-1B5F-49D7-B819-E3EED8DA371F}" type="presOf" srcId="{BDA0EFA0-C39D-4C6E-BBC0-C5A75E9ED1C1}" destId="{5F9617EE-E73C-4444-BDFE-9A065108B697}" srcOrd="0" destOrd="0" presId="urn:microsoft.com/office/officeart/2005/8/layout/process1"/>
    <dgm:cxn modelId="{E6D8C9D6-0279-4DEE-8833-B439BB0D8365}" srcId="{188F711E-447D-4F47-853F-9009B0ED198D}" destId="{A57B034F-31CC-434A-BDCB-7A0C71C2BDAF}" srcOrd="2" destOrd="0" parTransId="{3D096CAB-3E0B-4D42-87C7-5C5879CFCF18}" sibTransId="{374C1FAF-7AD1-4BDF-93C5-F7A1FDC4CC7D}"/>
    <dgm:cxn modelId="{6E6942E5-E452-4DF2-87E7-45226D45247E}" type="presOf" srcId="{BDA0EFA0-C39D-4C6E-BBC0-C5A75E9ED1C1}" destId="{EF739BFD-535D-42C4-B364-E9BFC413B5A8}" srcOrd="1" destOrd="0" presId="urn:microsoft.com/office/officeart/2005/8/layout/process1"/>
    <dgm:cxn modelId="{71054867-6869-41A4-9203-05DC8B5FAC9E}" type="presParOf" srcId="{1083EBAD-D09E-488C-BA7E-26673E954E59}" destId="{C39E473B-A1FC-43CA-9683-99726FF675A0}" srcOrd="0" destOrd="0" presId="urn:microsoft.com/office/officeart/2005/8/layout/process1"/>
    <dgm:cxn modelId="{5F5D8444-D1D1-451A-8189-481859225242}" type="presParOf" srcId="{1083EBAD-D09E-488C-BA7E-26673E954E59}" destId="{5F9617EE-E73C-4444-BDFE-9A065108B697}" srcOrd="1" destOrd="0" presId="urn:microsoft.com/office/officeart/2005/8/layout/process1"/>
    <dgm:cxn modelId="{17417DA0-7616-4484-8DE1-3213063B2B15}" type="presParOf" srcId="{5F9617EE-E73C-4444-BDFE-9A065108B697}" destId="{EF739BFD-535D-42C4-B364-E9BFC413B5A8}" srcOrd="0" destOrd="0" presId="urn:microsoft.com/office/officeart/2005/8/layout/process1"/>
    <dgm:cxn modelId="{138EF7C0-4E75-4AE3-BFEA-F6BC1D31492F}" type="presParOf" srcId="{1083EBAD-D09E-488C-BA7E-26673E954E59}" destId="{E828A14B-5203-47C4-95AD-BBF049ABB179}" srcOrd="2" destOrd="0" presId="urn:microsoft.com/office/officeart/2005/8/layout/process1"/>
    <dgm:cxn modelId="{C302AD74-5474-498E-A6C8-88E2CB6F255E}" type="presParOf" srcId="{1083EBAD-D09E-488C-BA7E-26673E954E59}" destId="{BA4EBE54-01EE-4772-B077-FC2BEE5DBC12}" srcOrd="3" destOrd="0" presId="urn:microsoft.com/office/officeart/2005/8/layout/process1"/>
    <dgm:cxn modelId="{BE1B6510-2440-4F5C-B247-7F553B991942}" type="presParOf" srcId="{BA4EBE54-01EE-4772-B077-FC2BEE5DBC12}" destId="{50C9F12D-717A-4F22-9482-ADEFE0B11419}" srcOrd="0" destOrd="0" presId="urn:microsoft.com/office/officeart/2005/8/layout/process1"/>
    <dgm:cxn modelId="{BB7AF13A-58BD-442A-AE51-1B9BAD48E417}" type="presParOf" srcId="{1083EBAD-D09E-488C-BA7E-26673E954E59}" destId="{B8DA84BE-60DF-4DFA-AF11-44A17B829B8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FE67F9-26BF-43B6-B1E0-80E97CE2B58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th-TH"/>
        </a:p>
      </dgm:t>
    </dgm:pt>
    <dgm:pt modelId="{53F1FDAF-2BB1-45A1-AD20-A78E12F0F539}">
      <dgm:prSet/>
      <dgm:spPr/>
      <dgm:t>
        <a:bodyPr/>
        <a:lstStyle/>
        <a:p>
          <a:r>
            <a:rPr lang="en-US"/>
            <a:t>Ambient lighting</a:t>
          </a:r>
          <a:endParaRPr lang="th-TH"/>
        </a:p>
      </dgm:t>
    </dgm:pt>
    <dgm:pt modelId="{529F18C4-2148-41D4-A050-A4675C66D19B}" type="parTrans" cxnId="{2CC9B97F-5610-41AB-ACF4-A5CCF8F367EA}">
      <dgm:prSet/>
      <dgm:spPr/>
      <dgm:t>
        <a:bodyPr/>
        <a:lstStyle/>
        <a:p>
          <a:endParaRPr lang="th-TH"/>
        </a:p>
      </dgm:t>
    </dgm:pt>
    <dgm:pt modelId="{8382D96F-FF72-4AB2-922B-B739847A21F7}" type="sibTrans" cxnId="{2CC9B97F-5610-41AB-ACF4-A5CCF8F367EA}">
      <dgm:prSet/>
      <dgm:spPr/>
      <dgm:t>
        <a:bodyPr/>
        <a:lstStyle/>
        <a:p>
          <a:endParaRPr lang="th-TH"/>
        </a:p>
      </dgm:t>
    </dgm:pt>
    <dgm:pt modelId="{0306A20A-716D-4792-82BC-E2BF735E93E8}">
      <dgm:prSet/>
      <dgm:spPr/>
      <dgm:t>
        <a:bodyPr/>
        <a:lstStyle/>
        <a:p>
          <a:r>
            <a:rPr lang="en-US"/>
            <a:t>even when it is dark there is usually still some light somewhere in the world (the moon, a distant light) so objects are almost never completely dark. To simulate this we use an ambient lighting constant that always gives the object some color.</a:t>
          </a:r>
          <a:endParaRPr lang="th-TH"/>
        </a:p>
      </dgm:t>
    </dgm:pt>
    <dgm:pt modelId="{4490A59E-5774-418B-AEEF-A0B83DB3D9BE}" type="parTrans" cxnId="{0A29C6D7-CA4B-4389-9EAC-F822ADFAF4D6}">
      <dgm:prSet/>
      <dgm:spPr/>
      <dgm:t>
        <a:bodyPr/>
        <a:lstStyle/>
        <a:p>
          <a:endParaRPr lang="th-TH"/>
        </a:p>
      </dgm:t>
    </dgm:pt>
    <dgm:pt modelId="{27110579-7644-4F72-A94B-EB7BF8B73D1C}" type="sibTrans" cxnId="{0A29C6D7-CA4B-4389-9EAC-F822ADFAF4D6}">
      <dgm:prSet/>
      <dgm:spPr/>
      <dgm:t>
        <a:bodyPr/>
        <a:lstStyle/>
        <a:p>
          <a:endParaRPr lang="th-TH"/>
        </a:p>
      </dgm:t>
    </dgm:pt>
    <dgm:pt modelId="{83E2BE2D-C398-4E1C-B121-A82807FC11E3}">
      <dgm:prSet/>
      <dgm:spPr/>
      <dgm:t>
        <a:bodyPr/>
        <a:lstStyle/>
        <a:p>
          <a:r>
            <a:rPr lang="en-US"/>
            <a:t>Diffuse lighting</a:t>
          </a:r>
          <a:endParaRPr lang="th-TH"/>
        </a:p>
      </dgm:t>
    </dgm:pt>
    <dgm:pt modelId="{446829D6-02F1-464F-9C1D-F8B00DC99780}" type="parTrans" cxnId="{F421A4A1-0AC5-489E-84A2-B57EB7228849}">
      <dgm:prSet/>
      <dgm:spPr/>
      <dgm:t>
        <a:bodyPr/>
        <a:lstStyle/>
        <a:p>
          <a:endParaRPr lang="th-TH"/>
        </a:p>
      </dgm:t>
    </dgm:pt>
    <dgm:pt modelId="{1573E3D9-725C-4D36-B728-F0363360F90C}" type="sibTrans" cxnId="{F421A4A1-0AC5-489E-84A2-B57EB7228849}">
      <dgm:prSet/>
      <dgm:spPr/>
      <dgm:t>
        <a:bodyPr/>
        <a:lstStyle/>
        <a:p>
          <a:endParaRPr lang="th-TH"/>
        </a:p>
      </dgm:t>
    </dgm:pt>
    <dgm:pt modelId="{2749897B-D665-4CEB-86F1-BF85702A7434}">
      <dgm:prSet/>
      <dgm:spPr/>
      <dgm:t>
        <a:bodyPr/>
        <a:lstStyle/>
        <a:p>
          <a:r>
            <a:rPr lang="en-US"/>
            <a:t>simulates the directional impact a light object has on an object. This is the most visually significant component of the lighting model. The more a part of an object faces the light source, the brighter it becomes.</a:t>
          </a:r>
          <a:endParaRPr lang="th-TH"/>
        </a:p>
      </dgm:t>
    </dgm:pt>
    <dgm:pt modelId="{7AE2CD56-350B-413F-818F-6524FDA4E5C0}" type="parTrans" cxnId="{6EA60B7F-267F-4044-BAB3-E17FCEBC9E52}">
      <dgm:prSet/>
      <dgm:spPr/>
      <dgm:t>
        <a:bodyPr/>
        <a:lstStyle/>
        <a:p>
          <a:endParaRPr lang="th-TH"/>
        </a:p>
      </dgm:t>
    </dgm:pt>
    <dgm:pt modelId="{7C4DFAF9-2167-4A8B-9DFC-EB2E9BAE6706}" type="sibTrans" cxnId="{6EA60B7F-267F-4044-BAB3-E17FCEBC9E52}">
      <dgm:prSet/>
      <dgm:spPr/>
      <dgm:t>
        <a:bodyPr/>
        <a:lstStyle/>
        <a:p>
          <a:endParaRPr lang="th-TH"/>
        </a:p>
      </dgm:t>
    </dgm:pt>
    <dgm:pt modelId="{3D6756D7-8908-49F5-86A9-3C890B49B6A2}">
      <dgm:prSet/>
      <dgm:spPr/>
      <dgm:t>
        <a:bodyPr/>
        <a:lstStyle/>
        <a:p>
          <a:r>
            <a:rPr lang="en-US"/>
            <a:t>Specular lighting</a:t>
          </a:r>
          <a:endParaRPr lang="th-TH"/>
        </a:p>
      </dgm:t>
    </dgm:pt>
    <dgm:pt modelId="{DE6550C2-99EA-41D6-8D12-59FC3D58FB78}" type="parTrans" cxnId="{82C91C47-AD8A-4B33-9FBC-150080025C0C}">
      <dgm:prSet/>
      <dgm:spPr/>
      <dgm:t>
        <a:bodyPr/>
        <a:lstStyle/>
        <a:p>
          <a:endParaRPr lang="th-TH"/>
        </a:p>
      </dgm:t>
    </dgm:pt>
    <dgm:pt modelId="{E9967C05-FAD7-4B57-9E27-DF2B75AE0BEF}" type="sibTrans" cxnId="{82C91C47-AD8A-4B33-9FBC-150080025C0C}">
      <dgm:prSet/>
      <dgm:spPr/>
      <dgm:t>
        <a:bodyPr/>
        <a:lstStyle/>
        <a:p>
          <a:endParaRPr lang="th-TH"/>
        </a:p>
      </dgm:t>
    </dgm:pt>
    <dgm:pt modelId="{D8F3624F-B404-4BD3-B2F8-A256E0103BA5}">
      <dgm:prSet/>
      <dgm:spPr/>
      <dgm:t>
        <a:bodyPr/>
        <a:lstStyle/>
        <a:p>
          <a:r>
            <a:rPr lang="en-US"/>
            <a:t>simulates the bright spot of a light that appears on shiny objects. Specular highlights are more inclined to the color of the light than the color of the object.</a:t>
          </a:r>
          <a:endParaRPr lang="th-TH"/>
        </a:p>
      </dgm:t>
    </dgm:pt>
    <dgm:pt modelId="{8BC97F1E-1ABD-483B-8621-EF753F0D6886}" type="parTrans" cxnId="{C92A7014-0EED-4C7B-BEF3-E47106EEF817}">
      <dgm:prSet/>
      <dgm:spPr/>
      <dgm:t>
        <a:bodyPr/>
        <a:lstStyle/>
        <a:p>
          <a:endParaRPr lang="th-TH"/>
        </a:p>
      </dgm:t>
    </dgm:pt>
    <dgm:pt modelId="{31661FF7-F20F-4786-A3A1-EA1EE17197AD}" type="sibTrans" cxnId="{C92A7014-0EED-4C7B-BEF3-E47106EEF817}">
      <dgm:prSet/>
      <dgm:spPr/>
      <dgm:t>
        <a:bodyPr/>
        <a:lstStyle/>
        <a:p>
          <a:endParaRPr lang="th-TH"/>
        </a:p>
      </dgm:t>
    </dgm:pt>
    <dgm:pt modelId="{7EF3973A-4FF8-4A0F-AB5E-55DC39A872C2}" type="pres">
      <dgm:prSet presAssocID="{E9FE67F9-26BF-43B6-B1E0-80E97CE2B58F}" presName="Name0" presStyleCnt="0">
        <dgm:presLayoutVars>
          <dgm:dir/>
          <dgm:animLvl val="lvl"/>
          <dgm:resizeHandles val="exact"/>
        </dgm:presLayoutVars>
      </dgm:prSet>
      <dgm:spPr/>
    </dgm:pt>
    <dgm:pt modelId="{985238A7-7851-485D-B6F7-8600C4EB8231}" type="pres">
      <dgm:prSet presAssocID="{53F1FDAF-2BB1-45A1-AD20-A78E12F0F539}" presName="linNode" presStyleCnt="0"/>
      <dgm:spPr/>
    </dgm:pt>
    <dgm:pt modelId="{A3A068E5-FBC6-4EF7-8F8B-3A1134A5C7AE}" type="pres">
      <dgm:prSet presAssocID="{53F1FDAF-2BB1-45A1-AD20-A78E12F0F539}" presName="parentText" presStyleLbl="node1" presStyleIdx="0" presStyleCnt="3">
        <dgm:presLayoutVars>
          <dgm:chMax val="1"/>
          <dgm:bulletEnabled val="1"/>
        </dgm:presLayoutVars>
      </dgm:prSet>
      <dgm:spPr/>
    </dgm:pt>
    <dgm:pt modelId="{4FFF4E53-D629-4583-A364-183AEF7C5F17}" type="pres">
      <dgm:prSet presAssocID="{53F1FDAF-2BB1-45A1-AD20-A78E12F0F539}" presName="descendantText" presStyleLbl="alignAccFollowNode1" presStyleIdx="0" presStyleCnt="3">
        <dgm:presLayoutVars>
          <dgm:bulletEnabled val="1"/>
        </dgm:presLayoutVars>
      </dgm:prSet>
      <dgm:spPr/>
    </dgm:pt>
    <dgm:pt modelId="{325E8F49-2AF6-456A-9862-0C6C08675629}" type="pres">
      <dgm:prSet presAssocID="{8382D96F-FF72-4AB2-922B-B739847A21F7}" presName="sp" presStyleCnt="0"/>
      <dgm:spPr/>
    </dgm:pt>
    <dgm:pt modelId="{95127C5E-8746-43E9-A688-596150C2ECFB}" type="pres">
      <dgm:prSet presAssocID="{83E2BE2D-C398-4E1C-B121-A82807FC11E3}" presName="linNode" presStyleCnt="0"/>
      <dgm:spPr/>
    </dgm:pt>
    <dgm:pt modelId="{FF2393C6-194C-4421-B728-E845BAE754E3}" type="pres">
      <dgm:prSet presAssocID="{83E2BE2D-C398-4E1C-B121-A82807FC11E3}" presName="parentText" presStyleLbl="node1" presStyleIdx="1" presStyleCnt="3">
        <dgm:presLayoutVars>
          <dgm:chMax val="1"/>
          <dgm:bulletEnabled val="1"/>
        </dgm:presLayoutVars>
      </dgm:prSet>
      <dgm:spPr/>
    </dgm:pt>
    <dgm:pt modelId="{F244F88B-EB49-4F71-B002-5C14B26DC5C9}" type="pres">
      <dgm:prSet presAssocID="{83E2BE2D-C398-4E1C-B121-A82807FC11E3}" presName="descendantText" presStyleLbl="alignAccFollowNode1" presStyleIdx="1" presStyleCnt="3">
        <dgm:presLayoutVars>
          <dgm:bulletEnabled val="1"/>
        </dgm:presLayoutVars>
      </dgm:prSet>
      <dgm:spPr/>
    </dgm:pt>
    <dgm:pt modelId="{7425EF78-D4D3-4A3F-9EF6-EE6FFFB288D9}" type="pres">
      <dgm:prSet presAssocID="{1573E3D9-725C-4D36-B728-F0363360F90C}" presName="sp" presStyleCnt="0"/>
      <dgm:spPr/>
    </dgm:pt>
    <dgm:pt modelId="{58B9CE6A-9854-4FF7-8C93-9114EF98AA5E}" type="pres">
      <dgm:prSet presAssocID="{3D6756D7-8908-49F5-86A9-3C890B49B6A2}" presName="linNode" presStyleCnt="0"/>
      <dgm:spPr/>
    </dgm:pt>
    <dgm:pt modelId="{CF7EE22E-573E-457A-A4D0-D41959A7419A}" type="pres">
      <dgm:prSet presAssocID="{3D6756D7-8908-49F5-86A9-3C890B49B6A2}" presName="parentText" presStyleLbl="node1" presStyleIdx="2" presStyleCnt="3">
        <dgm:presLayoutVars>
          <dgm:chMax val="1"/>
          <dgm:bulletEnabled val="1"/>
        </dgm:presLayoutVars>
      </dgm:prSet>
      <dgm:spPr/>
    </dgm:pt>
    <dgm:pt modelId="{AA424E80-3A16-4F8A-AE10-C136AB60C49F}" type="pres">
      <dgm:prSet presAssocID="{3D6756D7-8908-49F5-86A9-3C890B49B6A2}" presName="descendantText" presStyleLbl="alignAccFollowNode1" presStyleIdx="2" presStyleCnt="3">
        <dgm:presLayoutVars>
          <dgm:bulletEnabled val="1"/>
        </dgm:presLayoutVars>
      </dgm:prSet>
      <dgm:spPr/>
    </dgm:pt>
  </dgm:ptLst>
  <dgm:cxnLst>
    <dgm:cxn modelId="{C92A7014-0EED-4C7B-BEF3-E47106EEF817}" srcId="{3D6756D7-8908-49F5-86A9-3C890B49B6A2}" destId="{D8F3624F-B404-4BD3-B2F8-A256E0103BA5}" srcOrd="0" destOrd="0" parTransId="{8BC97F1E-1ABD-483B-8621-EF753F0D6886}" sibTransId="{31661FF7-F20F-4786-A3A1-EA1EE17197AD}"/>
    <dgm:cxn modelId="{01256E36-4250-4E12-BF15-CEE3CA8E8DD5}" type="presOf" srcId="{2749897B-D665-4CEB-86F1-BF85702A7434}" destId="{F244F88B-EB49-4F71-B002-5C14B26DC5C9}" srcOrd="0" destOrd="0" presId="urn:microsoft.com/office/officeart/2005/8/layout/vList5"/>
    <dgm:cxn modelId="{0E54385B-F8AE-4EE7-97CB-B03AF29128B9}" type="presOf" srcId="{3D6756D7-8908-49F5-86A9-3C890B49B6A2}" destId="{CF7EE22E-573E-457A-A4D0-D41959A7419A}" srcOrd="0" destOrd="0" presId="urn:microsoft.com/office/officeart/2005/8/layout/vList5"/>
    <dgm:cxn modelId="{82C91C47-AD8A-4B33-9FBC-150080025C0C}" srcId="{E9FE67F9-26BF-43B6-B1E0-80E97CE2B58F}" destId="{3D6756D7-8908-49F5-86A9-3C890B49B6A2}" srcOrd="2" destOrd="0" parTransId="{DE6550C2-99EA-41D6-8D12-59FC3D58FB78}" sibTransId="{E9967C05-FAD7-4B57-9E27-DF2B75AE0BEF}"/>
    <dgm:cxn modelId="{1FA8CE54-5F09-4783-A801-DE55A039B37E}" type="presOf" srcId="{E9FE67F9-26BF-43B6-B1E0-80E97CE2B58F}" destId="{7EF3973A-4FF8-4A0F-AB5E-55DC39A872C2}" srcOrd="0" destOrd="0" presId="urn:microsoft.com/office/officeart/2005/8/layout/vList5"/>
    <dgm:cxn modelId="{6EA60B7F-267F-4044-BAB3-E17FCEBC9E52}" srcId="{83E2BE2D-C398-4E1C-B121-A82807FC11E3}" destId="{2749897B-D665-4CEB-86F1-BF85702A7434}" srcOrd="0" destOrd="0" parTransId="{7AE2CD56-350B-413F-818F-6524FDA4E5C0}" sibTransId="{7C4DFAF9-2167-4A8B-9DFC-EB2E9BAE6706}"/>
    <dgm:cxn modelId="{2CC9B97F-5610-41AB-ACF4-A5CCF8F367EA}" srcId="{E9FE67F9-26BF-43B6-B1E0-80E97CE2B58F}" destId="{53F1FDAF-2BB1-45A1-AD20-A78E12F0F539}" srcOrd="0" destOrd="0" parTransId="{529F18C4-2148-41D4-A050-A4675C66D19B}" sibTransId="{8382D96F-FF72-4AB2-922B-B739847A21F7}"/>
    <dgm:cxn modelId="{F421A4A1-0AC5-489E-84A2-B57EB7228849}" srcId="{E9FE67F9-26BF-43B6-B1E0-80E97CE2B58F}" destId="{83E2BE2D-C398-4E1C-B121-A82807FC11E3}" srcOrd="1" destOrd="0" parTransId="{446829D6-02F1-464F-9C1D-F8B00DC99780}" sibTransId="{1573E3D9-725C-4D36-B728-F0363360F90C}"/>
    <dgm:cxn modelId="{6CF61CA9-CC74-4491-A6AB-1B71338C9837}" type="presOf" srcId="{83E2BE2D-C398-4E1C-B121-A82807FC11E3}" destId="{FF2393C6-194C-4421-B728-E845BAE754E3}" srcOrd="0" destOrd="0" presId="urn:microsoft.com/office/officeart/2005/8/layout/vList5"/>
    <dgm:cxn modelId="{86B853AB-C50A-4486-ABAD-66202F0A5986}" type="presOf" srcId="{0306A20A-716D-4792-82BC-E2BF735E93E8}" destId="{4FFF4E53-D629-4583-A364-183AEF7C5F17}" srcOrd="0" destOrd="0" presId="urn:microsoft.com/office/officeart/2005/8/layout/vList5"/>
    <dgm:cxn modelId="{97DCCBD5-8285-4043-A109-5A9D8402EA14}" type="presOf" srcId="{53F1FDAF-2BB1-45A1-AD20-A78E12F0F539}" destId="{A3A068E5-FBC6-4EF7-8F8B-3A1134A5C7AE}" srcOrd="0" destOrd="0" presId="urn:microsoft.com/office/officeart/2005/8/layout/vList5"/>
    <dgm:cxn modelId="{0A29C6D7-CA4B-4389-9EAC-F822ADFAF4D6}" srcId="{53F1FDAF-2BB1-45A1-AD20-A78E12F0F539}" destId="{0306A20A-716D-4792-82BC-E2BF735E93E8}" srcOrd="0" destOrd="0" parTransId="{4490A59E-5774-418B-AEEF-A0B83DB3D9BE}" sibTransId="{27110579-7644-4F72-A94B-EB7BF8B73D1C}"/>
    <dgm:cxn modelId="{4D32AFEE-22DC-40F3-BB81-AF19178F51E1}" type="presOf" srcId="{D8F3624F-B404-4BD3-B2F8-A256E0103BA5}" destId="{AA424E80-3A16-4F8A-AE10-C136AB60C49F}" srcOrd="0" destOrd="0" presId="urn:microsoft.com/office/officeart/2005/8/layout/vList5"/>
    <dgm:cxn modelId="{97B6FCB0-34CF-458B-A155-6D657E2D1607}" type="presParOf" srcId="{7EF3973A-4FF8-4A0F-AB5E-55DC39A872C2}" destId="{985238A7-7851-485D-B6F7-8600C4EB8231}" srcOrd="0" destOrd="0" presId="urn:microsoft.com/office/officeart/2005/8/layout/vList5"/>
    <dgm:cxn modelId="{9AE119A0-FECB-427C-B2DE-877F3250344A}" type="presParOf" srcId="{985238A7-7851-485D-B6F7-8600C4EB8231}" destId="{A3A068E5-FBC6-4EF7-8F8B-3A1134A5C7AE}" srcOrd="0" destOrd="0" presId="urn:microsoft.com/office/officeart/2005/8/layout/vList5"/>
    <dgm:cxn modelId="{0D31174E-E451-4A7E-9E46-54813AAC7460}" type="presParOf" srcId="{985238A7-7851-485D-B6F7-8600C4EB8231}" destId="{4FFF4E53-D629-4583-A364-183AEF7C5F17}" srcOrd="1" destOrd="0" presId="urn:microsoft.com/office/officeart/2005/8/layout/vList5"/>
    <dgm:cxn modelId="{E3B3EA77-2389-4D23-A009-3DA31AC15555}" type="presParOf" srcId="{7EF3973A-4FF8-4A0F-AB5E-55DC39A872C2}" destId="{325E8F49-2AF6-456A-9862-0C6C08675629}" srcOrd="1" destOrd="0" presId="urn:microsoft.com/office/officeart/2005/8/layout/vList5"/>
    <dgm:cxn modelId="{C760A299-5A98-42A5-9A9C-B04D768F1F27}" type="presParOf" srcId="{7EF3973A-4FF8-4A0F-AB5E-55DC39A872C2}" destId="{95127C5E-8746-43E9-A688-596150C2ECFB}" srcOrd="2" destOrd="0" presId="urn:microsoft.com/office/officeart/2005/8/layout/vList5"/>
    <dgm:cxn modelId="{B596189F-084F-487F-980E-B9ED9CF79F37}" type="presParOf" srcId="{95127C5E-8746-43E9-A688-596150C2ECFB}" destId="{FF2393C6-194C-4421-B728-E845BAE754E3}" srcOrd="0" destOrd="0" presId="urn:microsoft.com/office/officeart/2005/8/layout/vList5"/>
    <dgm:cxn modelId="{E149DCB4-823F-48FF-A4A6-B32DE493F7C9}" type="presParOf" srcId="{95127C5E-8746-43E9-A688-596150C2ECFB}" destId="{F244F88B-EB49-4F71-B002-5C14B26DC5C9}" srcOrd="1" destOrd="0" presId="urn:microsoft.com/office/officeart/2005/8/layout/vList5"/>
    <dgm:cxn modelId="{A90492BA-3EEE-4A02-B6A0-7021BB7475EC}" type="presParOf" srcId="{7EF3973A-4FF8-4A0F-AB5E-55DC39A872C2}" destId="{7425EF78-D4D3-4A3F-9EF6-EE6FFFB288D9}" srcOrd="3" destOrd="0" presId="urn:microsoft.com/office/officeart/2005/8/layout/vList5"/>
    <dgm:cxn modelId="{FDB3F49F-1BA5-45D4-A43A-C22E8A0CBCE3}" type="presParOf" srcId="{7EF3973A-4FF8-4A0F-AB5E-55DC39A872C2}" destId="{58B9CE6A-9854-4FF7-8C93-9114EF98AA5E}" srcOrd="4" destOrd="0" presId="urn:microsoft.com/office/officeart/2005/8/layout/vList5"/>
    <dgm:cxn modelId="{B9703E1A-EC27-4061-8BFB-A43B1BA53120}" type="presParOf" srcId="{58B9CE6A-9854-4FF7-8C93-9114EF98AA5E}" destId="{CF7EE22E-573E-457A-A4D0-D41959A7419A}" srcOrd="0" destOrd="0" presId="urn:microsoft.com/office/officeart/2005/8/layout/vList5"/>
    <dgm:cxn modelId="{3AFF42B0-E7FA-43A8-881D-916E4BB29B34}" type="presParOf" srcId="{58B9CE6A-9854-4FF7-8C93-9114EF98AA5E}" destId="{AA424E80-3A16-4F8A-AE10-C136AB60C49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C42C8B-5390-4DD7-A34D-71AA72595724}" type="doc">
      <dgm:prSet loTypeId="urn:microsoft.com/office/officeart/2005/8/layout/hList1" loCatId="list" qsTypeId="urn:microsoft.com/office/officeart/2005/8/quickstyle/simple4" qsCatId="simple" csTypeId="urn:microsoft.com/office/officeart/2005/8/colors/accent1_2" csCatId="accent1"/>
      <dgm:spPr/>
      <dgm:t>
        <a:bodyPr/>
        <a:lstStyle/>
        <a:p>
          <a:endParaRPr lang="en-US"/>
        </a:p>
      </dgm:t>
    </dgm:pt>
    <dgm:pt modelId="{CA74A8AC-1F92-44EC-ADAD-8F15B1E1D129}">
      <dgm:prSet/>
      <dgm:spPr/>
      <dgm:t>
        <a:bodyPr/>
        <a:lstStyle/>
        <a:p>
          <a:r>
            <a:rPr lang="en-US"/>
            <a:t>Specular Lighting Basis</a:t>
          </a:r>
        </a:p>
      </dgm:t>
    </dgm:pt>
    <dgm:pt modelId="{C6750D43-A0C5-42E3-9A22-DB7C68D233CE}" type="parTrans" cxnId="{03D223C4-92FA-4A31-975E-7C6649120F80}">
      <dgm:prSet/>
      <dgm:spPr/>
      <dgm:t>
        <a:bodyPr/>
        <a:lstStyle/>
        <a:p>
          <a:endParaRPr lang="en-US"/>
        </a:p>
      </dgm:t>
    </dgm:pt>
    <dgm:pt modelId="{ABE4B4E4-1978-448F-BC87-BD9E79F98131}" type="sibTrans" cxnId="{03D223C4-92FA-4A31-975E-7C6649120F80}">
      <dgm:prSet/>
      <dgm:spPr/>
      <dgm:t>
        <a:bodyPr/>
        <a:lstStyle/>
        <a:p>
          <a:endParaRPr lang="en-US"/>
        </a:p>
      </dgm:t>
    </dgm:pt>
    <dgm:pt modelId="{1A6D76B9-0928-4B3D-9B6A-663FC9BDB106}">
      <dgm:prSet/>
      <dgm:spPr/>
      <dgm:t>
        <a:bodyPr/>
        <a:lstStyle/>
        <a:p>
          <a:r>
            <a:rPr lang="en-US"/>
            <a:t>Depends on the light direction, surface normal, and view direction (player’s perspective).</a:t>
          </a:r>
        </a:p>
      </dgm:t>
    </dgm:pt>
    <dgm:pt modelId="{A230E88C-D803-4607-A1E3-FD4A8056F914}" type="parTrans" cxnId="{780411E9-BFED-4EA9-9BF0-DBA52EC11D16}">
      <dgm:prSet/>
      <dgm:spPr/>
      <dgm:t>
        <a:bodyPr/>
        <a:lstStyle/>
        <a:p>
          <a:endParaRPr lang="en-US"/>
        </a:p>
      </dgm:t>
    </dgm:pt>
    <dgm:pt modelId="{1650FA81-CA25-47AC-A3BB-3B256A40F7B7}" type="sibTrans" cxnId="{780411E9-BFED-4EA9-9BF0-DBA52EC11D16}">
      <dgm:prSet/>
      <dgm:spPr/>
      <dgm:t>
        <a:bodyPr/>
        <a:lstStyle/>
        <a:p>
          <a:endParaRPr lang="en-US"/>
        </a:p>
      </dgm:t>
    </dgm:pt>
    <dgm:pt modelId="{C8FEC054-DFDB-4D14-B0F6-517D5EF3C97C}">
      <dgm:prSet/>
      <dgm:spPr/>
      <dgm:t>
        <a:bodyPr/>
        <a:lstStyle/>
        <a:p>
          <a:r>
            <a:rPr lang="en-US"/>
            <a:t>Simulates reflective surfaces, with highlights strongest where light is reflected toward the viewer.</a:t>
          </a:r>
        </a:p>
      </dgm:t>
    </dgm:pt>
    <dgm:pt modelId="{0DB544BC-6B5F-454B-AEAE-F98C65FFD40D}" type="parTrans" cxnId="{3CEB481E-FDD3-47B3-A03D-FFF1319F73D6}">
      <dgm:prSet/>
      <dgm:spPr/>
      <dgm:t>
        <a:bodyPr/>
        <a:lstStyle/>
        <a:p>
          <a:endParaRPr lang="en-US"/>
        </a:p>
      </dgm:t>
    </dgm:pt>
    <dgm:pt modelId="{6EC44A5F-888E-49AF-B0F9-943B94402079}" type="sibTrans" cxnId="{3CEB481E-FDD3-47B3-A03D-FFF1319F73D6}">
      <dgm:prSet/>
      <dgm:spPr/>
      <dgm:t>
        <a:bodyPr/>
        <a:lstStyle/>
        <a:p>
          <a:endParaRPr lang="en-US"/>
        </a:p>
      </dgm:t>
    </dgm:pt>
    <dgm:pt modelId="{93C0A49E-5EDC-4900-AB04-921D032997ED}">
      <dgm:prSet/>
      <dgm:spPr/>
      <dgm:t>
        <a:bodyPr/>
        <a:lstStyle/>
        <a:p>
          <a:r>
            <a:rPr lang="en-US"/>
            <a:t>Reflection Vector</a:t>
          </a:r>
        </a:p>
      </dgm:t>
    </dgm:pt>
    <dgm:pt modelId="{0450E1E4-FC6F-436F-8A6B-7ABF2F66752C}" type="parTrans" cxnId="{647110FC-8CA1-419D-8389-0A2B48D5B1D1}">
      <dgm:prSet/>
      <dgm:spPr/>
      <dgm:t>
        <a:bodyPr/>
        <a:lstStyle/>
        <a:p>
          <a:endParaRPr lang="en-US"/>
        </a:p>
      </dgm:t>
    </dgm:pt>
    <dgm:pt modelId="{39CF53C5-7A65-4BB6-9898-B2AC30AC7253}" type="sibTrans" cxnId="{647110FC-8CA1-419D-8389-0A2B48D5B1D1}">
      <dgm:prSet/>
      <dgm:spPr/>
      <dgm:t>
        <a:bodyPr/>
        <a:lstStyle/>
        <a:p>
          <a:endParaRPr lang="en-US"/>
        </a:p>
      </dgm:t>
    </dgm:pt>
    <dgm:pt modelId="{8F34FE1A-6F54-406D-9B95-12FF328D8398}">
      <dgm:prSet/>
      <dgm:spPr/>
      <dgm:t>
        <a:bodyPr/>
        <a:lstStyle/>
        <a:p>
          <a:r>
            <a:rPr lang="en-US"/>
            <a:t>Calculated by reflecting the light direction around the surface normal.</a:t>
          </a:r>
        </a:p>
      </dgm:t>
    </dgm:pt>
    <dgm:pt modelId="{803E98E9-A5D2-4AB1-BA77-4F6131FC0D65}" type="parTrans" cxnId="{B246809C-B4C8-4AD6-9C46-B357497A2A00}">
      <dgm:prSet/>
      <dgm:spPr/>
      <dgm:t>
        <a:bodyPr/>
        <a:lstStyle/>
        <a:p>
          <a:endParaRPr lang="en-US"/>
        </a:p>
      </dgm:t>
    </dgm:pt>
    <dgm:pt modelId="{F3D03A8F-3AA6-4136-BD2B-F6C05BD06A6B}" type="sibTrans" cxnId="{B246809C-B4C8-4AD6-9C46-B357497A2A00}">
      <dgm:prSet/>
      <dgm:spPr/>
      <dgm:t>
        <a:bodyPr/>
        <a:lstStyle/>
        <a:p>
          <a:endParaRPr lang="en-US"/>
        </a:p>
      </dgm:t>
    </dgm:pt>
    <dgm:pt modelId="{76C40906-2F0C-43D6-9663-586D19A5B47B}">
      <dgm:prSet/>
      <dgm:spPr/>
      <dgm:t>
        <a:bodyPr/>
        <a:lstStyle/>
        <a:p>
          <a:r>
            <a:rPr lang="en-US"/>
            <a:t>The angular distance between this reflection vector and the view direction determines the intensity of the specular highlight.</a:t>
          </a:r>
        </a:p>
      </dgm:t>
    </dgm:pt>
    <dgm:pt modelId="{21EAADAC-A9FB-41F4-9168-A086CAA83921}" type="parTrans" cxnId="{74F29975-2255-455D-AAA7-A0A9E677D723}">
      <dgm:prSet/>
      <dgm:spPr/>
      <dgm:t>
        <a:bodyPr/>
        <a:lstStyle/>
        <a:p>
          <a:endParaRPr lang="en-US"/>
        </a:p>
      </dgm:t>
    </dgm:pt>
    <dgm:pt modelId="{930D4018-2FF8-4E84-BFE4-35BCA0F39C32}" type="sibTrans" cxnId="{74F29975-2255-455D-AAA7-A0A9E677D723}">
      <dgm:prSet/>
      <dgm:spPr/>
      <dgm:t>
        <a:bodyPr/>
        <a:lstStyle/>
        <a:p>
          <a:endParaRPr lang="en-US"/>
        </a:p>
      </dgm:t>
    </dgm:pt>
    <dgm:pt modelId="{76AA1E78-DFAE-44B8-A90E-7AB5DCEB9CA1}">
      <dgm:prSet/>
      <dgm:spPr/>
      <dgm:t>
        <a:bodyPr/>
        <a:lstStyle/>
        <a:p>
          <a:r>
            <a:rPr lang="en-US"/>
            <a:t>View Vector</a:t>
          </a:r>
        </a:p>
      </dgm:t>
    </dgm:pt>
    <dgm:pt modelId="{C93F1D0B-B06E-40CF-8476-DAB8D1FBFD8A}" type="parTrans" cxnId="{4346BBE1-88B9-4129-82C8-FA446CC4EB48}">
      <dgm:prSet/>
      <dgm:spPr/>
      <dgm:t>
        <a:bodyPr/>
        <a:lstStyle/>
        <a:p>
          <a:endParaRPr lang="en-US"/>
        </a:p>
      </dgm:t>
    </dgm:pt>
    <dgm:pt modelId="{77ECE0D2-2EF8-4422-8C04-046A692AD6E3}" type="sibTrans" cxnId="{4346BBE1-88B9-4129-82C8-FA446CC4EB48}">
      <dgm:prSet/>
      <dgm:spPr/>
      <dgm:t>
        <a:bodyPr/>
        <a:lstStyle/>
        <a:p>
          <a:endParaRPr lang="en-US"/>
        </a:p>
      </dgm:t>
    </dgm:pt>
    <dgm:pt modelId="{9885BE5A-87C7-4CDE-8097-43DDEB386C96}">
      <dgm:prSet/>
      <dgm:spPr/>
      <dgm:t>
        <a:bodyPr/>
        <a:lstStyle/>
        <a:p>
          <a:r>
            <a:rPr lang="en-US"/>
            <a:t>Extra variable needed for specular lighting.</a:t>
          </a:r>
        </a:p>
      </dgm:t>
    </dgm:pt>
    <dgm:pt modelId="{EF8DAC84-F419-49F0-BC8B-2788F2FE561E}" type="parTrans" cxnId="{2DB1FB7B-A8A5-403D-AB9C-ADB522D1EC5E}">
      <dgm:prSet/>
      <dgm:spPr/>
      <dgm:t>
        <a:bodyPr/>
        <a:lstStyle/>
        <a:p>
          <a:endParaRPr lang="en-US"/>
        </a:p>
      </dgm:t>
    </dgm:pt>
    <dgm:pt modelId="{DB1A6ADE-ABF7-4BF6-B298-F71A377DCF41}" type="sibTrans" cxnId="{2DB1FB7B-A8A5-403D-AB9C-ADB522D1EC5E}">
      <dgm:prSet/>
      <dgm:spPr/>
      <dgm:t>
        <a:bodyPr/>
        <a:lstStyle/>
        <a:p>
          <a:endParaRPr lang="en-US"/>
        </a:p>
      </dgm:t>
    </dgm:pt>
    <dgm:pt modelId="{4B29D8CA-1C28-4452-BB85-F7DB97296D85}">
      <dgm:prSet/>
      <dgm:spPr/>
      <dgm:t>
        <a:bodyPr/>
        <a:lstStyle/>
        <a:p>
          <a:r>
            <a:rPr lang="en-US"/>
            <a:t>Calculated using the viewer’s world space position and the fragment’s position.</a:t>
          </a:r>
        </a:p>
      </dgm:t>
    </dgm:pt>
    <dgm:pt modelId="{21232DFB-5ECF-42F8-A4B1-1EFE5D3C787B}" type="parTrans" cxnId="{6BEC9DCF-1D48-4F64-A701-544C6537D15F}">
      <dgm:prSet/>
      <dgm:spPr/>
      <dgm:t>
        <a:bodyPr/>
        <a:lstStyle/>
        <a:p>
          <a:endParaRPr lang="en-US"/>
        </a:p>
      </dgm:t>
    </dgm:pt>
    <dgm:pt modelId="{AB5B4B79-C572-4140-8736-0A66DB2A0437}" type="sibTrans" cxnId="{6BEC9DCF-1D48-4F64-A701-544C6537D15F}">
      <dgm:prSet/>
      <dgm:spPr/>
      <dgm:t>
        <a:bodyPr/>
        <a:lstStyle/>
        <a:p>
          <a:endParaRPr lang="en-US"/>
        </a:p>
      </dgm:t>
    </dgm:pt>
    <dgm:pt modelId="{F86685F2-05BB-455E-B49B-CB20E28B5DAB}">
      <dgm:prSet/>
      <dgm:spPr/>
      <dgm:t>
        <a:bodyPr/>
        <a:lstStyle/>
        <a:p>
          <a:r>
            <a:rPr lang="en-US"/>
            <a:t>Specular Intensity</a:t>
          </a:r>
        </a:p>
      </dgm:t>
    </dgm:pt>
    <dgm:pt modelId="{AF8AD8B3-A6DD-486E-AEF4-DC3D1C86DAE6}" type="parTrans" cxnId="{57D75FAF-A68E-4283-9BEB-C73FA48CBCFD}">
      <dgm:prSet/>
      <dgm:spPr/>
      <dgm:t>
        <a:bodyPr/>
        <a:lstStyle/>
        <a:p>
          <a:endParaRPr lang="en-US"/>
        </a:p>
      </dgm:t>
    </dgm:pt>
    <dgm:pt modelId="{C2358591-8EC3-4B07-8457-4E70DA1EE986}" type="sibTrans" cxnId="{57D75FAF-A68E-4283-9BEB-C73FA48CBCFD}">
      <dgm:prSet/>
      <dgm:spPr/>
      <dgm:t>
        <a:bodyPr/>
        <a:lstStyle/>
        <a:p>
          <a:endParaRPr lang="en-US"/>
        </a:p>
      </dgm:t>
    </dgm:pt>
    <dgm:pt modelId="{0B42C019-9DD5-4982-B310-81FF4D9E427B}">
      <dgm:prSet/>
      <dgm:spPr/>
      <dgm:t>
        <a:bodyPr/>
        <a:lstStyle/>
        <a:p>
          <a:r>
            <a:rPr lang="en-US"/>
            <a:t>Intensity is based on how closely aligned the reflection and view vectors are.</a:t>
          </a:r>
        </a:p>
      </dgm:t>
    </dgm:pt>
    <dgm:pt modelId="{D8595413-18CF-4E17-91F5-FFD97EE029E8}" type="parTrans" cxnId="{5ACF051B-8F3C-4028-9368-F7EEA1A9414D}">
      <dgm:prSet/>
      <dgm:spPr/>
      <dgm:t>
        <a:bodyPr/>
        <a:lstStyle/>
        <a:p>
          <a:endParaRPr lang="en-US"/>
        </a:p>
      </dgm:t>
    </dgm:pt>
    <dgm:pt modelId="{83ABB618-FC90-413E-9409-33AC6D6B1755}" type="sibTrans" cxnId="{5ACF051B-8F3C-4028-9368-F7EEA1A9414D}">
      <dgm:prSet/>
      <dgm:spPr/>
      <dgm:t>
        <a:bodyPr/>
        <a:lstStyle/>
        <a:p>
          <a:endParaRPr lang="en-US"/>
        </a:p>
      </dgm:t>
    </dgm:pt>
    <dgm:pt modelId="{3C6DD6AA-F6B5-4B36-9DD8-616A2E687504}">
      <dgm:prSet/>
      <dgm:spPr/>
      <dgm:t>
        <a:bodyPr/>
        <a:lstStyle/>
        <a:p>
          <a:r>
            <a:rPr lang="en-US"/>
            <a:t>This intensity is multiplied by the light color and added to the ambient and diffuse components for the final lighting result.</a:t>
          </a:r>
        </a:p>
      </dgm:t>
    </dgm:pt>
    <dgm:pt modelId="{C8D59AB2-59E1-40F4-B1D2-136F78E9B307}" type="parTrans" cxnId="{1B091D27-E85B-46A4-B8E3-3E66C7615D13}">
      <dgm:prSet/>
      <dgm:spPr/>
      <dgm:t>
        <a:bodyPr/>
        <a:lstStyle/>
        <a:p>
          <a:endParaRPr lang="en-US"/>
        </a:p>
      </dgm:t>
    </dgm:pt>
    <dgm:pt modelId="{796A50DB-1CBE-4B2E-9AD1-0742723EE9DA}" type="sibTrans" cxnId="{1B091D27-E85B-46A4-B8E3-3E66C7615D13}">
      <dgm:prSet/>
      <dgm:spPr/>
      <dgm:t>
        <a:bodyPr/>
        <a:lstStyle/>
        <a:p>
          <a:endParaRPr lang="en-US"/>
        </a:p>
      </dgm:t>
    </dgm:pt>
    <dgm:pt modelId="{E3EE4288-1172-4C50-A9E8-B46E46E94ADB}" type="pres">
      <dgm:prSet presAssocID="{76C42C8B-5390-4DD7-A34D-71AA72595724}" presName="Name0" presStyleCnt="0">
        <dgm:presLayoutVars>
          <dgm:dir/>
          <dgm:animLvl val="lvl"/>
          <dgm:resizeHandles val="exact"/>
        </dgm:presLayoutVars>
      </dgm:prSet>
      <dgm:spPr/>
    </dgm:pt>
    <dgm:pt modelId="{8EAB1D2C-91D9-4379-B17C-6D6FE5EB8E50}" type="pres">
      <dgm:prSet presAssocID="{CA74A8AC-1F92-44EC-ADAD-8F15B1E1D129}" presName="composite" presStyleCnt="0"/>
      <dgm:spPr/>
    </dgm:pt>
    <dgm:pt modelId="{6D4553A4-71B0-43F5-BCD6-65844AFF675D}" type="pres">
      <dgm:prSet presAssocID="{CA74A8AC-1F92-44EC-ADAD-8F15B1E1D129}" presName="parTx" presStyleLbl="alignNode1" presStyleIdx="0" presStyleCnt="4">
        <dgm:presLayoutVars>
          <dgm:chMax val="0"/>
          <dgm:chPref val="0"/>
          <dgm:bulletEnabled val="1"/>
        </dgm:presLayoutVars>
      </dgm:prSet>
      <dgm:spPr/>
    </dgm:pt>
    <dgm:pt modelId="{6E1F376E-8946-4581-AABB-DDD3DBE6CE81}" type="pres">
      <dgm:prSet presAssocID="{CA74A8AC-1F92-44EC-ADAD-8F15B1E1D129}" presName="desTx" presStyleLbl="alignAccFollowNode1" presStyleIdx="0" presStyleCnt="4">
        <dgm:presLayoutVars>
          <dgm:bulletEnabled val="1"/>
        </dgm:presLayoutVars>
      </dgm:prSet>
      <dgm:spPr/>
    </dgm:pt>
    <dgm:pt modelId="{4D6B7799-62FB-45D0-9443-27D150A06227}" type="pres">
      <dgm:prSet presAssocID="{ABE4B4E4-1978-448F-BC87-BD9E79F98131}" presName="space" presStyleCnt="0"/>
      <dgm:spPr/>
    </dgm:pt>
    <dgm:pt modelId="{B6AABCE0-001E-4616-B50E-9229BC84CE86}" type="pres">
      <dgm:prSet presAssocID="{93C0A49E-5EDC-4900-AB04-921D032997ED}" presName="composite" presStyleCnt="0"/>
      <dgm:spPr/>
    </dgm:pt>
    <dgm:pt modelId="{699DCA9D-9DA6-452E-8BCE-C1EC93068721}" type="pres">
      <dgm:prSet presAssocID="{93C0A49E-5EDC-4900-AB04-921D032997ED}" presName="parTx" presStyleLbl="alignNode1" presStyleIdx="1" presStyleCnt="4">
        <dgm:presLayoutVars>
          <dgm:chMax val="0"/>
          <dgm:chPref val="0"/>
          <dgm:bulletEnabled val="1"/>
        </dgm:presLayoutVars>
      </dgm:prSet>
      <dgm:spPr/>
    </dgm:pt>
    <dgm:pt modelId="{656A9448-A466-4AC8-AAA5-145477F35093}" type="pres">
      <dgm:prSet presAssocID="{93C0A49E-5EDC-4900-AB04-921D032997ED}" presName="desTx" presStyleLbl="alignAccFollowNode1" presStyleIdx="1" presStyleCnt="4">
        <dgm:presLayoutVars>
          <dgm:bulletEnabled val="1"/>
        </dgm:presLayoutVars>
      </dgm:prSet>
      <dgm:spPr/>
    </dgm:pt>
    <dgm:pt modelId="{76607C74-AD81-4351-9F27-AA0B958754E5}" type="pres">
      <dgm:prSet presAssocID="{39CF53C5-7A65-4BB6-9898-B2AC30AC7253}" presName="space" presStyleCnt="0"/>
      <dgm:spPr/>
    </dgm:pt>
    <dgm:pt modelId="{C152FF19-2542-44CB-885B-BE007332891A}" type="pres">
      <dgm:prSet presAssocID="{76AA1E78-DFAE-44B8-A90E-7AB5DCEB9CA1}" presName="composite" presStyleCnt="0"/>
      <dgm:spPr/>
    </dgm:pt>
    <dgm:pt modelId="{C2A6D794-E4D0-4CFA-AC47-EB7CCC4B4D89}" type="pres">
      <dgm:prSet presAssocID="{76AA1E78-DFAE-44B8-A90E-7AB5DCEB9CA1}" presName="parTx" presStyleLbl="alignNode1" presStyleIdx="2" presStyleCnt="4">
        <dgm:presLayoutVars>
          <dgm:chMax val="0"/>
          <dgm:chPref val="0"/>
          <dgm:bulletEnabled val="1"/>
        </dgm:presLayoutVars>
      </dgm:prSet>
      <dgm:spPr/>
    </dgm:pt>
    <dgm:pt modelId="{DA6D3FEE-0275-4CBE-A1DD-AB902C3F9341}" type="pres">
      <dgm:prSet presAssocID="{76AA1E78-DFAE-44B8-A90E-7AB5DCEB9CA1}" presName="desTx" presStyleLbl="alignAccFollowNode1" presStyleIdx="2" presStyleCnt="4">
        <dgm:presLayoutVars>
          <dgm:bulletEnabled val="1"/>
        </dgm:presLayoutVars>
      </dgm:prSet>
      <dgm:spPr/>
    </dgm:pt>
    <dgm:pt modelId="{60DF74B3-FF55-4885-BE39-4A29F2212616}" type="pres">
      <dgm:prSet presAssocID="{77ECE0D2-2EF8-4422-8C04-046A692AD6E3}" presName="space" presStyleCnt="0"/>
      <dgm:spPr/>
    </dgm:pt>
    <dgm:pt modelId="{FB2F90E4-ADD7-4269-9076-01E7B3C5AD32}" type="pres">
      <dgm:prSet presAssocID="{F86685F2-05BB-455E-B49B-CB20E28B5DAB}" presName="composite" presStyleCnt="0"/>
      <dgm:spPr/>
    </dgm:pt>
    <dgm:pt modelId="{A4F6513A-3F18-486C-AD70-56CFDE24C8D4}" type="pres">
      <dgm:prSet presAssocID="{F86685F2-05BB-455E-B49B-CB20E28B5DAB}" presName="parTx" presStyleLbl="alignNode1" presStyleIdx="3" presStyleCnt="4">
        <dgm:presLayoutVars>
          <dgm:chMax val="0"/>
          <dgm:chPref val="0"/>
          <dgm:bulletEnabled val="1"/>
        </dgm:presLayoutVars>
      </dgm:prSet>
      <dgm:spPr/>
    </dgm:pt>
    <dgm:pt modelId="{3345A3AB-8135-4174-ACF5-A1375AC2981E}" type="pres">
      <dgm:prSet presAssocID="{F86685F2-05BB-455E-B49B-CB20E28B5DAB}" presName="desTx" presStyleLbl="alignAccFollowNode1" presStyleIdx="3" presStyleCnt="4">
        <dgm:presLayoutVars>
          <dgm:bulletEnabled val="1"/>
        </dgm:presLayoutVars>
      </dgm:prSet>
      <dgm:spPr/>
    </dgm:pt>
  </dgm:ptLst>
  <dgm:cxnLst>
    <dgm:cxn modelId="{BB020304-222A-4209-95BC-8BF9B19E8644}" type="presOf" srcId="{C8FEC054-DFDB-4D14-B0F6-517D5EF3C97C}" destId="{6E1F376E-8946-4581-AABB-DDD3DBE6CE81}" srcOrd="0" destOrd="1" presId="urn:microsoft.com/office/officeart/2005/8/layout/hList1"/>
    <dgm:cxn modelId="{F7617305-DC97-41AA-BBEB-3B721138ABFF}" type="presOf" srcId="{4B29D8CA-1C28-4452-BB85-F7DB97296D85}" destId="{DA6D3FEE-0275-4CBE-A1DD-AB902C3F9341}" srcOrd="0" destOrd="1" presId="urn:microsoft.com/office/officeart/2005/8/layout/hList1"/>
    <dgm:cxn modelId="{D50C6806-DAA7-4C27-8DA3-679D20886FF6}" type="presOf" srcId="{76C40906-2F0C-43D6-9663-586D19A5B47B}" destId="{656A9448-A466-4AC8-AAA5-145477F35093}" srcOrd="0" destOrd="1" presId="urn:microsoft.com/office/officeart/2005/8/layout/hList1"/>
    <dgm:cxn modelId="{5ACF051B-8F3C-4028-9368-F7EEA1A9414D}" srcId="{F86685F2-05BB-455E-B49B-CB20E28B5DAB}" destId="{0B42C019-9DD5-4982-B310-81FF4D9E427B}" srcOrd="0" destOrd="0" parTransId="{D8595413-18CF-4E17-91F5-FFD97EE029E8}" sibTransId="{83ABB618-FC90-413E-9409-33AC6D6B1755}"/>
    <dgm:cxn modelId="{3CEB481E-FDD3-47B3-A03D-FFF1319F73D6}" srcId="{CA74A8AC-1F92-44EC-ADAD-8F15B1E1D129}" destId="{C8FEC054-DFDB-4D14-B0F6-517D5EF3C97C}" srcOrd="1" destOrd="0" parTransId="{0DB544BC-6B5F-454B-AEAE-F98C65FFD40D}" sibTransId="{6EC44A5F-888E-49AF-B0F9-943B94402079}"/>
    <dgm:cxn modelId="{1B091D27-E85B-46A4-B8E3-3E66C7615D13}" srcId="{F86685F2-05BB-455E-B49B-CB20E28B5DAB}" destId="{3C6DD6AA-F6B5-4B36-9DD8-616A2E687504}" srcOrd="1" destOrd="0" parTransId="{C8D59AB2-59E1-40F4-B1D2-136F78E9B307}" sibTransId="{796A50DB-1CBE-4B2E-9AD1-0742723EE9DA}"/>
    <dgm:cxn modelId="{B5F1B02A-E2C7-4C03-987F-CB6FC4A44202}" type="presOf" srcId="{3C6DD6AA-F6B5-4B36-9DD8-616A2E687504}" destId="{3345A3AB-8135-4174-ACF5-A1375AC2981E}" srcOrd="0" destOrd="1" presId="urn:microsoft.com/office/officeart/2005/8/layout/hList1"/>
    <dgm:cxn modelId="{75E39251-F6CB-4775-8024-F765FF6DDC9E}" type="presOf" srcId="{F86685F2-05BB-455E-B49B-CB20E28B5DAB}" destId="{A4F6513A-3F18-486C-AD70-56CFDE24C8D4}" srcOrd="0" destOrd="0" presId="urn:microsoft.com/office/officeart/2005/8/layout/hList1"/>
    <dgm:cxn modelId="{74F29975-2255-455D-AAA7-A0A9E677D723}" srcId="{93C0A49E-5EDC-4900-AB04-921D032997ED}" destId="{76C40906-2F0C-43D6-9663-586D19A5B47B}" srcOrd="1" destOrd="0" parTransId="{21EAADAC-A9FB-41F4-9168-A086CAA83921}" sibTransId="{930D4018-2FF8-4E84-BFE4-35BCA0F39C32}"/>
    <dgm:cxn modelId="{24689E76-A483-436C-B6B8-8AFF3AAC37CC}" type="presOf" srcId="{CA74A8AC-1F92-44EC-ADAD-8F15B1E1D129}" destId="{6D4553A4-71B0-43F5-BCD6-65844AFF675D}" srcOrd="0" destOrd="0" presId="urn:microsoft.com/office/officeart/2005/8/layout/hList1"/>
    <dgm:cxn modelId="{2DB1FB7B-A8A5-403D-AB9C-ADB522D1EC5E}" srcId="{76AA1E78-DFAE-44B8-A90E-7AB5DCEB9CA1}" destId="{9885BE5A-87C7-4CDE-8097-43DDEB386C96}" srcOrd="0" destOrd="0" parTransId="{EF8DAC84-F419-49F0-BC8B-2788F2FE561E}" sibTransId="{DB1A6ADE-ABF7-4BF6-B298-F71A377DCF41}"/>
    <dgm:cxn modelId="{62BC6181-6324-478E-8EA9-1BA9C65062DF}" type="presOf" srcId="{93C0A49E-5EDC-4900-AB04-921D032997ED}" destId="{699DCA9D-9DA6-452E-8BCE-C1EC93068721}" srcOrd="0" destOrd="0" presId="urn:microsoft.com/office/officeart/2005/8/layout/hList1"/>
    <dgm:cxn modelId="{260C7583-A847-4C6E-9DAD-463477E58F28}" type="presOf" srcId="{0B42C019-9DD5-4982-B310-81FF4D9E427B}" destId="{3345A3AB-8135-4174-ACF5-A1375AC2981E}" srcOrd="0" destOrd="0" presId="urn:microsoft.com/office/officeart/2005/8/layout/hList1"/>
    <dgm:cxn modelId="{2FD1C598-2E04-44FB-9C56-7AA5684F10B4}" type="presOf" srcId="{9885BE5A-87C7-4CDE-8097-43DDEB386C96}" destId="{DA6D3FEE-0275-4CBE-A1DD-AB902C3F9341}" srcOrd="0" destOrd="0" presId="urn:microsoft.com/office/officeart/2005/8/layout/hList1"/>
    <dgm:cxn modelId="{B246809C-B4C8-4AD6-9C46-B357497A2A00}" srcId="{93C0A49E-5EDC-4900-AB04-921D032997ED}" destId="{8F34FE1A-6F54-406D-9B95-12FF328D8398}" srcOrd="0" destOrd="0" parTransId="{803E98E9-A5D2-4AB1-BA77-4F6131FC0D65}" sibTransId="{F3D03A8F-3AA6-4136-BD2B-F6C05BD06A6B}"/>
    <dgm:cxn modelId="{C7897B9D-338C-4688-AD6C-703FD87DDFBE}" type="presOf" srcId="{1A6D76B9-0928-4B3D-9B6A-663FC9BDB106}" destId="{6E1F376E-8946-4581-AABB-DDD3DBE6CE81}" srcOrd="0" destOrd="0" presId="urn:microsoft.com/office/officeart/2005/8/layout/hList1"/>
    <dgm:cxn modelId="{279BF5A9-8915-40C6-ABC2-8248B4132E5A}" type="presOf" srcId="{8F34FE1A-6F54-406D-9B95-12FF328D8398}" destId="{656A9448-A466-4AC8-AAA5-145477F35093}" srcOrd="0" destOrd="0" presId="urn:microsoft.com/office/officeart/2005/8/layout/hList1"/>
    <dgm:cxn modelId="{57D75FAF-A68E-4283-9BEB-C73FA48CBCFD}" srcId="{76C42C8B-5390-4DD7-A34D-71AA72595724}" destId="{F86685F2-05BB-455E-B49B-CB20E28B5DAB}" srcOrd="3" destOrd="0" parTransId="{AF8AD8B3-A6DD-486E-AEF4-DC3D1C86DAE6}" sibTransId="{C2358591-8EC3-4B07-8457-4E70DA1EE986}"/>
    <dgm:cxn modelId="{20BE17B2-B5E1-4DB8-892E-8D84BC31FD18}" type="presOf" srcId="{76AA1E78-DFAE-44B8-A90E-7AB5DCEB9CA1}" destId="{C2A6D794-E4D0-4CFA-AC47-EB7CCC4B4D89}" srcOrd="0" destOrd="0" presId="urn:microsoft.com/office/officeart/2005/8/layout/hList1"/>
    <dgm:cxn modelId="{03D223C4-92FA-4A31-975E-7C6649120F80}" srcId="{76C42C8B-5390-4DD7-A34D-71AA72595724}" destId="{CA74A8AC-1F92-44EC-ADAD-8F15B1E1D129}" srcOrd="0" destOrd="0" parTransId="{C6750D43-A0C5-42E3-9A22-DB7C68D233CE}" sibTransId="{ABE4B4E4-1978-448F-BC87-BD9E79F98131}"/>
    <dgm:cxn modelId="{6BEC9DCF-1D48-4F64-A701-544C6537D15F}" srcId="{76AA1E78-DFAE-44B8-A90E-7AB5DCEB9CA1}" destId="{4B29D8CA-1C28-4452-BB85-F7DB97296D85}" srcOrd="1" destOrd="0" parTransId="{21232DFB-5ECF-42F8-A4B1-1EFE5D3C787B}" sibTransId="{AB5B4B79-C572-4140-8736-0A66DB2A0437}"/>
    <dgm:cxn modelId="{4346BBE1-88B9-4129-82C8-FA446CC4EB48}" srcId="{76C42C8B-5390-4DD7-A34D-71AA72595724}" destId="{76AA1E78-DFAE-44B8-A90E-7AB5DCEB9CA1}" srcOrd="2" destOrd="0" parTransId="{C93F1D0B-B06E-40CF-8476-DAB8D1FBFD8A}" sibTransId="{77ECE0D2-2EF8-4422-8C04-046A692AD6E3}"/>
    <dgm:cxn modelId="{11B22AE8-A92F-4306-AEEA-94C6E833512C}" type="presOf" srcId="{76C42C8B-5390-4DD7-A34D-71AA72595724}" destId="{E3EE4288-1172-4C50-A9E8-B46E46E94ADB}" srcOrd="0" destOrd="0" presId="urn:microsoft.com/office/officeart/2005/8/layout/hList1"/>
    <dgm:cxn modelId="{780411E9-BFED-4EA9-9BF0-DBA52EC11D16}" srcId="{CA74A8AC-1F92-44EC-ADAD-8F15B1E1D129}" destId="{1A6D76B9-0928-4B3D-9B6A-663FC9BDB106}" srcOrd="0" destOrd="0" parTransId="{A230E88C-D803-4607-A1E3-FD4A8056F914}" sibTransId="{1650FA81-CA25-47AC-A3BB-3B256A40F7B7}"/>
    <dgm:cxn modelId="{647110FC-8CA1-419D-8389-0A2B48D5B1D1}" srcId="{76C42C8B-5390-4DD7-A34D-71AA72595724}" destId="{93C0A49E-5EDC-4900-AB04-921D032997ED}" srcOrd="1" destOrd="0" parTransId="{0450E1E4-FC6F-436F-8A6B-7ABF2F66752C}" sibTransId="{39CF53C5-7A65-4BB6-9898-B2AC30AC7253}"/>
    <dgm:cxn modelId="{6063B394-29DF-4155-84C5-2970896163D7}" type="presParOf" srcId="{E3EE4288-1172-4C50-A9E8-B46E46E94ADB}" destId="{8EAB1D2C-91D9-4379-B17C-6D6FE5EB8E50}" srcOrd="0" destOrd="0" presId="urn:microsoft.com/office/officeart/2005/8/layout/hList1"/>
    <dgm:cxn modelId="{51F00C42-28D6-497F-9672-958F4F2CD014}" type="presParOf" srcId="{8EAB1D2C-91D9-4379-B17C-6D6FE5EB8E50}" destId="{6D4553A4-71B0-43F5-BCD6-65844AFF675D}" srcOrd="0" destOrd="0" presId="urn:microsoft.com/office/officeart/2005/8/layout/hList1"/>
    <dgm:cxn modelId="{9E849A31-C369-4BD9-A654-C91E9FA3C3AD}" type="presParOf" srcId="{8EAB1D2C-91D9-4379-B17C-6D6FE5EB8E50}" destId="{6E1F376E-8946-4581-AABB-DDD3DBE6CE81}" srcOrd="1" destOrd="0" presId="urn:microsoft.com/office/officeart/2005/8/layout/hList1"/>
    <dgm:cxn modelId="{C2697FDF-1F66-46EC-94E9-770F990425E2}" type="presParOf" srcId="{E3EE4288-1172-4C50-A9E8-B46E46E94ADB}" destId="{4D6B7799-62FB-45D0-9443-27D150A06227}" srcOrd="1" destOrd="0" presId="urn:microsoft.com/office/officeart/2005/8/layout/hList1"/>
    <dgm:cxn modelId="{E772E84D-E43A-48FC-97B6-D092758CAA17}" type="presParOf" srcId="{E3EE4288-1172-4C50-A9E8-B46E46E94ADB}" destId="{B6AABCE0-001E-4616-B50E-9229BC84CE86}" srcOrd="2" destOrd="0" presId="urn:microsoft.com/office/officeart/2005/8/layout/hList1"/>
    <dgm:cxn modelId="{627D120C-FC71-4F3F-B335-BFECB37E898F}" type="presParOf" srcId="{B6AABCE0-001E-4616-B50E-9229BC84CE86}" destId="{699DCA9D-9DA6-452E-8BCE-C1EC93068721}" srcOrd="0" destOrd="0" presId="urn:microsoft.com/office/officeart/2005/8/layout/hList1"/>
    <dgm:cxn modelId="{777E2D80-070F-4F18-9BB9-5E99856E6AB0}" type="presParOf" srcId="{B6AABCE0-001E-4616-B50E-9229BC84CE86}" destId="{656A9448-A466-4AC8-AAA5-145477F35093}" srcOrd="1" destOrd="0" presId="urn:microsoft.com/office/officeart/2005/8/layout/hList1"/>
    <dgm:cxn modelId="{5BF4B521-71FD-4CAE-A924-EA84D90EE98D}" type="presParOf" srcId="{E3EE4288-1172-4C50-A9E8-B46E46E94ADB}" destId="{76607C74-AD81-4351-9F27-AA0B958754E5}" srcOrd="3" destOrd="0" presId="urn:microsoft.com/office/officeart/2005/8/layout/hList1"/>
    <dgm:cxn modelId="{C36FA548-080B-4017-9CDF-CB7CA2ED0E77}" type="presParOf" srcId="{E3EE4288-1172-4C50-A9E8-B46E46E94ADB}" destId="{C152FF19-2542-44CB-885B-BE007332891A}" srcOrd="4" destOrd="0" presId="urn:microsoft.com/office/officeart/2005/8/layout/hList1"/>
    <dgm:cxn modelId="{B7E170E9-1CF7-4AA7-BA70-4148BAC25604}" type="presParOf" srcId="{C152FF19-2542-44CB-885B-BE007332891A}" destId="{C2A6D794-E4D0-4CFA-AC47-EB7CCC4B4D89}" srcOrd="0" destOrd="0" presId="urn:microsoft.com/office/officeart/2005/8/layout/hList1"/>
    <dgm:cxn modelId="{283BEF94-DAE0-439A-BEEA-1C4B3E7C352C}" type="presParOf" srcId="{C152FF19-2542-44CB-885B-BE007332891A}" destId="{DA6D3FEE-0275-4CBE-A1DD-AB902C3F9341}" srcOrd="1" destOrd="0" presId="urn:microsoft.com/office/officeart/2005/8/layout/hList1"/>
    <dgm:cxn modelId="{8E54169A-6D84-4E3B-B21E-D2677F2C37D3}" type="presParOf" srcId="{E3EE4288-1172-4C50-A9E8-B46E46E94ADB}" destId="{60DF74B3-FF55-4885-BE39-4A29F2212616}" srcOrd="5" destOrd="0" presId="urn:microsoft.com/office/officeart/2005/8/layout/hList1"/>
    <dgm:cxn modelId="{174872C8-2C23-4EB5-9542-080B297FB5B6}" type="presParOf" srcId="{E3EE4288-1172-4C50-A9E8-B46E46E94ADB}" destId="{FB2F90E4-ADD7-4269-9076-01E7B3C5AD32}" srcOrd="6" destOrd="0" presId="urn:microsoft.com/office/officeart/2005/8/layout/hList1"/>
    <dgm:cxn modelId="{D45372D1-5217-48FC-ACAA-3799352C28C0}" type="presParOf" srcId="{FB2F90E4-ADD7-4269-9076-01E7B3C5AD32}" destId="{A4F6513A-3F18-486C-AD70-56CFDE24C8D4}" srcOrd="0" destOrd="0" presId="urn:microsoft.com/office/officeart/2005/8/layout/hList1"/>
    <dgm:cxn modelId="{75197BB8-CBF0-492D-94F2-767828846820}" type="presParOf" srcId="{FB2F90E4-ADD7-4269-9076-01E7B3C5AD32}" destId="{3345A3AB-8135-4174-ACF5-A1375AC2981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09261-160C-48D1-B015-0E2EA1C6CDC9}">
      <dsp:nvSpPr>
        <dsp:cNvPr id="0" name=""/>
        <dsp:cNvSpPr/>
      </dsp:nvSpPr>
      <dsp:spPr>
        <a:xfrm rot="5400000">
          <a:off x="5394068" y="-779247"/>
          <a:ext cx="4514013" cy="7201011"/>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In the real world, colors are continuous, but in the digital world, they must be mapped to a limited set of digital values. This means not all real-world colors can be fully represented digitally.</a:t>
          </a:r>
          <a:endParaRPr lang="th-TH" sz="1800" kern="1200" dirty="0"/>
        </a:p>
        <a:p>
          <a:pPr marL="171450" lvl="1" indent="-171450" algn="l" defTabSz="800100">
            <a:lnSpc>
              <a:spcPct val="90000"/>
            </a:lnSpc>
            <a:spcBef>
              <a:spcPct val="0"/>
            </a:spcBef>
            <a:spcAft>
              <a:spcPct val="15000"/>
            </a:spcAft>
            <a:buChar char="•"/>
          </a:pPr>
          <a:r>
            <a:rPr lang="en-US" sz="1800" kern="1200" dirty="0"/>
            <a:t>Colors are digitally represented using </a:t>
          </a:r>
          <a:r>
            <a:rPr lang="en-US" sz="1800" b="1" kern="1200" dirty="0"/>
            <a:t>three components</a:t>
          </a:r>
          <a:r>
            <a:rPr lang="en-US" sz="1800" kern="1200" dirty="0"/>
            <a:t>: </a:t>
          </a:r>
          <a:r>
            <a:rPr lang="en-US" sz="1800" b="1" kern="1200" dirty="0"/>
            <a:t>red</a:t>
          </a:r>
          <a:r>
            <a:rPr lang="en-US" sz="1800" kern="1200" dirty="0"/>
            <a:t>, </a:t>
          </a:r>
          <a:r>
            <a:rPr lang="en-US" sz="1800" b="1" kern="1200" dirty="0"/>
            <a:t>green</a:t>
          </a:r>
          <a:r>
            <a:rPr lang="en-US" sz="1800" kern="1200" dirty="0"/>
            <a:t>, and </a:t>
          </a:r>
          <a:r>
            <a:rPr lang="en-US" sz="1800" b="1" kern="1200" dirty="0"/>
            <a:t>blue</a:t>
          </a:r>
          <a:r>
            <a:rPr lang="en-US" sz="1800" kern="1200" dirty="0"/>
            <a:t> (</a:t>
          </a:r>
          <a:r>
            <a:rPr lang="en-US" sz="1800" b="1" kern="1200" dirty="0"/>
            <a:t>RGB</a:t>
          </a:r>
          <a:r>
            <a:rPr lang="en-US" sz="1800" kern="1200" dirty="0"/>
            <a:t>). By combining these three values within a range of [0,1], most colors can be represented. For example, the coral color can be defined as an RGB vector (1.0f, 0.5f, 0.31f).</a:t>
          </a:r>
          <a:endParaRPr lang="th-TH" sz="1800" kern="1200" dirty="0"/>
        </a:p>
        <a:p>
          <a:pPr marL="171450" lvl="1" indent="-171450" algn="l" defTabSz="800100">
            <a:lnSpc>
              <a:spcPct val="90000"/>
            </a:lnSpc>
            <a:spcBef>
              <a:spcPct val="0"/>
            </a:spcBef>
            <a:spcAft>
              <a:spcPct val="15000"/>
            </a:spcAft>
            <a:buChar char="•"/>
          </a:pPr>
          <a:r>
            <a:rPr lang="en-US" sz="1800" kern="1200" dirty="0"/>
            <a:t>The color we </a:t>
          </a:r>
          <a:r>
            <a:rPr lang="en-US" sz="1800" b="1" kern="1200" dirty="0"/>
            <a:t>perceive</a:t>
          </a:r>
          <a:r>
            <a:rPr lang="en-US" sz="1800" kern="1200" dirty="0"/>
            <a:t> an object to have is the color that is reflected from it. Objects absorb certain wavelengths of light and reflect others, which determine the color we see. For instance, a blue toy reflects the blue part of the light and absorbs the other colors.</a:t>
          </a:r>
          <a:endParaRPr lang="th-TH" sz="1800" kern="1200" dirty="0"/>
        </a:p>
        <a:p>
          <a:pPr marL="171450" lvl="1" indent="-171450" algn="l" defTabSz="800100">
            <a:lnSpc>
              <a:spcPct val="90000"/>
            </a:lnSpc>
            <a:spcBef>
              <a:spcPct val="0"/>
            </a:spcBef>
            <a:spcAft>
              <a:spcPct val="15000"/>
            </a:spcAft>
            <a:buChar char="•"/>
          </a:pPr>
          <a:r>
            <a:rPr lang="en-US" sz="1800" b="1" kern="1200" dirty="0"/>
            <a:t>Example of Reflection</a:t>
          </a:r>
          <a:r>
            <a:rPr lang="en-US" sz="1800" kern="1200" dirty="0"/>
            <a:t>: When white light (like sunlight) shines on an object, the object absorbs some colors and reflects others. The reflected colors are what we see, such as a coral-colored toy reflecting multiple colors with varying intensity.</a:t>
          </a:r>
          <a:endParaRPr lang="th-TH" sz="1800" kern="1200" dirty="0"/>
        </a:p>
      </dsp:txBody>
      <dsp:txXfrm rot="-5400000">
        <a:off x="4050569" y="784608"/>
        <a:ext cx="6980655" cy="4073301"/>
      </dsp:txXfrm>
    </dsp:sp>
    <dsp:sp modelId="{C2DB80E8-2880-4671-B061-D88286D6FF40}">
      <dsp:nvSpPr>
        <dsp:cNvPr id="0" name=""/>
        <dsp:cNvSpPr/>
      </dsp:nvSpPr>
      <dsp:spPr>
        <a:xfrm>
          <a:off x="0" y="0"/>
          <a:ext cx="4050569" cy="564251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Color Representation and human perception</a:t>
          </a:r>
          <a:endParaRPr lang="th-TH" sz="4100" kern="1200"/>
        </a:p>
      </dsp:txBody>
      <dsp:txXfrm>
        <a:off x="197732" y="197732"/>
        <a:ext cx="3655105" cy="5247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E473B-A1FC-43CA-9683-99726FF675A0}">
      <dsp:nvSpPr>
        <dsp:cNvPr id="0" name=""/>
        <dsp:cNvSpPr/>
      </dsp:nvSpPr>
      <dsp:spPr>
        <a:xfrm>
          <a:off x="9099" y="245786"/>
          <a:ext cx="2719884" cy="42436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FF00"/>
              </a:solidFill>
            </a:rPr>
            <a:t>Color Reflection in Graphics</a:t>
          </a:r>
        </a:p>
        <a:p>
          <a:pPr marL="0" lvl="0" indent="0" algn="l" defTabSz="889000">
            <a:lnSpc>
              <a:spcPct val="90000"/>
            </a:lnSpc>
            <a:spcBef>
              <a:spcPct val="0"/>
            </a:spcBef>
            <a:spcAft>
              <a:spcPct val="35000"/>
            </a:spcAft>
            <a:buNone/>
          </a:pPr>
          <a:r>
            <a:rPr lang="en-US" sz="1700" kern="1200" dirty="0"/>
            <a:t>In computer graphics, the principles of color reflection apply similarly to real life. </a:t>
          </a:r>
        </a:p>
        <a:p>
          <a:pPr marL="0" lvl="0" indent="0" algn="l" defTabSz="889000">
            <a:lnSpc>
              <a:spcPct val="90000"/>
            </a:lnSpc>
            <a:spcBef>
              <a:spcPct val="0"/>
            </a:spcBef>
            <a:spcAft>
              <a:spcPct val="35000"/>
            </a:spcAft>
            <a:buNone/>
          </a:pPr>
          <a:r>
            <a:rPr lang="en-US" sz="1700" kern="1200" dirty="0"/>
            <a:t>When defining a light source in OpenGL, you assign it a color. The perceived color of an object is determined by multiplying the light source's color with the object's color.</a:t>
          </a:r>
          <a:endParaRPr lang="th-TH" sz="1700" kern="1200" dirty="0"/>
        </a:p>
      </dsp:txBody>
      <dsp:txXfrm>
        <a:off x="88762" y="325449"/>
        <a:ext cx="2560558" cy="4084358"/>
      </dsp:txXfrm>
    </dsp:sp>
    <dsp:sp modelId="{5F9617EE-E73C-4444-BDFE-9A065108B697}">
      <dsp:nvSpPr>
        <dsp:cNvPr id="0" name=""/>
        <dsp:cNvSpPr/>
      </dsp:nvSpPr>
      <dsp:spPr>
        <a:xfrm>
          <a:off x="3000973" y="2030363"/>
          <a:ext cx="576615" cy="6745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th-TH" sz="2400" kern="1200"/>
        </a:p>
      </dsp:txBody>
      <dsp:txXfrm>
        <a:off x="3000973" y="2165269"/>
        <a:ext cx="403631" cy="404719"/>
      </dsp:txXfrm>
    </dsp:sp>
    <dsp:sp modelId="{E828A14B-5203-47C4-95AD-BBF049ABB179}">
      <dsp:nvSpPr>
        <dsp:cNvPr id="0" name=""/>
        <dsp:cNvSpPr/>
      </dsp:nvSpPr>
      <dsp:spPr>
        <a:xfrm>
          <a:off x="3816938" y="245786"/>
          <a:ext cx="2719884" cy="42436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FF00"/>
              </a:solidFill>
            </a:rPr>
            <a:t>Calculating Perceived Color</a:t>
          </a:r>
        </a:p>
        <a:p>
          <a:pPr marL="0" lvl="0" indent="0" algn="l" defTabSz="889000">
            <a:lnSpc>
              <a:spcPct val="90000"/>
            </a:lnSpc>
            <a:spcBef>
              <a:spcPct val="0"/>
            </a:spcBef>
            <a:spcAft>
              <a:spcPct val="35000"/>
            </a:spcAft>
            <a:buNone/>
          </a:pPr>
          <a:r>
            <a:rPr lang="en-US" sz="1700" kern="1200" dirty="0"/>
            <a:t>The perceived color is calculated through component-wise multiplication of the light color and the object color vectors. </a:t>
          </a:r>
        </a:p>
        <a:p>
          <a:pPr marL="0" lvl="0" indent="0" algn="l" defTabSz="889000">
            <a:lnSpc>
              <a:spcPct val="90000"/>
            </a:lnSpc>
            <a:spcBef>
              <a:spcPct val="0"/>
            </a:spcBef>
            <a:spcAft>
              <a:spcPct val="35000"/>
            </a:spcAft>
            <a:buNone/>
          </a:pPr>
          <a:r>
            <a:rPr lang="en-US" sz="1700" kern="1200" dirty="0"/>
            <a:t>For example, a white light on a coral-colored object results in the object reflecting a portion of red, green, and blue light, matching its color.</a:t>
          </a:r>
          <a:endParaRPr lang="th-TH" sz="1700" kern="1200" dirty="0"/>
        </a:p>
      </dsp:txBody>
      <dsp:txXfrm>
        <a:off x="3896601" y="325449"/>
        <a:ext cx="2560558" cy="4084358"/>
      </dsp:txXfrm>
    </dsp:sp>
    <dsp:sp modelId="{BA4EBE54-01EE-4772-B077-FC2BEE5DBC12}">
      <dsp:nvSpPr>
        <dsp:cNvPr id="0" name=""/>
        <dsp:cNvSpPr/>
      </dsp:nvSpPr>
      <dsp:spPr>
        <a:xfrm>
          <a:off x="6808811" y="2030363"/>
          <a:ext cx="576615" cy="6745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th-TH" sz="2400" kern="1200"/>
        </a:p>
      </dsp:txBody>
      <dsp:txXfrm>
        <a:off x="6808811" y="2165269"/>
        <a:ext cx="403631" cy="404719"/>
      </dsp:txXfrm>
    </dsp:sp>
    <dsp:sp modelId="{B8DA84BE-60DF-4DFA-AF11-44A17B829B80}">
      <dsp:nvSpPr>
        <dsp:cNvPr id="0" name=""/>
        <dsp:cNvSpPr/>
      </dsp:nvSpPr>
      <dsp:spPr>
        <a:xfrm>
          <a:off x="7624777" y="245786"/>
          <a:ext cx="2719884" cy="42436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00"/>
              </a:solidFill>
            </a:rPr>
            <a:t>Effect of Different Light Colors</a:t>
          </a:r>
        </a:p>
        <a:p>
          <a:pPr marL="0" lvl="0" indent="0" algn="l" defTabSz="889000">
            <a:lnSpc>
              <a:spcPct val="90000"/>
            </a:lnSpc>
            <a:spcBef>
              <a:spcPct val="0"/>
            </a:spcBef>
            <a:spcAft>
              <a:spcPct val="35000"/>
            </a:spcAft>
            <a:buNone/>
          </a:pPr>
          <a:r>
            <a:rPr lang="en-US" sz="1700" kern="1200" dirty="0"/>
            <a:t>If the light color changes, the reflected color also changes. For instance, under a green light, a coral-colored object appears dark green because only the green component is reflected. </a:t>
          </a:r>
        </a:p>
        <a:p>
          <a:pPr marL="0" lvl="0" indent="0" algn="l" defTabSz="889000">
            <a:lnSpc>
              <a:spcPct val="90000"/>
            </a:lnSpc>
            <a:spcBef>
              <a:spcPct val="0"/>
            </a:spcBef>
            <a:spcAft>
              <a:spcPct val="35000"/>
            </a:spcAft>
            <a:buNone/>
          </a:pPr>
          <a:r>
            <a:rPr lang="en-US" sz="1700" kern="1200" dirty="0"/>
            <a:t>Similarly, using a dark olive-green light will result in the object reflecting a mix of green and some red, resulting in a unique color.</a:t>
          </a:r>
          <a:endParaRPr lang="th-TH" sz="1700" kern="1200" dirty="0"/>
        </a:p>
      </dsp:txBody>
      <dsp:txXfrm>
        <a:off x="7704440" y="325449"/>
        <a:ext cx="2560558" cy="4084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F4E53-D629-4583-A364-183AEF7C5F17}">
      <dsp:nvSpPr>
        <dsp:cNvPr id="0" name=""/>
        <dsp:cNvSpPr/>
      </dsp:nvSpPr>
      <dsp:spPr>
        <a:xfrm rot="5400000">
          <a:off x="7467221" y="-3044292"/>
          <a:ext cx="1199423" cy="7592407"/>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even when it is dark there is usually still some light somewhere in the world (the moon, a distant light) so objects are almost never completely dark. To simulate this we use an ambient lighting constant that always gives the object some color.</a:t>
          </a:r>
          <a:endParaRPr lang="th-TH" sz="1800" kern="1200"/>
        </a:p>
      </dsp:txBody>
      <dsp:txXfrm rot="-5400000">
        <a:off x="4270730" y="210750"/>
        <a:ext cx="7533856" cy="1082321"/>
      </dsp:txXfrm>
    </dsp:sp>
    <dsp:sp modelId="{A3A068E5-FBC6-4EF7-8F8B-3A1134A5C7AE}">
      <dsp:nvSpPr>
        <dsp:cNvPr id="0" name=""/>
        <dsp:cNvSpPr/>
      </dsp:nvSpPr>
      <dsp:spPr>
        <a:xfrm>
          <a:off x="0" y="2271"/>
          <a:ext cx="4270729" cy="149927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Ambient lighting</a:t>
          </a:r>
          <a:endParaRPr lang="th-TH" sz="4100" kern="1200"/>
        </a:p>
      </dsp:txBody>
      <dsp:txXfrm>
        <a:off x="73189" y="75460"/>
        <a:ext cx="4124351" cy="1352900"/>
      </dsp:txXfrm>
    </dsp:sp>
    <dsp:sp modelId="{F244F88B-EB49-4F71-B002-5C14B26DC5C9}">
      <dsp:nvSpPr>
        <dsp:cNvPr id="0" name=""/>
        <dsp:cNvSpPr/>
      </dsp:nvSpPr>
      <dsp:spPr>
        <a:xfrm rot="5400000">
          <a:off x="7467221" y="-1470049"/>
          <a:ext cx="1199423" cy="7592407"/>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simulates the directional impact a light object has on an object. This is the most visually significant component of the lighting model. The more a part of an object faces the light source, the brighter it becomes.</a:t>
          </a:r>
          <a:endParaRPr lang="th-TH" sz="1800" kern="1200"/>
        </a:p>
      </dsp:txBody>
      <dsp:txXfrm rot="-5400000">
        <a:off x="4270730" y="1784993"/>
        <a:ext cx="7533856" cy="1082321"/>
      </dsp:txXfrm>
    </dsp:sp>
    <dsp:sp modelId="{FF2393C6-194C-4421-B728-E845BAE754E3}">
      <dsp:nvSpPr>
        <dsp:cNvPr id="0" name=""/>
        <dsp:cNvSpPr/>
      </dsp:nvSpPr>
      <dsp:spPr>
        <a:xfrm>
          <a:off x="0" y="1576514"/>
          <a:ext cx="4270729" cy="149927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Diffuse lighting</a:t>
          </a:r>
          <a:endParaRPr lang="th-TH" sz="4100" kern="1200"/>
        </a:p>
      </dsp:txBody>
      <dsp:txXfrm>
        <a:off x="73189" y="1649703"/>
        <a:ext cx="4124351" cy="1352900"/>
      </dsp:txXfrm>
    </dsp:sp>
    <dsp:sp modelId="{AA424E80-3A16-4F8A-AE10-C136AB60C49F}">
      <dsp:nvSpPr>
        <dsp:cNvPr id="0" name=""/>
        <dsp:cNvSpPr/>
      </dsp:nvSpPr>
      <dsp:spPr>
        <a:xfrm rot="5400000">
          <a:off x="7467221" y="104193"/>
          <a:ext cx="1199423" cy="7592407"/>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simulates the bright spot of a light that appears on shiny objects. Specular highlights are more inclined to the color of the light than the color of the object.</a:t>
          </a:r>
          <a:endParaRPr lang="th-TH" sz="1800" kern="1200"/>
        </a:p>
      </dsp:txBody>
      <dsp:txXfrm rot="-5400000">
        <a:off x="4270730" y="3359236"/>
        <a:ext cx="7533856" cy="1082321"/>
      </dsp:txXfrm>
    </dsp:sp>
    <dsp:sp modelId="{CF7EE22E-573E-457A-A4D0-D41959A7419A}">
      <dsp:nvSpPr>
        <dsp:cNvPr id="0" name=""/>
        <dsp:cNvSpPr/>
      </dsp:nvSpPr>
      <dsp:spPr>
        <a:xfrm>
          <a:off x="0" y="3150757"/>
          <a:ext cx="4270729" cy="149927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Specular lighting</a:t>
          </a:r>
          <a:endParaRPr lang="th-TH" sz="4100" kern="1200"/>
        </a:p>
      </dsp:txBody>
      <dsp:txXfrm>
        <a:off x="73189" y="3223946"/>
        <a:ext cx="4124351" cy="1352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553A4-71B0-43F5-BCD6-65844AFF675D}">
      <dsp:nvSpPr>
        <dsp:cNvPr id="0" name=""/>
        <dsp:cNvSpPr/>
      </dsp:nvSpPr>
      <dsp:spPr>
        <a:xfrm>
          <a:off x="4306" y="203559"/>
          <a:ext cx="2589468" cy="690946"/>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Specular Lighting Basis</a:t>
          </a:r>
        </a:p>
      </dsp:txBody>
      <dsp:txXfrm>
        <a:off x="4306" y="203559"/>
        <a:ext cx="2589468" cy="690946"/>
      </dsp:txXfrm>
    </dsp:sp>
    <dsp:sp modelId="{6E1F376E-8946-4581-AABB-DDD3DBE6CE81}">
      <dsp:nvSpPr>
        <dsp:cNvPr id="0" name=""/>
        <dsp:cNvSpPr/>
      </dsp:nvSpPr>
      <dsp:spPr>
        <a:xfrm>
          <a:off x="4306" y="894506"/>
          <a:ext cx="2589468" cy="3842999"/>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Depends on the light direction, surface normal, and view direction (player’s perspective).</a:t>
          </a:r>
        </a:p>
        <a:p>
          <a:pPr marL="228600" lvl="1" indent="-228600" algn="l" defTabSz="889000">
            <a:lnSpc>
              <a:spcPct val="90000"/>
            </a:lnSpc>
            <a:spcBef>
              <a:spcPct val="0"/>
            </a:spcBef>
            <a:spcAft>
              <a:spcPct val="15000"/>
            </a:spcAft>
            <a:buChar char="•"/>
          </a:pPr>
          <a:r>
            <a:rPr lang="en-US" sz="2000" kern="1200"/>
            <a:t>Simulates reflective surfaces, with highlights strongest where light is reflected toward the viewer.</a:t>
          </a:r>
        </a:p>
      </dsp:txBody>
      <dsp:txXfrm>
        <a:off x="4306" y="894506"/>
        <a:ext cx="2589468" cy="3842999"/>
      </dsp:txXfrm>
    </dsp:sp>
    <dsp:sp modelId="{699DCA9D-9DA6-452E-8BCE-C1EC93068721}">
      <dsp:nvSpPr>
        <dsp:cNvPr id="0" name=""/>
        <dsp:cNvSpPr/>
      </dsp:nvSpPr>
      <dsp:spPr>
        <a:xfrm>
          <a:off x="2956300" y="203559"/>
          <a:ext cx="2589468" cy="690946"/>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Reflection Vector</a:t>
          </a:r>
        </a:p>
      </dsp:txBody>
      <dsp:txXfrm>
        <a:off x="2956300" y="203559"/>
        <a:ext cx="2589468" cy="690946"/>
      </dsp:txXfrm>
    </dsp:sp>
    <dsp:sp modelId="{656A9448-A466-4AC8-AAA5-145477F35093}">
      <dsp:nvSpPr>
        <dsp:cNvPr id="0" name=""/>
        <dsp:cNvSpPr/>
      </dsp:nvSpPr>
      <dsp:spPr>
        <a:xfrm>
          <a:off x="2956300" y="894506"/>
          <a:ext cx="2589468" cy="3842999"/>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Calculated by reflecting the light direction around the surface normal.</a:t>
          </a:r>
        </a:p>
        <a:p>
          <a:pPr marL="228600" lvl="1" indent="-228600" algn="l" defTabSz="889000">
            <a:lnSpc>
              <a:spcPct val="90000"/>
            </a:lnSpc>
            <a:spcBef>
              <a:spcPct val="0"/>
            </a:spcBef>
            <a:spcAft>
              <a:spcPct val="15000"/>
            </a:spcAft>
            <a:buChar char="•"/>
          </a:pPr>
          <a:r>
            <a:rPr lang="en-US" sz="2000" kern="1200"/>
            <a:t>The angular distance between this reflection vector and the view direction determines the intensity of the specular highlight.</a:t>
          </a:r>
        </a:p>
      </dsp:txBody>
      <dsp:txXfrm>
        <a:off x="2956300" y="894506"/>
        <a:ext cx="2589468" cy="3842999"/>
      </dsp:txXfrm>
    </dsp:sp>
    <dsp:sp modelId="{C2A6D794-E4D0-4CFA-AC47-EB7CCC4B4D89}">
      <dsp:nvSpPr>
        <dsp:cNvPr id="0" name=""/>
        <dsp:cNvSpPr/>
      </dsp:nvSpPr>
      <dsp:spPr>
        <a:xfrm>
          <a:off x="5908294" y="203559"/>
          <a:ext cx="2589468" cy="690946"/>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View Vector</a:t>
          </a:r>
        </a:p>
      </dsp:txBody>
      <dsp:txXfrm>
        <a:off x="5908294" y="203559"/>
        <a:ext cx="2589468" cy="690946"/>
      </dsp:txXfrm>
    </dsp:sp>
    <dsp:sp modelId="{DA6D3FEE-0275-4CBE-A1DD-AB902C3F9341}">
      <dsp:nvSpPr>
        <dsp:cNvPr id="0" name=""/>
        <dsp:cNvSpPr/>
      </dsp:nvSpPr>
      <dsp:spPr>
        <a:xfrm>
          <a:off x="5908294" y="894506"/>
          <a:ext cx="2589468" cy="3842999"/>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Extra variable needed for specular lighting.</a:t>
          </a:r>
        </a:p>
        <a:p>
          <a:pPr marL="228600" lvl="1" indent="-228600" algn="l" defTabSz="889000">
            <a:lnSpc>
              <a:spcPct val="90000"/>
            </a:lnSpc>
            <a:spcBef>
              <a:spcPct val="0"/>
            </a:spcBef>
            <a:spcAft>
              <a:spcPct val="15000"/>
            </a:spcAft>
            <a:buChar char="•"/>
          </a:pPr>
          <a:r>
            <a:rPr lang="en-US" sz="2000" kern="1200"/>
            <a:t>Calculated using the viewer’s world space position and the fragment’s position.</a:t>
          </a:r>
        </a:p>
      </dsp:txBody>
      <dsp:txXfrm>
        <a:off x="5908294" y="894506"/>
        <a:ext cx="2589468" cy="3842999"/>
      </dsp:txXfrm>
    </dsp:sp>
    <dsp:sp modelId="{A4F6513A-3F18-486C-AD70-56CFDE24C8D4}">
      <dsp:nvSpPr>
        <dsp:cNvPr id="0" name=""/>
        <dsp:cNvSpPr/>
      </dsp:nvSpPr>
      <dsp:spPr>
        <a:xfrm>
          <a:off x="8860288" y="203559"/>
          <a:ext cx="2589468" cy="690946"/>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Specular Intensity</a:t>
          </a:r>
        </a:p>
      </dsp:txBody>
      <dsp:txXfrm>
        <a:off x="8860288" y="203559"/>
        <a:ext cx="2589468" cy="690946"/>
      </dsp:txXfrm>
    </dsp:sp>
    <dsp:sp modelId="{3345A3AB-8135-4174-ACF5-A1375AC2981E}">
      <dsp:nvSpPr>
        <dsp:cNvPr id="0" name=""/>
        <dsp:cNvSpPr/>
      </dsp:nvSpPr>
      <dsp:spPr>
        <a:xfrm>
          <a:off x="8860288" y="894506"/>
          <a:ext cx="2589468" cy="3842999"/>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Intensity is based on how closely aligned the reflection and view vectors are.</a:t>
          </a:r>
        </a:p>
        <a:p>
          <a:pPr marL="228600" lvl="1" indent="-228600" algn="l" defTabSz="889000">
            <a:lnSpc>
              <a:spcPct val="90000"/>
            </a:lnSpc>
            <a:spcBef>
              <a:spcPct val="0"/>
            </a:spcBef>
            <a:spcAft>
              <a:spcPct val="15000"/>
            </a:spcAft>
            <a:buChar char="•"/>
          </a:pPr>
          <a:r>
            <a:rPr lang="en-US" sz="2000" kern="1200"/>
            <a:t>This intensity is multiplied by the light color and added to the ambient and diffuse components for the final lighting result.</a:t>
          </a:r>
        </a:p>
      </dsp:txBody>
      <dsp:txXfrm>
        <a:off x="8860288" y="894506"/>
        <a:ext cx="2589468" cy="38429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93120-E812-4365-AC67-6FB62BC2AAAF}" type="datetimeFigureOut">
              <a:rPr lang="th-TH" smtClean="0"/>
              <a:t>25/10/67</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CE92D-8B67-4DB3-B5FE-A251F1CCB949}" type="slidenum">
              <a:rPr lang="th-TH" smtClean="0"/>
              <a:t>‹#›</a:t>
            </a:fld>
            <a:endParaRPr lang="th-TH"/>
          </a:p>
        </p:txBody>
      </p:sp>
    </p:spTree>
    <p:extLst>
      <p:ext uri="{BB962C8B-B14F-4D97-AF65-F5344CB8AC3E}">
        <p14:creationId xmlns:p14="http://schemas.microsoft.com/office/powerpoint/2010/main" val="2894910220"/>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we see colors from materials.</a:t>
            </a:r>
          </a:p>
          <a:p>
            <a:r>
              <a:rPr lang="en-US" dirty="0"/>
              <a:t>- Light transport problem</a:t>
            </a:r>
          </a:p>
          <a:p>
            <a:pPr marL="285750" indent="-285750">
              <a:buFontTx/>
              <a:buChar char="-"/>
            </a:pPr>
            <a:r>
              <a:rPr lang="en-US" dirty="0"/>
              <a:t>RGB rough approximations </a:t>
            </a:r>
            <a:r>
              <a:rPr lang="en-US" dirty="0">
                <a:sym typeface="Wingdings" panose="05000000000000000000" pitchFamily="2" charset="2"/>
              </a:rPr>
              <a:t> spectral colors or a band of colors.</a:t>
            </a:r>
          </a:p>
          <a:p>
            <a:pPr marL="285750" indent="-285750">
              <a:buFontTx/>
              <a:buChar char="-"/>
            </a:pPr>
            <a:r>
              <a:rPr lang="en-US" dirty="0">
                <a:sym typeface="Wingdings" panose="05000000000000000000" pitchFamily="2" charset="2"/>
              </a:rPr>
              <a:t>Reflection  material property that CG works on.</a:t>
            </a:r>
          </a:p>
          <a:p>
            <a:pPr marL="285750" indent="-285750">
              <a:buFontTx/>
              <a:buChar char="-"/>
            </a:pP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3</a:t>
            </a:fld>
            <a:endParaRPr lang="th-TH"/>
          </a:p>
        </p:txBody>
      </p:sp>
    </p:spTree>
    <p:extLst>
      <p:ext uri="{BB962C8B-B14F-4D97-AF65-F5344CB8AC3E}">
        <p14:creationId xmlns:p14="http://schemas.microsoft.com/office/powerpoint/2010/main" val="3997956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Ambient is not real thing. But it can represent an indirect illumination.</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12</a:t>
            </a:fld>
            <a:endParaRPr lang="th-TH"/>
          </a:p>
        </p:txBody>
      </p:sp>
    </p:spTree>
    <p:extLst>
      <p:ext uri="{BB962C8B-B14F-4D97-AF65-F5344CB8AC3E}">
        <p14:creationId xmlns:p14="http://schemas.microsoft.com/office/powerpoint/2010/main" val="392197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consider how light scattered on surfaces.</a:t>
            </a:r>
          </a:p>
          <a:p>
            <a:r>
              <a:rPr lang="en-US" dirty="0"/>
              <a:t>Ambient lighting calculation = scaled light intensity * material color</a:t>
            </a:r>
          </a:p>
          <a:p>
            <a:endParaRPr lang="en-US" dirty="0"/>
          </a:p>
          <a:p>
            <a:r>
              <a:rPr lang="en-US" dirty="0"/>
              <a:t>Ambient lighting does not give us much information about object’s depth. Why ? (nothing changed according to lights in the scene.)</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13</a:t>
            </a:fld>
            <a:endParaRPr lang="th-TH"/>
          </a:p>
        </p:txBody>
      </p:sp>
    </p:spTree>
    <p:extLst>
      <p:ext uri="{BB962C8B-B14F-4D97-AF65-F5344CB8AC3E}">
        <p14:creationId xmlns:p14="http://schemas.microsoft.com/office/powerpoint/2010/main" val="578647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Diffuse lighting = light orientation is considered.</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14</a:t>
            </a:fld>
            <a:endParaRPr lang="th-TH"/>
          </a:p>
        </p:txBody>
      </p:sp>
    </p:spTree>
    <p:extLst>
      <p:ext uri="{BB962C8B-B14F-4D97-AF65-F5344CB8AC3E}">
        <p14:creationId xmlns:p14="http://schemas.microsoft.com/office/powerpoint/2010/main" val="2090423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both vertex and fragment shaders.</a:t>
            </a:r>
          </a:p>
          <a:p>
            <a:r>
              <a:rPr lang="en-US" dirty="0"/>
              <a:t>Manually input normal of each face and pass through a fragment shader (the box).</a:t>
            </a:r>
          </a:p>
          <a:p>
            <a:r>
              <a:rPr lang="en-US" dirty="0"/>
              <a:t>Set input normal (received from vertex shader)</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15</a:t>
            </a:fld>
            <a:endParaRPr lang="th-TH"/>
          </a:p>
        </p:txBody>
      </p:sp>
    </p:spTree>
    <p:extLst>
      <p:ext uri="{BB962C8B-B14F-4D97-AF65-F5344CB8AC3E}">
        <p14:creationId xmlns:p14="http://schemas.microsoft.com/office/powerpoint/2010/main" val="2568837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calculations between shaders. (to obtain light direction)</a:t>
            </a:r>
          </a:p>
          <a:p>
            <a:r>
              <a:rPr lang="en-US" dirty="0"/>
              <a:t>1. Compute per-fragment position (from each vertex input)</a:t>
            </a:r>
          </a:p>
          <a:p>
            <a:r>
              <a:rPr lang="en-US" dirty="0"/>
              <a:t>2. Pass through per-fragment position to the fragment shader (box)</a:t>
            </a:r>
          </a:p>
          <a:p>
            <a:r>
              <a:rPr lang="en-US" dirty="0"/>
              <a:t>3. Receive the data from vertex shader</a:t>
            </a:r>
          </a:p>
          <a:p>
            <a:r>
              <a:rPr lang="en-US" dirty="0"/>
              <a:t>4. Calculate the light direction according to the position.</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16</a:t>
            </a:fld>
            <a:endParaRPr lang="th-TH"/>
          </a:p>
        </p:txBody>
      </p:sp>
    </p:spTree>
    <p:extLst>
      <p:ext uri="{BB962C8B-B14F-4D97-AF65-F5344CB8AC3E}">
        <p14:creationId xmlns:p14="http://schemas.microsoft.com/office/powerpoint/2010/main" val="3252707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we obtain a light direction associated to each vertex.</a:t>
            </a:r>
          </a:p>
          <a:p>
            <a:r>
              <a:rPr lang="en-US" dirty="0"/>
              <a:t>We further calculate</a:t>
            </a:r>
          </a:p>
          <a:p>
            <a:pPr marL="342900" indent="-342900">
              <a:buAutoNum type="arabicPeriod"/>
            </a:pPr>
            <a:r>
              <a:rPr lang="en-US" dirty="0"/>
              <a:t>The cosine weighted value.</a:t>
            </a:r>
          </a:p>
          <a:p>
            <a:pPr marL="342900" indent="-342900">
              <a:buAutoNum type="arabicPeriod"/>
            </a:pPr>
            <a:r>
              <a:rPr lang="en-US" dirty="0"/>
              <a:t>The diffuse value</a:t>
            </a:r>
          </a:p>
          <a:p>
            <a:pPr marL="342900" indent="-342900">
              <a:buAutoNum type="arabicPeriod"/>
            </a:pPr>
            <a:r>
              <a:rPr lang="en-US" dirty="0"/>
              <a:t>The final color</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D4CE92D-8B67-4DB3-B5FE-A251F1CCB949}" type="slidenum">
              <a:rPr lang="th-TH" smtClean="0"/>
              <a:t>17</a:t>
            </a:fld>
            <a:endParaRPr lang="th-TH"/>
          </a:p>
        </p:txBody>
      </p:sp>
    </p:spTree>
    <p:extLst>
      <p:ext uri="{BB962C8B-B14F-4D97-AF65-F5344CB8AC3E}">
        <p14:creationId xmlns:p14="http://schemas.microsoft.com/office/powerpoint/2010/main" val="139574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a normal vector on local coordinates does not work with scaling</a:t>
            </a:r>
          </a:p>
          <a:p>
            <a:r>
              <a:rPr lang="en-US" dirty="0"/>
              <a:t>Applying model matrix, model-view matrix does not preserve its property.</a:t>
            </a:r>
          </a:p>
          <a:p>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19</a:t>
            </a:fld>
            <a:endParaRPr lang="th-TH"/>
          </a:p>
        </p:txBody>
      </p:sp>
    </p:spTree>
    <p:extLst>
      <p:ext uri="{BB962C8B-B14F-4D97-AF65-F5344CB8AC3E}">
        <p14:creationId xmlns:p14="http://schemas.microsoft.com/office/powerpoint/2010/main" val="250402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a:t>
            </a:r>
            <a:r>
              <a:rPr lang="en-US" dirty="0">
                <a:sym typeface="Wingdings" panose="05000000000000000000" pitchFamily="2" charset="2"/>
              </a:rPr>
              <a:t> upper proof</a:t>
            </a:r>
          </a:p>
          <a:p>
            <a:r>
              <a:rPr lang="en-US" dirty="0">
                <a:sym typeface="Wingdings" panose="05000000000000000000" pitchFamily="2" charset="2"/>
              </a:rPr>
              <a:t>Normal </a:t>
            </a:r>
            <a:r>
              <a:rPr lang="en-US">
                <a:sym typeface="Wingdings" panose="05000000000000000000" pitchFamily="2" charset="2"/>
              </a:rPr>
              <a:t> lower proof</a:t>
            </a:r>
            <a:endParaRPr lang="en-US" dirty="0">
              <a:sym typeface="Wingdings" panose="05000000000000000000" pitchFamily="2" charset="2"/>
            </a:endParaRPr>
          </a:p>
          <a:p>
            <a:r>
              <a:rPr lang="en-US" dirty="0">
                <a:sym typeface="Wingdings" panose="05000000000000000000" pitchFamily="2" charset="2"/>
              </a:rPr>
              <a:t>Normal is defined by a dot product of Normal and an edge = 0</a:t>
            </a:r>
          </a:p>
          <a:p>
            <a:r>
              <a:rPr lang="en-US" dirty="0">
                <a:sym typeface="Wingdings" panose="05000000000000000000" pitchFamily="2" charset="2"/>
              </a:rPr>
              <a:t>Dot product = transpose of matrix multiplication.</a:t>
            </a:r>
          </a:p>
          <a:p>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20</a:t>
            </a:fld>
            <a:endParaRPr lang="th-TH"/>
          </a:p>
        </p:txBody>
      </p:sp>
    </p:spTree>
    <p:extLst>
      <p:ext uri="{BB962C8B-B14F-4D97-AF65-F5344CB8AC3E}">
        <p14:creationId xmlns:p14="http://schemas.microsoft.com/office/powerpoint/2010/main" val="1772148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 components.</a:t>
            </a:r>
          </a:p>
          <a:p>
            <a:pPr marL="342900" indent="-342900">
              <a:buAutoNum type="arabicPeriod"/>
            </a:pPr>
            <a:r>
              <a:rPr lang="en-US" dirty="0"/>
              <a:t>Normal vector</a:t>
            </a:r>
          </a:p>
          <a:p>
            <a:pPr marL="342900" indent="-342900">
              <a:buAutoNum type="arabicPeriod"/>
            </a:pPr>
            <a:r>
              <a:rPr lang="en-US" dirty="0"/>
              <a:t>Reflection vector</a:t>
            </a:r>
          </a:p>
          <a:p>
            <a:pPr marL="342900" indent="-342900">
              <a:buAutoNum type="arabicPeriod"/>
            </a:pPr>
            <a:r>
              <a:rPr lang="en-US" dirty="0"/>
              <a:t>Viewing vector</a:t>
            </a:r>
          </a:p>
          <a:p>
            <a:pPr marL="342900" indent="-342900">
              <a:buAutoNum type="arabicPeriod"/>
            </a:pPr>
            <a:r>
              <a:rPr lang="en-US" dirty="0"/>
              <a:t>Light direction</a:t>
            </a:r>
          </a:p>
          <a:p>
            <a:pPr marL="0" indent="0">
              <a:buNone/>
            </a:pPr>
            <a:endParaRPr lang="en-US" dirty="0"/>
          </a:p>
        </p:txBody>
      </p:sp>
      <p:sp>
        <p:nvSpPr>
          <p:cNvPr id="4" name="Slide Number Placeholder 3"/>
          <p:cNvSpPr>
            <a:spLocks noGrp="1"/>
          </p:cNvSpPr>
          <p:nvPr>
            <p:ph type="sldNum" sz="quarter" idx="5"/>
          </p:nvPr>
        </p:nvSpPr>
        <p:spPr/>
        <p:txBody>
          <a:bodyPr/>
          <a:lstStyle/>
          <a:p>
            <a:fld id="{ED4CE92D-8B67-4DB3-B5FE-A251F1CCB949}" type="slidenum">
              <a:rPr lang="th-TH" smtClean="0"/>
              <a:t>22</a:t>
            </a:fld>
            <a:endParaRPr lang="th-TH"/>
          </a:p>
        </p:txBody>
      </p:sp>
    </p:spTree>
    <p:extLst>
      <p:ext uri="{BB962C8B-B14F-4D97-AF65-F5344CB8AC3E}">
        <p14:creationId xmlns:p14="http://schemas.microsoft.com/office/powerpoint/2010/main" val="2509447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we change how normal is align if there is any scaling (1)</a:t>
            </a:r>
          </a:p>
          <a:p>
            <a:endParaRPr lang="en-US" dirty="0"/>
          </a:p>
          <a:p>
            <a:r>
              <a:rPr lang="en-US" dirty="0"/>
              <a:t>2. We inject viewing position (camera position) to the fragment shader.</a:t>
            </a:r>
          </a:p>
          <a:p>
            <a:r>
              <a:rPr lang="en-US" dirty="0"/>
              <a:t>3. We compute the viewing direction and reflection direction.</a:t>
            </a:r>
          </a:p>
          <a:p>
            <a:r>
              <a:rPr lang="en-US" dirty="0"/>
              <a:t>4. We compute the cosine weight from viewing and reflection directions. </a:t>
            </a:r>
            <a:r>
              <a:rPr lang="en-US" dirty="0">
                <a:sym typeface="Wingdings" panose="05000000000000000000" pitchFamily="2" charset="2"/>
              </a:rPr>
              <a:t> note that in this case specular component is 32.</a:t>
            </a:r>
          </a:p>
          <a:p>
            <a:r>
              <a:rPr lang="en-US" dirty="0">
                <a:sym typeface="Wingdings" panose="05000000000000000000" pitchFamily="2" charset="2"/>
              </a:rPr>
              <a:t>This component explains shininess.</a:t>
            </a:r>
            <a:endParaRPr lang="en-US" dirty="0"/>
          </a:p>
        </p:txBody>
      </p:sp>
      <p:sp>
        <p:nvSpPr>
          <p:cNvPr id="4" name="Slide Number Placeholder 3"/>
          <p:cNvSpPr>
            <a:spLocks noGrp="1"/>
          </p:cNvSpPr>
          <p:nvPr>
            <p:ph type="sldNum" sz="quarter" idx="5"/>
          </p:nvPr>
        </p:nvSpPr>
        <p:spPr/>
        <p:txBody>
          <a:bodyPr/>
          <a:lstStyle/>
          <a:p>
            <a:fld id="{ED4CE92D-8B67-4DB3-B5FE-A251F1CCB949}" type="slidenum">
              <a:rPr lang="th-TH" smtClean="0"/>
              <a:t>23</a:t>
            </a:fld>
            <a:endParaRPr lang="th-TH"/>
          </a:p>
        </p:txBody>
      </p:sp>
    </p:spTree>
    <p:extLst>
      <p:ext uri="{BB962C8B-B14F-4D97-AF65-F5344CB8AC3E}">
        <p14:creationId xmlns:p14="http://schemas.microsoft.com/office/powerpoint/2010/main" val="199686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 color * material color = final color </a:t>
            </a:r>
            <a:r>
              <a:rPr lang="en-US" dirty="0">
                <a:sym typeface="Wingdings" panose="05000000000000000000" pitchFamily="2" charset="2"/>
              </a:rPr>
              <a:t> reflection</a:t>
            </a:r>
          </a:p>
          <a:p>
            <a:r>
              <a:rPr lang="en-US" dirty="0">
                <a:sym typeface="Wingdings" panose="05000000000000000000" pitchFamily="2" charset="2"/>
              </a:rPr>
              <a:t>Steps</a:t>
            </a:r>
          </a:p>
          <a:p>
            <a:r>
              <a:rPr lang="en-US" dirty="0">
                <a:sym typeface="Wingdings" panose="05000000000000000000" pitchFamily="2" charset="2"/>
              </a:rPr>
              <a:t>1 light color</a:t>
            </a:r>
          </a:p>
          <a:p>
            <a:r>
              <a:rPr lang="en-US" dirty="0">
                <a:sym typeface="Wingdings" panose="05000000000000000000" pitchFamily="2" charset="2"/>
              </a:rPr>
              <a:t>2 reflection</a:t>
            </a:r>
          </a:p>
          <a:p>
            <a:r>
              <a:rPr lang="en-US" dirty="0">
                <a:sym typeface="Wingdings" panose="05000000000000000000" pitchFamily="2" charset="2"/>
              </a:rPr>
              <a:t>3 perceived / reflected colors</a:t>
            </a:r>
            <a:endParaRPr lang="en-US" dirty="0"/>
          </a:p>
          <a:p>
            <a:r>
              <a:rPr lang="en-US" dirty="0"/>
              <a:t>Light intensity changed </a:t>
            </a:r>
            <a:r>
              <a:rPr lang="en-US" dirty="0">
                <a:sym typeface="Wingdings" panose="05000000000000000000" pitchFamily="2" charset="2"/>
              </a:rPr>
              <a:t> result changed</a:t>
            </a:r>
          </a:p>
          <a:p>
            <a:r>
              <a:rPr lang="en-US" dirty="0"/>
              <a:t>Codes = examples when light intensity changed</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4</a:t>
            </a:fld>
            <a:endParaRPr lang="th-TH"/>
          </a:p>
        </p:txBody>
      </p:sp>
    </p:spTree>
    <p:extLst>
      <p:ext uri="{BB962C8B-B14F-4D97-AF65-F5344CB8AC3E}">
        <p14:creationId xmlns:p14="http://schemas.microsoft.com/office/powerpoint/2010/main" val="263229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additional shaders (vertex and fragment) for handling the lighting (not the lamb). Why ?</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5</a:t>
            </a:fld>
            <a:endParaRPr lang="th-TH"/>
          </a:p>
        </p:txBody>
      </p:sp>
    </p:spTree>
    <p:extLst>
      <p:ext uri="{BB962C8B-B14F-4D97-AF65-F5344CB8AC3E}">
        <p14:creationId xmlns:p14="http://schemas.microsoft.com/office/powerpoint/2010/main" val="27476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83DAF-B2A9-B34B-A3EE-247F3827F4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058C1-3B3C-7134-B92B-541C7669E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11BDD7-F83A-2B18-A3D3-6FFD6690A451}"/>
              </a:ext>
            </a:extLst>
          </p:cNvPr>
          <p:cNvSpPr>
            <a:spLocks noGrp="1"/>
          </p:cNvSpPr>
          <p:nvPr>
            <p:ph type="body" idx="1"/>
          </p:nvPr>
        </p:nvSpPr>
        <p:spPr/>
        <p:txBody>
          <a:bodyPr/>
          <a:lstStyle/>
          <a:p>
            <a:r>
              <a:rPr lang="en-US" dirty="0"/>
              <a:t>Since we can have multiple shaders, we can apply shaders according to our need for each object.</a:t>
            </a:r>
            <a:endParaRPr lang="th-TH" dirty="0"/>
          </a:p>
        </p:txBody>
      </p:sp>
      <p:sp>
        <p:nvSpPr>
          <p:cNvPr id="4" name="Slide Number Placeholder 3">
            <a:extLst>
              <a:ext uri="{FF2B5EF4-FFF2-40B4-BE49-F238E27FC236}">
                <a16:creationId xmlns:a16="http://schemas.microsoft.com/office/drawing/2014/main" id="{E69AB13E-269D-D5C6-434C-B86F479C5D77}"/>
              </a:ext>
            </a:extLst>
          </p:cNvPr>
          <p:cNvSpPr>
            <a:spLocks noGrp="1"/>
          </p:cNvSpPr>
          <p:nvPr>
            <p:ph type="sldNum" sz="quarter" idx="5"/>
          </p:nvPr>
        </p:nvSpPr>
        <p:spPr/>
        <p:txBody>
          <a:bodyPr/>
          <a:lstStyle/>
          <a:p>
            <a:fld id="{ED4CE92D-8B67-4DB3-B5FE-A251F1CCB949}" type="slidenum">
              <a:rPr lang="th-TH" smtClean="0"/>
              <a:t>6</a:t>
            </a:fld>
            <a:endParaRPr lang="th-TH"/>
          </a:p>
        </p:txBody>
      </p:sp>
    </p:spTree>
    <p:extLst>
      <p:ext uri="{BB962C8B-B14F-4D97-AF65-F5344CB8AC3E}">
        <p14:creationId xmlns:p14="http://schemas.microsoft.com/office/powerpoint/2010/main" val="251858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highlight>
                  <a:srgbClr val="EEEEEE"/>
                </a:highlight>
                <a:latin typeface="Gudea"/>
              </a:rPr>
              <a:t>So, the first thing we'll need is a vertex shader to draw the container. </a:t>
            </a:r>
          </a:p>
          <a:p>
            <a:r>
              <a:rPr lang="en-US" b="0" i="0" dirty="0">
                <a:solidFill>
                  <a:srgbClr val="111111"/>
                </a:solidFill>
                <a:effectLst/>
                <a:highlight>
                  <a:srgbClr val="EEEEEE"/>
                </a:highlight>
                <a:latin typeface="Gudea"/>
              </a:rPr>
              <a:t>The vertex positions of the container remain the same (although we won't be needing texture coordinates this time) </a:t>
            </a:r>
          </a:p>
          <a:p>
            <a:r>
              <a:rPr lang="en-US" b="0" i="0" dirty="0">
                <a:solidFill>
                  <a:srgbClr val="111111"/>
                </a:solidFill>
                <a:effectLst/>
                <a:highlight>
                  <a:srgbClr val="EEEEEE"/>
                </a:highlight>
                <a:latin typeface="Gudea"/>
              </a:rPr>
              <a:t>so the code should be nothing new. We'll be using a stripped down version of the vertex shader from the last chapters:</a:t>
            </a:r>
          </a:p>
          <a:p>
            <a:endParaRPr lang="en-US" b="0" i="0" dirty="0">
              <a:solidFill>
                <a:srgbClr val="111111"/>
              </a:solidFill>
              <a:effectLst/>
              <a:highlight>
                <a:srgbClr val="EEEEEE"/>
              </a:highlight>
              <a:latin typeface="Gudea"/>
            </a:endParaRPr>
          </a:p>
          <a:p>
            <a:r>
              <a:rPr lang="en-US" b="0" i="0" dirty="0">
                <a:solidFill>
                  <a:srgbClr val="111111"/>
                </a:solidFill>
                <a:effectLst/>
                <a:highlight>
                  <a:srgbClr val="EEEEEE"/>
                </a:highlight>
                <a:latin typeface="Gudea"/>
              </a:rPr>
              <a:t>Because we're also going to render a light source cube, we want to generate a new VAO specifically for the light source. We could render the light source with the same VAO and then do a few light position transformations on the </a:t>
            </a:r>
            <a:r>
              <a:rPr lang="en-US" b="0" i="0" dirty="0">
                <a:solidFill>
                  <a:srgbClr val="222277"/>
                </a:solidFill>
                <a:effectLst/>
                <a:highlight>
                  <a:srgbClr val="EEEEEE"/>
                </a:highlight>
                <a:latin typeface="Courier New" panose="02070309020205020404" pitchFamily="49" charset="0"/>
              </a:rPr>
              <a:t>model</a:t>
            </a:r>
            <a:r>
              <a:rPr lang="en-US" b="0" i="0" dirty="0">
                <a:solidFill>
                  <a:srgbClr val="111111"/>
                </a:solidFill>
                <a:effectLst/>
                <a:highlight>
                  <a:srgbClr val="EEEEEE"/>
                </a:highlight>
                <a:latin typeface="Gudea"/>
              </a:rPr>
              <a:t> matrix, but in the upcoming chapters we'll be changing the vertex data and attribute pointers of the container object quite often and we don't want these changes to propagate to the light source object (we only care about the light cube's vertex positions), so we'll create a new VAO</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7</a:t>
            </a:fld>
            <a:endParaRPr lang="th-TH"/>
          </a:p>
        </p:txBody>
      </p:sp>
    </p:spTree>
    <p:extLst>
      <p:ext uri="{BB962C8B-B14F-4D97-AF65-F5344CB8AC3E}">
        <p14:creationId xmlns:p14="http://schemas.microsoft.com/office/powerpoint/2010/main" val="1437443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part of the code is from previous lecture.</a:t>
            </a:r>
          </a:p>
          <a:p>
            <a:r>
              <a:rPr lang="en-US" dirty="0"/>
              <a:t>They provided a class for shader.</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8</a:t>
            </a:fld>
            <a:endParaRPr lang="th-TH"/>
          </a:p>
        </p:txBody>
      </p:sp>
    </p:spTree>
    <p:extLst>
      <p:ext uri="{BB962C8B-B14F-4D97-AF65-F5344CB8AC3E}">
        <p14:creationId xmlns:p14="http://schemas.microsoft.com/office/powerpoint/2010/main" val="690661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9</a:t>
            </a:fld>
            <a:endParaRPr lang="th-TH"/>
          </a:p>
        </p:txBody>
      </p:sp>
    </p:spTree>
    <p:extLst>
      <p:ext uri="{BB962C8B-B14F-4D97-AF65-F5344CB8AC3E}">
        <p14:creationId xmlns:p14="http://schemas.microsoft.com/office/powerpoint/2010/main" val="853951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see much of the lighting in this code.</a:t>
            </a:r>
          </a:p>
          <a:p>
            <a:r>
              <a:rPr lang="en-US" dirty="0"/>
              <a:t>As the mathematical expression of light simulation is still a naïve way.</a:t>
            </a:r>
          </a:p>
          <a:p>
            <a:r>
              <a:rPr lang="en-US" dirty="0"/>
              <a:t>The effect is so blunt and dull.</a:t>
            </a:r>
          </a:p>
          <a:p>
            <a:r>
              <a:rPr lang="en-US" dirty="0"/>
              <a:t>This lighting does not give us any clue about object’s depth.</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10</a:t>
            </a:fld>
            <a:endParaRPr lang="th-TH"/>
          </a:p>
        </p:txBody>
      </p:sp>
    </p:spTree>
    <p:extLst>
      <p:ext uri="{BB962C8B-B14F-4D97-AF65-F5344CB8AC3E}">
        <p14:creationId xmlns:p14="http://schemas.microsoft.com/office/powerpoint/2010/main" val="1066907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only a type of reflection !</a:t>
            </a:r>
          </a:p>
          <a:p>
            <a:r>
              <a:rPr lang="en-US" dirty="0"/>
              <a:t>But there are many types of reflections for each material.</a:t>
            </a:r>
          </a:p>
          <a:p>
            <a:r>
              <a:rPr lang="en-US" dirty="0"/>
              <a:t>But to model (imitate) how light interacts with surfaces are challenging.</a:t>
            </a:r>
          </a:p>
          <a:p>
            <a:r>
              <a:rPr lang="en-US" dirty="0"/>
              <a:t>We need to simplify light interactions.</a:t>
            </a:r>
            <a:endParaRPr lang="th-TH" dirty="0"/>
          </a:p>
        </p:txBody>
      </p:sp>
      <p:sp>
        <p:nvSpPr>
          <p:cNvPr id="4" name="Slide Number Placeholder 3"/>
          <p:cNvSpPr>
            <a:spLocks noGrp="1"/>
          </p:cNvSpPr>
          <p:nvPr>
            <p:ph type="sldNum" sz="quarter" idx="5"/>
          </p:nvPr>
        </p:nvSpPr>
        <p:spPr/>
        <p:txBody>
          <a:bodyPr/>
          <a:lstStyle/>
          <a:p>
            <a:fld id="{ED4CE92D-8B67-4DB3-B5FE-A251F1CCB949}" type="slidenum">
              <a:rPr lang="th-TH" smtClean="0"/>
              <a:t>11</a:t>
            </a:fld>
            <a:endParaRPr lang="th-TH"/>
          </a:p>
        </p:txBody>
      </p:sp>
    </p:spTree>
    <p:extLst>
      <p:ext uri="{BB962C8B-B14F-4D97-AF65-F5344CB8AC3E}">
        <p14:creationId xmlns:p14="http://schemas.microsoft.com/office/powerpoint/2010/main" val="162345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1307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61613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477346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58155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515748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366819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50194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83967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4363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0538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1840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138533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3107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10/25/2024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2001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56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037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160EA64-D806-43AC-9DF2-F8C432F32B4C}" type="datetimeFigureOut">
              <a:rPr lang="en-US" smtClean="0"/>
              <a:t>10/25/2024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6557655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lourful light beams">
            <a:extLst>
              <a:ext uri="{FF2B5EF4-FFF2-40B4-BE49-F238E27FC236}">
                <a16:creationId xmlns:a16="http://schemas.microsoft.com/office/drawing/2014/main" id="{2521555B-A586-559B-603A-D4F22F01C462}"/>
              </a:ext>
            </a:extLst>
          </p:cNvPr>
          <p:cNvPicPr>
            <a:picLocks noChangeAspect="1"/>
          </p:cNvPicPr>
          <p:nvPr/>
        </p:nvPicPr>
        <p:blipFill>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F33E849-7EF0-2C67-4B25-CDA89408FA55}"/>
              </a:ext>
            </a:extLst>
          </p:cNvPr>
          <p:cNvSpPr>
            <a:spLocks noGrp="1"/>
          </p:cNvSpPr>
          <p:nvPr>
            <p:ph type="ctrTitle"/>
          </p:nvPr>
        </p:nvSpPr>
        <p:spPr>
          <a:noFill/>
          <a:ln w="38100" cap="sq">
            <a:solidFill>
              <a:schemeClr val="tx1"/>
            </a:solidFill>
            <a:miter lim="800000"/>
          </a:ln>
        </p:spPr>
        <p:txBody>
          <a:bodyPr anchor="ctr">
            <a:normAutofit/>
          </a:bodyPr>
          <a:lstStyle/>
          <a:p>
            <a:r>
              <a:rPr lang="en-US">
                <a:solidFill>
                  <a:schemeClr val="tx1"/>
                </a:solidFill>
              </a:rPr>
              <a:t>Light and color</a:t>
            </a:r>
            <a:endParaRPr lang="th-TH">
              <a:solidFill>
                <a:schemeClr val="tx1"/>
              </a:solidFill>
            </a:endParaRPr>
          </a:p>
        </p:txBody>
      </p:sp>
      <p:sp>
        <p:nvSpPr>
          <p:cNvPr id="3" name="Subtitle 2">
            <a:extLst>
              <a:ext uri="{FF2B5EF4-FFF2-40B4-BE49-F238E27FC236}">
                <a16:creationId xmlns:a16="http://schemas.microsoft.com/office/drawing/2014/main" id="{9ECC728F-0676-B652-6AE0-2D63B9DDC6DE}"/>
              </a:ext>
            </a:extLst>
          </p:cNvPr>
          <p:cNvSpPr>
            <a:spLocks noGrp="1"/>
          </p:cNvSpPr>
          <p:nvPr>
            <p:ph type="subTitle" idx="1"/>
          </p:nvPr>
        </p:nvSpPr>
        <p:spPr>
          <a:xfrm>
            <a:off x="6085420" y="4118623"/>
            <a:ext cx="4725307" cy="2219094"/>
          </a:xfrm>
        </p:spPr>
        <p:txBody>
          <a:bodyPr>
            <a:normAutofit/>
          </a:bodyPr>
          <a:lstStyle/>
          <a:p>
            <a:pPr algn="l">
              <a:lnSpc>
                <a:spcPct val="90000"/>
              </a:lnSpc>
            </a:pPr>
            <a:r>
              <a:rPr lang="en-US" dirty="0">
                <a:solidFill>
                  <a:schemeClr val="tx1"/>
                </a:solidFill>
              </a:rPr>
              <a:t>Lecturer : Tanaboon Tongbuasirilai</a:t>
            </a:r>
          </a:p>
          <a:p>
            <a:pPr algn="l">
              <a:lnSpc>
                <a:spcPct val="90000"/>
              </a:lnSpc>
            </a:pPr>
            <a:r>
              <a:rPr lang="en-US" dirty="0">
                <a:solidFill>
                  <a:schemeClr val="tx1"/>
                </a:solidFill>
              </a:rPr>
              <a:t>Course : ICCS404</a:t>
            </a:r>
          </a:p>
          <a:p>
            <a:pPr algn="l">
              <a:lnSpc>
                <a:spcPct val="90000"/>
              </a:lnSpc>
            </a:pPr>
            <a:endParaRPr lang="en-US" dirty="0">
              <a:solidFill>
                <a:schemeClr val="tx1"/>
              </a:solidFill>
            </a:endParaRPr>
          </a:p>
          <a:p>
            <a:pPr algn="l">
              <a:lnSpc>
                <a:spcPct val="90000"/>
              </a:lnSpc>
            </a:pPr>
            <a:r>
              <a:rPr lang="en-US" dirty="0">
                <a:solidFill>
                  <a:schemeClr val="tx1"/>
                </a:solidFill>
              </a:rPr>
              <a:t>Week 6 : Light and color</a:t>
            </a:r>
          </a:p>
          <a:p>
            <a:pPr algn="l">
              <a:lnSpc>
                <a:spcPct val="90000"/>
              </a:lnSpc>
            </a:pPr>
            <a:endParaRPr lang="th-TH" dirty="0">
              <a:solidFill>
                <a:schemeClr val="tx1"/>
              </a:solidFill>
            </a:endParaRPr>
          </a:p>
        </p:txBody>
      </p:sp>
    </p:spTree>
    <p:extLst>
      <p:ext uri="{BB962C8B-B14F-4D97-AF65-F5344CB8AC3E}">
        <p14:creationId xmlns:p14="http://schemas.microsoft.com/office/powerpoint/2010/main" val="110989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B97C1-CFFB-E708-4B70-E18074E2CEFD}"/>
              </a:ext>
            </a:extLst>
          </p:cNvPr>
          <p:cNvPicPr>
            <a:picLocks noChangeAspect="1"/>
          </p:cNvPicPr>
          <p:nvPr/>
        </p:nvPicPr>
        <p:blipFill>
          <a:blip r:embed="rId3"/>
          <a:stretch>
            <a:fillRect/>
          </a:stretch>
        </p:blipFill>
        <p:spPr>
          <a:xfrm>
            <a:off x="0" y="204337"/>
            <a:ext cx="9688277" cy="6449325"/>
          </a:xfrm>
          <a:prstGeom prst="rect">
            <a:avLst/>
          </a:prstGeom>
        </p:spPr>
      </p:pic>
      <p:sp>
        <p:nvSpPr>
          <p:cNvPr id="6" name="Right Brace 5">
            <a:extLst>
              <a:ext uri="{FF2B5EF4-FFF2-40B4-BE49-F238E27FC236}">
                <a16:creationId xmlns:a16="http://schemas.microsoft.com/office/drawing/2014/main" id="{DBC41288-BDF0-C0FB-8EB4-F55D58A46F16}"/>
              </a:ext>
            </a:extLst>
          </p:cNvPr>
          <p:cNvSpPr/>
          <p:nvPr/>
        </p:nvSpPr>
        <p:spPr>
          <a:xfrm>
            <a:off x="5731727" y="1204332"/>
            <a:ext cx="446049" cy="295507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7" name="Right Brace 6">
            <a:extLst>
              <a:ext uri="{FF2B5EF4-FFF2-40B4-BE49-F238E27FC236}">
                <a16:creationId xmlns:a16="http://schemas.microsoft.com/office/drawing/2014/main" id="{879A68A7-B1C0-0420-1750-8F781E4C0BC9}"/>
              </a:ext>
            </a:extLst>
          </p:cNvPr>
          <p:cNvSpPr/>
          <p:nvPr/>
        </p:nvSpPr>
        <p:spPr>
          <a:xfrm>
            <a:off x="5731726" y="4791307"/>
            <a:ext cx="446049" cy="172472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8" name="TextBox 7">
            <a:extLst>
              <a:ext uri="{FF2B5EF4-FFF2-40B4-BE49-F238E27FC236}">
                <a16:creationId xmlns:a16="http://schemas.microsoft.com/office/drawing/2014/main" id="{E7045593-EA44-41A9-5D6D-E867E67A93C8}"/>
              </a:ext>
            </a:extLst>
          </p:cNvPr>
          <p:cNvSpPr txBox="1"/>
          <p:nvPr/>
        </p:nvSpPr>
        <p:spPr>
          <a:xfrm>
            <a:off x="6556917" y="2497202"/>
            <a:ext cx="1725088"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none" rtlCol="0">
            <a:spAutoFit/>
          </a:bodyPr>
          <a:lstStyle/>
          <a:p>
            <a:r>
              <a:rPr lang="en-US" dirty="0"/>
              <a:t>An orange cube</a:t>
            </a:r>
            <a:endParaRPr lang="th-TH" dirty="0"/>
          </a:p>
        </p:txBody>
      </p:sp>
      <p:sp>
        <p:nvSpPr>
          <p:cNvPr id="9" name="TextBox 8">
            <a:extLst>
              <a:ext uri="{FF2B5EF4-FFF2-40B4-BE49-F238E27FC236}">
                <a16:creationId xmlns:a16="http://schemas.microsoft.com/office/drawing/2014/main" id="{6C847EB6-8891-D6A6-62AD-48E03BA0DA87}"/>
              </a:ext>
            </a:extLst>
          </p:cNvPr>
          <p:cNvSpPr txBox="1"/>
          <p:nvPr/>
        </p:nvSpPr>
        <p:spPr>
          <a:xfrm>
            <a:off x="6556917" y="5469002"/>
            <a:ext cx="2023311"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none" rtlCol="0">
            <a:spAutoFit/>
          </a:bodyPr>
          <a:lstStyle/>
          <a:p>
            <a:r>
              <a:rPr lang="en-US" dirty="0"/>
              <a:t>A white lamb cube</a:t>
            </a:r>
            <a:endParaRPr lang="th-TH" dirty="0"/>
          </a:p>
        </p:txBody>
      </p:sp>
      <p:sp>
        <p:nvSpPr>
          <p:cNvPr id="13" name="TextBox 12">
            <a:extLst>
              <a:ext uri="{FF2B5EF4-FFF2-40B4-BE49-F238E27FC236}">
                <a16:creationId xmlns:a16="http://schemas.microsoft.com/office/drawing/2014/main" id="{EF4C81BC-126C-6E3B-91A1-FF513965EC0D}"/>
              </a:ext>
            </a:extLst>
          </p:cNvPr>
          <p:cNvSpPr txBox="1"/>
          <p:nvPr/>
        </p:nvSpPr>
        <p:spPr>
          <a:xfrm>
            <a:off x="6358983" y="6581001"/>
            <a:ext cx="6094140" cy="276999"/>
          </a:xfrm>
          <a:prstGeom prst="rect">
            <a:avLst/>
          </a:prstGeom>
          <a:noFill/>
        </p:spPr>
        <p:txBody>
          <a:bodyPr wrap="square">
            <a:spAutoFit/>
          </a:bodyPr>
          <a:lstStyle/>
          <a:p>
            <a:r>
              <a:rPr lang="en-US" sz="1200" dirty="0"/>
              <a:t>https://learnopengl.com/code_viewer_gh.php?code=src/2.lighting/1.colors/colors.cpp</a:t>
            </a:r>
            <a:endParaRPr lang="th-TH" sz="1200" dirty="0"/>
          </a:p>
        </p:txBody>
      </p:sp>
      <p:pic>
        <p:nvPicPr>
          <p:cNvPr id="1026" name="Picture 2">
            <a:extLst>
              <a:ext uri="{FF2B5EF4-FFF2-40B4-BE49-F238E27FC236}">
                <a16:creationId xmlns:a16="http://schemas.microsoft.com/office/drawing/2014/main" id="{9CF3DDDD-DDAD-0662-B081-92273E3699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3501" y="2787806"/>
            <a:ext cx="3035825" cy="237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77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986C-8466-1384-F94B-2D7132A6C6DE}"/>
              </a:ext>
            </a:extLst>
          </p:cNvPr>
          <p:cNvSpPr>
            <a:spLocks noGrp="1"/>
          </p:cNvSpPr>
          <p:nvPr>
            <p:ph type="title"/>
          </p:nvPr>
        </p:nvSpPr>
        <p:spPr>
          <a:xfrm>
            <a:off x="5555233" y="348916"/>
            <a:ext cx="5477724" cy="721895"/>
          </a:xfrm>
        </p:spPr>
        <p:style>
          <a:lnRef idx="3">
            <a:schemeClr val="lt1"/>
          </a:lnRef>
          <a:fillRef idx="1">
            <a:schemeClr val="accent5"/>
          </a:fillRef>
          <a:effectRef idx="1">
            <a:schemeClr val="accent5"/>
          </a:effectRef>
          <a:fontRef idx="minor">
            <a:schemeClr val="lt1"/>
          </a:fontRef>
        </p:style>
        <p:txBody>
          <a:bodyPr>
            <a:normAutofit/>
          </a:bodyPr>
          <a:lstStyle/>
          <a:p>
            <a:r>
              <a:rPr lang="en-US" dirty="0"/>
              <a:t>Basic lighting</a:t>
            </a:r>
            <a:endParaRPr lang="th-TH" dirty="0"/>
          </a:p>
        </p:txBody>
      </p:sp>
      <p:pic>
        <p:nvPicPr>
          <p:cNvPr id="5" name="Picture 4" descr="A hanging lightbulb">
            <a:extLst>
              <a:ext uri="{FF2B5EF4-FFF2-40B4-BE49-F238E27FC236}">
                <a16:creationId xmlns:a16="http://schemas.microsoft.com/office/drawing/2014/main" id="{7A1776BC-7B76-7C9E-7EE3-5AAF2CCFE2EE}"/>
              </a:ext>
            </a:extLst>
          </p:cNvPr>
          <p:cNvPicPr>
            <a:picLocks noChangeAspect="1"/>
          </p:cNvPicPr>
          <p:nvPr/>
        </p:nvPicPr>
        <p:blipFill>
          <a:blip r:embed="rId4"/>
          <a:srcRect l="45510" r="6827"/>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01C2D495-3DE9-D623-C935-DE6FF2FA7BD8}"/>
              </a:ext>
            </a:extLst>
          </p:cNvPr>
          <p:cNvSpPr>
            <a:spLocks noGrp="1"/>
          </p:cNvSpPr>
          <p:nvPr>
            <p:ph idx="1"/>
          </p:nvPr>
        </p:nvSpPr>
        <p:spPr>
          <a:xfrm>
            <a:off x="4944979" y="1239252"/>
            <a:ext cx="7014410" cy="5618747"/>
          </a:xfrm>
        </p:spPr>
        <p:txBody>
          <a:bodyPr anchor="ctr">
            <a:normAutofit lnSpcReduction="10000"/>
          </a:bodyPr>
          <a:lstStyle/>
          <a:p>
            <a:pPr>
              <a:lnSpc>
                <a:spcPct val="90000"/>
              </a:lnSpc>
            </a:pPr>
            <a:r>
              <a:rPr lang="en-US" sz="2400" dirty="0">
                <a:solidFill>
                  <a:srgbClr val="FFFF00"/>
                </a:solidFill>
              </a:rPr>
              <a:t>Lighting</a:t>
            </a:r>
            <a:r>
              <a:rPr lang="en-US" sz="2400" dirty="0"/>
              <a:t> in the real world is extremely complicated and depends on way too many factors, something we can't afford to calculate on the limited processing power we have. </a:t>
            </a:r>
          </a:p>
          <a:p>
            <a:pPr>
              <a:lnSpc>
                <a:spcPct val="90000"/>
              </a:lnSpc>
            </a:pPr>
            <a:r>
              <a:rPr lang="en-US" sz="2400" dirty="0"/>
              <a:t>Lighting in OpenGL is therefore based on </a:t>
            </a:r>
            <a:r>
              <a:rPr lang="en-US" sz="2400" dirty="0">
                <a:solidFill>
                  <a:srgbClr val="FFFF00"/>
                </a:solidFill>
              </a:rPr>
              <a:t>approximations</a:t>
            </a:r>
            <a:r>
              <a:rPr lang="en-US" sz="2400" dirty="0"/>
              <a:t> of reality using </a:t>
            </a:r>
            <a:r>
              <a:rPr lang="en-US" sz="2400" dirty="0">
                <a:solidFill>
                  <a:srgbClr val="FFFF00"/>
                </a:solidFill>
              </a:rPr>
              <a:t>simplified</a:t>
            </a:r>
            <a:r>
              <a:rPr lang="en-US" sz="2400" dirty="0"/>
              <a:t> models that are much easier to process and look relatively similar. </a:t>
            </a:r>
          </a:p>
          <a:p>
            <a:pPr>
              <a:lnSpc>
                <a:spcPct val="90000"/>
              </a:lnSpc>
            </a:pPr>
            <a:r>
              <a:rPr lang="en-US" sz="2400" dirty="0"/>
              <a:t>These lighting models are based on the </a:t>
            </a:r>
            <a:r>
              <a:rPr lang="en-US" sz="2400" dirty="0">
                <a:solidFill>
                  <a:srgbClr val="FFFF00"/>
                </a:solidFill>
              </a:rPr>
              <a:t>physics</a:t>
            </a:r>
            <a:r>
              <a:rPr lang="en-US" sz="2400" dirty="0"/>
              <a:t> </a:t>
            </a:r>
            <a:r>
              <a:rPr lang="en-US" sz="2400" dirty="0">
                <a:solidFill>
                  <a:srgbClr val="FFFF00"/>
                </a:solidFill>
              </a:rPr>
              <a:t>of</a:t>
            </a:r>
            <a:r>
              <a:rPr lang="en-US" sz="2400" dirty="0"/>
              <a:t> </a:t>
            </a:r>
            <a:r>
              <a:rPr lang="en-US" sz="2400" dirty="0">
                <a:solidFill>
                  <a:srgbClr val="FFFF00"/>
                </a:solidFill>
              </a:rPr>
              <a:t>light</a:t>
            </a:r>
            <a:r>
              <a:rPr lang="en-US" sz="2400" dirty="0"/>
              <a:t> as we understand it. </a:t>
            </a:r>
          </a:p>
          <a:p>
            <a:pPr>
              <a:lnSpc>
                <a:spcPct val="90000"/>
              </a:lnSpc>
            </a:pPr>
            <a:r>
              <a:rPr lang="en-US" sz="2400" dirty="0"/>
              <a:t>One of those models is called the </a:t>
            </a:r>
            <a:r>
              <a:rPr lang="en-US" sz="2400" dirty="0">
                <a:solidFill>
                  <a:srgbClr val="FFFF00"/>
                </a:solidFill>
              </a:rPr>
              <a:t>Phong</a:t>
            </a:r>
            <a:r>
              <a:rPr lang="en-US" sz="2400" dirty="0"/>
              <a:t> </a:t>
            </a:r>
            <a:r>
              <a:rPr lang="en-US" sz="2400" dirty="0">
                <a:solidFill>
                  <a:srgbClr val="FFFF00"/>
                </a:solidFill>
              </a:rPr>
              <a:t>lighting</a:t>
            </a:r>
            <a:r>
              <a:rPr lang="en-US" sz="2400" dirty="0"/>
              <a:t> model. The major building blocks of the Phong lighting model consist of 3 components: </a:t>
            </a:r>
            <a:r>
              <a:rPr lang="en-US" sz="2400" dirty="0">
                <a:solidFill>
                  <a:srgbClr val="FFFF00"/>
                </a:solidFill>
              </a:rPr>
              <a:t>ambient</a:t>
            </a:r>
            <a:r>
              <a:rPr lang="en-US" sz="2400" dirty="0"/>
              <a:t>, </a:t>
            </a:r>
            <a:r>
              <a:rPr lang="en-US" sz="2400" dirty="0">
                <a:solidFill>
                  <a:srgbClr val="FFFF00"/>
                </a:solidFill>
              </a:rPr>
              <a:t>diffuse</a:t>
            </a:r>
            <a:r>
              <a:rPr lang="en-US" sz="2400" dirty="0"/>
              <a:t> and </a:t>
            </a:r>
            <a:r>
              <a:rPr lang="en-US" sz="2400" dirty="0">
                <a:solidFill>
                  <a:srgbClr val="FFFF00"/>
                </a:solidFill>
              </a:rPr>
              <a:t>specular</a:t>
            </a:r>
            <a:r>
              <a:rPr lang="en-US" sz="2400" dirty="0"/>
              <a:t> </a:t>
            </a:r>
            <a:r>
              <a:rPr lang="en-US" sz="2400" dirty="0">
                <a:solidFill>
                  <a:srgbClr val="FFFF00"/>
                </a:solidFill>
              </a:rPr>
              <a:t>lighting</a:t>
            </a:r>
            <a:r>
              <a:rPr lang="en-US" sz="2400" dirty="0"/>
              <a:t>. Below you can see what these lighting components look like on their own and combined.</a:t>
            </a:r>
            <a:endParaRPr lang="th-TH" sz="2400" dirty="0"/>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340719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2C1F063-2AAA-C539-3800-AB020C48A37B}"/>
              </a:ext>
            </a:extLst>
          </p:cNvPr>
          <p:cNvGraphicFramePr>
            <a:graphicFrameLocks noGrp="1"/>
          </p:cNvGraphicFramePr>
          <p:nvPr>
            <p:ph idx="1"/>
            <p:extLst>
              <p:ext uri="{D42A27DB-BD31-4B8C-83A1-F6EECF244321}">
                <p14:modId xmlns:p14="http://schemas.microsoft.com/office/powerpoint/2010/main" val="361800488"/>
              </p:ext>
            </p:extLst>
          </p:nvPr>
        </p:nvGraphicFramePr>
        <p:xfrm>
          <a:off x="144379" y="2057400"/>
          <a:ext cx="11863137" cy="4652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F125475B-6677-548B-29DC-1A6F15B990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7742" y="0"/>
            <a:ext cx="7620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20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8AE7-8D20-B3CA-88BF-8CD28E9B5DBB}"/>
              </a:ext>
            </a:extLst>
          </p:cNvPr>
          <p:cNvSpPr>
            <a:spLocks noGrp="1"/>
          </p:cNvSpPr>
          <p:nvPr>
            <p:ph type="title"/>
          </p:nvPr>
        </p:nvSpPr>
        <p:spPr>
          <a:xfrm>
            <a:off x="917439" y="120315"/>
            <a:ext cx="4687867" cy="870283"/>
          </a:xfrm>
        </p:spPr>
        <p:style>
          <a:lnRef idx="3">
            <a:schemeClr val="lt1"/>
          </a:lnRef>
          <a:fillRef idx="1">
            <a:schemeClr val="accent1"/>
          </a:fillRef>
          <a:effectRef idx="1">
            <a:schemeClr val="accent1"/>
          </a:effectRef>
          <a:fontRef idx="minor">
            <a:schemeClr val="lt1"/>
          </a:fontRef>
        </p:style>
        <p:txBody>
          <a:bodyPr>
            <a:normAutofit/>
          </a:bodyPr>
          <a:lstStyle/>
          <a:p>
            <a:r>
              <a:rPr lang="en-US" dirty="0"/>
              <a:t>Ambient lighting</a:t>
            </a:r>
            <a:endParaRPr lang="th-TH" dirty="0"/>
          </a:p>
        </p:txBody>
      </p:sp>
      <p:sp>
        <p:nvSpPr>
          <p:cNvPr id="3" name="Content Placeholder 2">
            <a:extLst>
              <a:ext uri="{FF2B5EF4-FFF2-40B4-BE49-F238E27FC236}">
                <a16:creationId xmlns:a16="http://schemas.microsoft.com/office/drawing/2014/main" id="{B7571B5C-A33F-0D24-5ED0-421ED252529A}"/>
              </a:ext>
            </a:extLst>
          </p:cNvPr>
          <p:cNvSpPr>
            <a:spLocks noGrp="1"/>
          </p:cNvSpPr>
          <p:nvPr>
            <p:ph idx="1"/>
          </p:nvPr>
        </p:nvSpPr>
        <p:spPr>
          <a:xfrm>
            <a:off x="106233" y="1034716"/>
            <a:ext cx="6480462" cy="5658852"/>
          </a:xfrm>
        </p:spPr>
        <p:txBody>
          <a:bodyPr>
            <a:normAutofit/>
          </a:bodyPr>
          <a:lstStyle/>
          <a:p>
            <a:pPr>
              <a:buClr>
                <a:srgbClr val="6FA7D3"/>
              </a:buClr>
            </a:pPr>
            <a:r>
              <a:rPr lang="en-US" sz="1800" dirty="0"/>
              <a:t>Light usually does not come from a single light source, but from </a:t>
            </a:r>
            <a:r>
              <a:rPr lang="en-US" sz="1800" dirty="0">
                <a:solidFill>
                  <a:srgbClr val="FFFF00"/>
                </a:solidFill>
              </a:rPr>
              <a:t>many light sources</a:t>
            </a:r>
            <a:r>
              <a:rPr lang="en-US" sz="1800" dirty="0"/>
              <a:t> scattered all around us, even when they're not immediately visible. </a:t>
            </a:r>
          </a:p>
          <a:p>
            <a:pPr>
              <a:buClr>
                <a:srgbClr val="6FA7D3"/>
              </a:buClr>
            </a:pPr>
            <a:r>
              <a:rPr lang="en-US" sz="1800" dirty="0"/>
              <a:t>One of the properties of light is that it can scatter and bounce in many directions, reaching spots that aren't directly visible; </a:t>
            </a:r>
            <a:r>
              <a:rPr lang="en-US" sz="1800" dirty="0">
                <a:solidFill>
                  <a:srgbClr val="FFFF00"/>
                </a:solidFill>
              </a:rPr>
              <a:t>light can thus reflect on other surfaces and have an indirect impact on the lighting of an object</a:t>
            </a:r>
            <a:r>
              <a:rPr lang="en-US" sz="1800" dirty="0"/>
              <a:t>. </a:t>
            </a:r>
          </a:p>
          <a:p>
            <a:pPr>
              <a:buClr>
                <a:srgbClr val="6FA7D3"/>
              </a:buClr>
            </a:pPr>
            <a:r>
              <a:rPr lang="en-US" sz="1800" dirty="0"/>
              <a:t>Algorithms that take this into consideration are called </a:t>
            </a:r>
            <a:r>
              <a:rPr lang="en-US" sz="1800" dirty="0">
                <a:solidFill>
                  <a:srgbClr val="FFFF00"/>
                </a:solidFill>
              </a:rPr>
              <a:t>global</a:t>
            </a:r>
            <a:r>
              <a:rPr lang="en-US" sz="1800" dirty="0"/>
              <a:t> </a:t>
            </a:r>
            <a:r>
              <a:rPr lang="en-US" sz="1800" dirty="0">
                <a:solidFill>
                  <a:srgbClr val="FFFF00"/>
                </a:solidFill>
              </a:rPr>
              <a:t>illumination</a:t>
            </a:r>
            <a:r>
              <a:rPr lang="en-US" sz="1800" dirty="0"/>
              <a:t> </a:t>
            </a:r>
            <a:r>
              <a:rPr lang="en-US" sz="1800" dirty="0">
                <a:solidFill>
                  <a:srgbClr val="FFFF00"/>
                </a:solidFill>
              </a:rPr>
              <a:t>algorithms</a:t>
            </a:r>
            <a:r>
              <a:rPr lang="en-US" sz="1800" dirty="0"/>
              <a:t>, but these are complicated and expensive to calculate.</a:t>
            </a:r>
          </a:p>
          <a:p>
            <a:pPr>
              <a:buClr>
                <a:srgbClr val="6FA7D3"/>
              </a:buClr>
            </a:pPr>
            <a:r>
              <a:rPr lang="en-US" sz="1800" dirty="0"/>
              <a:t>Previously, we use a small constant (light) color that we add to the final resulting color of the object's fragments, thus making it look like there is always some scattered light even when there's not a direct light source.</a:t>
            </a:r>
          </a:p>
          <a:p>
            <a:pPr>
              <a:buClr>
                <a:srgbClr val="6FA7D3"/>
              </a:buClr>
            </a:pPr>
            <a:r>
              <a:rPr lang="en-US" sz="1800" dirty="0">
                <a:solidFill>
                  <a:srgbClr val="FFFF00"/>
                </a:solidFill>
              </a:rPr>
              <a:t>Adding</a:t>
            </a:r>
            <a:r>
              <a:rPr lang="en-US" sz="1800" dirty="0"/>
              <a:t> </a:t>
            </a:r>
            <a:r>
              <a:rPr lang="en-US" sz="1800" dirty="0">
                <a:solidFill>
                  <a:srgbClr val="FFFF00"/>
                </a:solidFill>
              </a:rPr>
              <a:t>ambient</a:t>
            </a:r>
            <a:r>
              <a:rPr lang="en-US" sz="1800" dirty="0"/>
              <a:t> </a:t>
            </a:r>
            <a:r>
              <a:rPr lang="en-US" sz="1800" dirty="0">
                <a:solidFill>
                  <a:srgbClr val="FFFF00"/>
                </a:solidFill>
              </a:rPr>
              <a:t>lighting</a:t>
            </a:r>
            <a:r>
              <a:rPr lang="en-US" sz="1800" dirty="0"/>
              <a:t> to the scene is really easy. We take the light's color, multiply it with a small constant ambient factor, multiply this with the object's color, and use that as the fragment's color in the cube object's shader.</a:t>
            </a:r>
            <a:endParaRPr lang="th-TH" sz="1800" dirty="0"/>
          </a:p>
        </p:txBody>
      </p:sp>
      <p:pic>
        <p:nvPicPr>
          <p:cNvPr id="3081" name="Picture 3080">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3074" name="Picture 2">
            <a:extLst>
              <a:ext uri="{FF2B5EF4-FFF2-40B4-BE49-F238E27FC236}">
                <a16:creationId xmlns:a16="http://schemas.microsoft.com/office/drawing/2014/main" id="{3F3B690B-B92A-DF21-A78B-EC4863F632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7"/>
          <a:stretch/>
        </p:blipFill>
        <p:spPr bwMode="auto">
          <a:xfrm>
            <a:off x="7036336" y="272717"/>
            <a:ext cx="4719216" cy="3781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428524-CCE1-DC0F-4BDA-C60D6DA2A742}"/>
              </a:ext>
            </a:extLst>
          </p:cNvPr>
          <p:cNvPicPr>
            <a:picLocks noChangeAspect="1"/>
          </p:cNvPicPr>
          <p:nvPr/>
        </p:nvPicPr>
        <p:blipFill>
          <a:blip r:embed="rId6"/>
          <a:stretch>
            <a:fillRect/>
          </a:stretch>
        </p:blipFill>
        <p:spPr>
          <a:xfrm>
            <a:off x="6706120" y="4515647"/>
            <a:ext cx="5379647" cy="1881350"/>
          </a:xfrm>
          <a:prstGeom prst="rect">
            <a:avLst/>
          </a:prstGeom>
        </p:spPr>
      </p:pic>
    </p:spTree>
    <p:extLst>
      <p:ext uri="{BB962C8B-B14F-4D97-AF65-F5344CB8AC3E}">
        <p14:creationId xmlns:p14="http://schemas.microsoft.com/office/powerpoint/2010/main" val="2736705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13766711-9004-4A0C-AFCA-7F52B72A6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0C835-EBD6-122B-9259-4E48E6A33C17}"/>
              </a:ext>
            </a:extLst>
          </p:cNvPr>
          <p:cNvSpPr>
            <a:spLocks noGrp="1"/>
          </p:cNvSpPr>
          <p:nvPr>
            <p:ph type="title"/>
          </p:nvPr>
        </p:nvSpPr>
        <p:spPr>
          <a:xfrm>
            <a:off x="974628" y="148487"/>
            <a:ext cx="5498361" cy="816709"/>
          </a:xfrm>
        </p:spPr>
        <p:style>
          <a:lnRef idx="1">
            <a:schemeClr val="accent1"/>
          </a:lnRef>
          <a:fillRef idx="3">
            <a:schemeClr val="accent1"/>
          </a:fillRef>
          <a:effectRef idx="2">
            <a:schemeClr val="accent1"/>
          </a:effectRef>
          <a:fontRef idx="minor">
            <a:schemeClr val="lt1"/>
          </a:fontRef>
        </p:style>
        <p:txBody>
          <a:bodyPr>
            <a:normAutofit/>
          </a:bodyPr>
          <a:lstStyle/>
          <a:p>
            <a:r>
              <a:rPr lang="en-US" dirty="0">
                <a:ln>
                  <a:solidFill>
                    <a:srgbClr val="404040">
                      <a:alpha val="10000"/>
                    </a:srgbClr>
                  </a:solidFill>
                </a:ln>
                <a:solidFill>
                  <a:srgbClr val="DADADA"/>
                </a:solidFill>
              </a:rPr>
              <a:t>Diffuse lighting</a:t>
            </a:r>
            <a:endParaRPr lang="th-TH"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48D26BC1-07F3-6E12-2ED5-6767A064E507}"/>
              </a:ext>
            </a:extLst>
          </p:cNvPr>
          <p:cNvSpPr>
            <a:spLocks noGrp="1"/>
          </p:cNvSpPr>
          <p:nvPr>
            <p:ph idx="1"/>
          </p:nvPr>
        </p:nvSpPr>
        <p:spPr>
          <a:xfrm>
            <a:off x="204537" y="965196"/>
            <a:ext cx="7134726" cy="5744317"/>
          </a:xfrm>
        </p:spPr>
        <p:txBody>
          <a:bodyPr anchor="ctr">
            <a:normAutofit lnSpcReduction="10000"/>
          </a:bodyPr>
          <a:lstStyle/>
          <a:p>
            <a:pPr>
              <a:lnSpc>
                <a:spcPct val="90000"/>
              </a:lnSpc>
              <a:buClr>
                <a:srgbClr val="FF2F00"/>
              </a:buClr>
            </a:pPr>
            <a:r>
              <a:rPr lang="en-US" sz="1800" dirty="0">
                <a:ln>
                  <a:solidFill>
                    <a:srgbClr val="404040">
                      <a:alpha val="10000"/>
                    </a:srgbClr>
                  </a:solidFill>
                </a:ln>
                <a:solidFill>
                  <a:schemeClr val="accent2">
                    <a:lumMod val="75000"/>
                  </a:schemeClr>
                </a:solidFill>
              </a:rPr>
              <a:t>Ambient vs. Diffuse Lighting</a:t>
            </a:r>
            <a:r>
              <a:rPr lang="en-US" sz="1800" dirty="0">
                <a:ln>
                  <a:solidFill>
                    <a:srgbClr val="404040">
                      <a:alpha val="10000"/>
                    </a:srgbClr>
                  </a:solidFill>
                </a:ln>
                <a:solidFill>
                  <a:srgbClr val="DADADA"/>
                </a:solidFill>
              </a:rPr>
              <a:t> - Ambient lighting alone doesn't create interesting visual effects, but diffuse lighting significantly impacts how an object appears by affecting its brightness based on the orientation of its surface fragments to the light source.</a:t>
            </a:r>
          </a:p>
          <a:p>
            <a:pPr>
              <a:lnSpc>
                <a:spcPct val="90000"/>
              </a:lnSpc>
              <a:buClr>
                <a:srgbClr val="FF2F00"/>
              </a:buClr>
            </a:pPr>
            <a:r>
              <a:rPr lang="en-US" sz="1800" dirty="0">
                <a:ln>
                  <a:solidFill>
                    <a:srgbClr val="404040">
                      <a:alpha val="10000"/>
                    </a:srgbClr>
                  </a:solidFill>
                </a:ln>
                <a:solidFill>
                  <a:schemeClr val="accent2">
                    <a:lumMod val="75000"/>
                  </a:schemeClr>
                </a:solidFill>
              </a:rPr>
              <a:t>Impact of Light Orientation </a:t>
            </a:r>
            <a:r>
              <a:rPr lang="en-US" sz="1800" dirty="0">
                <a:ln>
                  <a:solidFill>
                    <a:srgbClr val="404040">
                      <a:alpha val="10000"/>
                    </a:srgbClr>
                  </a:solidFill>
                </a:ln>
                <a:solidFill>
                  <a:srgbClr val="DADADA"/>
                </a:solidFill>
              </a:rPr>
              <a:t>- The closer a fragment's surface is aligned to the light rays, the brighter it appears. The light has the greatest impact when it hits the object's surface perpendicularly.</a:t>
            </a:r>
          </a:p>
          <a:p>
            <a:pPr>
              <a:lnSpc>
                <a:spcPct val="90000"/>
              </a:lnSpc>
              <a:buClr>
                <a:srgbClr val="FF2F00"/>
              </a:buClr>
            </a:pPr>
            <a:r>
              <a:rPr lang="en-US" sz="1800" dirty="0">
                <a:ln>
                  <a:solidFill>
                    <a:srgbClr val="404040">
                      <a:alpha val="10000"/>
                    </a:srgbClr>
                  </a:solidFill>
                </a:ln>
                <a:solidFill>
                  <a:schemeClr val="accent2">
                    <a:lumMod val="75000"/>
                  </a:schemeClr>
                </a:solidFill>
              </a:rPr>
              <a:t>Normal Vector and Angle Measurement </a:t>
            </a:r>
            <a:r>
              <a:rPr lang="en-US" sz="1800" dirty="0">
                <a:ln>
                  <a:solidFill>
                    <a:srgbClr val="404040">
                      <a:alpha val="10000"/>
                    </a:srgbClr>
                  </a:solidFill>
                </a:ln>
                <a:solidFill>
                  <a:srgbClr val="DADADA"/>
                </a:solidFill>
              </a:rPr>
              <a:t>- To measure the angle between the light ray and the object's surface, a normal vector (perpendicular to the surface) is used. The angle between the light ray and the normal vector can be calculated using the dot product.</a:t>
            </a:r>
          </a:p>
          <a:p>
            <a:pPr>
              <a:lnSpc>
                <a:spcPct val="90000"/>
              </a:lnSpc>
              <a:buClr>
                <a:srgbClr val="FF2F00"/>
              </a:buClr>
            </a:pPr>
            <a:r>
              <a:rPr lang="en-US" sz="1800" dirty="0">
                <a:ln>
                  <a:solidFill>
                    <a:srgbClr val="404040">
                      <a:alpha val="10000"/>
                    </a:srgbClr>
                  </a:solidFill>
                </a:ln>
                <a:solidFill>
                  <a:schemeClr val="accent2">
                    <a:lumMod val="75000"/>
                  </a:schemeClr>
                </a:solidFill>
              </a:rPr>
              <a:t>Calculating Diffuse Lighting </a:t>
            </a:r>
          </a:p>
          <a:p>
            <a:pPr lvl="1">
              <a:lnSpc>
                <a:spcPct val="90000"/>
              </a:lnSpc>
              <a:buClr>
                <a:srgbClr val="FF2F00"/>
              </a:buClr>
            </a:pPr>
            <a:r>
              <a:rPr lang="en-US" dirty="0">
                <a:ln>
                  <a:solidFill>
                    <a:srgbClr val="404040">
                      <a:alpha val="10000"/>
                    </a:srgbClr>
                  </a:solidFill>
                </a:ln>
                <a:solidFill>
                  <a:schemeClr val="accent2">
                    <a:lumMod val="75000"/>
                  </a:schemeClr>
                </a:solidFill>
              </a:rPr>
              <a:t>Normal Vector</a:t>
            </a:r>
            <a:r>
              <a:rPr lang="en-US" dirty="0">
                <a:ln>
                  <a:solidFill>
                    <a:srgbClr val="404040">
                      <a:alpha val="10000"/>
                    </a:srgbClr>
                  </a:solidFill>
                </a:ln>
                <a:solidFill>
                  <a:srgbClr val="DADADA"/>
                </a:solidFill>
              </a:rPr>
              <a:t>: A vector perpendicular to the surface of the object.</a:t>
            </a:r>
          </a:p>
          <a:p>
            <a:pPr lvl="1">
              <a:lnSpc>
                <a:spcPct val="90000"/>
              </a:lnSpc>
              <a:buClr>
                <a:srgbClr val="FF2F00"/>
              </a:buClr>
            </a:pPr>
            <a:r>
              <a:rPr lang="en-US" dirty="0">
                <a:ln>
                  <a:solidFill>
                    <a:srgbClr val="404040">
                      <a:alpha val="10000"/>
                    </a:srgbClr>
                  </a:solidFill>
                </a:ln>
                <a:solidFill>
                  <a:schemeClr val="accent2">
                    <a:lumMod val="75000"/>
                  </a:schemeClr>
                </a:solidFill>
              </a:rPr>
              <a:t>Directed Light Ray</a:t>
            </a:r>
            <a:r>
              <a:rPr lang="en-US" dirty="0">
                <a:ln>
                  <a:solidFill>
                    <a:srgbClr val="404040">
                      <a:alpha val="10000"/>
                    </a:srgbClr>
                  </a:solidFill>
                </a:ln>
                <a:solidFill>
                  <a:srgbClr val="DADADA"/>
                </a:solidFill>
              </a:rPr>
              <a:t>: A vector calculated as the difference between the light's position and the fragment's position.</a:t>
            </a:r>
          </a:p>
          <a:p>
            <a:pPr lvl="1">
              <a:lnSpc>
                <a:spcPct val="90000"/>
              </a:lnSpc>
              <a:buClr>
                <a:srgbClr val="FF2F00"/>
              </a:buClr>
            </a:pPr>
            <a:r>
              <a:rPr lang="en-US" dirty="0">
                <a:ln>
                  <a:solidFill>
                    <a:srgbClr val="404040">
                      <a:alpha val="10000"/>
                    </a:srgbClr>
                  </a:solidFill>
                </a:ln>
                <a:solidFill>
                  <a:srgbClr val="DADADA"/>
                </a:solidFill>
              </a:rPr>
              <a:t>The dot product of the normal vector and the light ray vector determines the lighting impact on the fragment's color, influencing the overall visual effect based on the fragment's orientation towards the light.</a:t>
            </a:r>
            <a:endParaRPr lang="th-TH" dirty="0">
              <a:ln>
                <a:solidFill>
                  <a:srgbClr val="404040">
                    <a:alpha val="10000"/>
                  </a:srgbClr>
                </a:solidFill>
              </a:ln>
              <a:solidFill>
                <a:srgbClr val="DADADA"/>
              </a:solidFill>
            </a:endParaRPr>
          </a:p>
        </p:txBody>
      </p:sp>
      <p:sp>
        <p:nvSpPr>
          <p:cNvPr id="1033" name="Rectangle 1032">
            <a:extLst>
              <a:ext uri="{FF2B5EF4-FFF2-40B4-BE49-F238E27FC236}">
                <a16:creationId xmlns:a16="http://schemas.microsoft.com/office/drawing/2014/main" id="{29D87990-4B89-42C0-89D8-E13079968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1978" y="965196"/>
            <a:ext cx="3685394" cy="4781641"/>
          </a:xfrm>
          <a:prstGeom prst="rect">
            <a:avLst/>
          </a:prstGeom>
          <a:solidFill>
            <a:schemeClr val="bg1"/>
          </a:solidFill>
          <a:ln w="190500">
            <a:solidFill>
              <a:srgbClr val="FFFFFF">
                <a:alpha val="666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DCE6DCE-89B3-8F7C-231B-CD80F695A9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61853" y="2335409"/>
            <a:ext cx="2835022" cy="204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815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DFE3-3FD1-3657-C470-4BFC8BD6956B}"/>
              </a:ext>
            </a:extLst>
          </p:cNvPr>
          <p:cNvSpPr>
            <a:spLocks noGrp="1"/>
          </p:cNvSpPr>
          <p:nvPr>
            <p:ph type="title"/>
          </p:nvPr>
        </p:nvSpPr>
        <p:spPr/>
        <p:txBody>
          <a:bodyPr/>
          <a:lstStyle/>
          <a:p>
            <a:r>
              <a:rPr lang="en-US" dirty="0"/>
              <a:t>Normal in the shaders</a:t>
            </a:r>
            <a:endParaRPr lang="th-TH" dirty="0"/>
          </a:p>
        </p:txBody>
      </p:sp>
      <p:pic>
        <p:nvPicPr>
          <p:cNvPr id="13" name="Picture 12">
            <a:extLst>
              <a:ext uri="{FF2B5EF4-FFF2-40B4-BE49-F238E27FC236}">
                <a16:creationId xmlns:a16="http://schemas.microsoft.com/office/drawing/2014/main" id="{583D97FC-8D66-D877-4240-9E44F5A6AFE5}"/>
              </a:ext>
            </a:extLst>
          </p:cNvPr>
          <p:cNvPicPr>
            <a:picLocks noChangeAspect="1"/>
          </p:cNvPicPr>
          <p:nvPr/>
        </p:nvPicPr>
        <p:blipFill>
          <a:blip r:embed="rId3"/>
          <a:stretch>
            <a:fillRect/>
          </a:stretch>
        </p:blipFill>
        <p:spPr>
          <a:xfrm>
            <a:off x="8270865" y="2487131"/>
            <a:ext cx="2724530" cy="2124371"/>
          </a:xfrm>
          <a:prstGeom prst="rect">
            <a:avLst/>
          </a:prstGeom>
        </p:spPr>
      </p:pic>
      <p:cxnSp>
        <p:nvCxnSpPr>
          <p:cNvPr id="15" name="Straight Connector 14">
            <a:extLst>
              <a:ext uri="{FF2B5EF4-FFF2-40B4-BE49-F238E27FC236}">
                <a16:creationId xmlns:a16="http://schemas.microsoft.com/office/drawing/2014/main" id="{725E376A-4E99-E30A-7ACD-083E782F23F3}"/>
              </a:ext>
            </a:extLst>
          </p:cNvPr>
          <p:cNvCxnSpPr>
            <a:cxnSpLocks/>
          </p:cNvCxnSpPr>
          <p:nvPr/>
        </p:nvCxnSpPr>
        <p:spPr>
          <a:xfrm>
            <a:off x="7146758" y="2310063"/>
            <a:ext cx="0" cy="41749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92822D-FDCA-5389-0B07-7923A4A06F5B}"/>
              </a:ext>
            </a:extLst>
          </p:cNvPr>
          <p:cNvSpPr txBox="1"/>
          <p:nvPr/>
        </p:nvSpPr>
        <p:spPr>
          <a:xfrm>
            <a:off x="2135941" y="5498431"/>
            <a:ext cx="2827421" cy="5232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t>Vertex shader</a:t>
            </a:r>
            <a:endParaRPr lang="th-TH" sz="2800" dirty="0"/>
          </a:p>
        </p:txBody>
      </p:sp>
      <p:sp>
        <p:nvSpPr>
          <p:cNvPr id="18" name="TextBox 17">
            <a:extLst>
              <a:ext uri="{FF2B5EF4-FFF2-40B4-BE49-F238E27FC236}">
                <a16:creationId xmlns:a16="http://schemas.microsoft.com/office/drawing/2014/main" id="{F7767A9F-07A9-0006-E71B-9A99B65C2367}"/>
              </a:ext>
            </a:extLst>
          </p:cNvPr>
          <p:cNvSpPr txBox="1"/>
          <p:nvPr/>
        </p:nvSpPr>
        <p:spPr>
          <a:xfrm>
            <a:off x="8219419" y="5498431"/>
            <a:ext cx="2827421" cy="5232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t>Fragment shader</a:t>
            </a:r>
            <a:endParaRPr lang="th-TH" sz="2800" dirty="0"/>
          </a:p>
        </p:txBody>
      </p:sp>
      <p:pic>
        <p:nvPicPr>
          <p:cNvPr id="20" name="Picture 19">
            <a:extLst>
              <a:ext uri="{FF2B5EF4-FFF2-40B4-BE49-F238E27FC236}">
                <a16:creationId xmlns:a16="http://schemas.microsoft.com/office/drawing/2014/main" id="{D7256024-1732-51CE-674B-A53E92A398CB}"/>
              </a:ext>
            </a:extLst>
          </p:cNvPr>
          <p:cNvPicPr>
            <a:picLocks noChangeAspect="1"/>
          </p:cNvPicPr>
          <p:nvPr/>
        </p:nvPicPr>
        <p:blipFill>
          <a:blip r:embed="rId4"/>
          <a:stretch>
            <a:fillRect/>
          </a:stretch>
        </p:blipFill>
        <p:spPr>
          <a:xfrm>
            <a:off x="658410" y="1480865"/>
            <a:ext cx="5782482" cy="3896269"/>
          </a:xfrm>
          <a:prstGeom prst="rect">
            <a:avLst/>
          </a:prstGeom>
        </p:spPr>
      </p:pic>
      <p:sp>
        <p:nvSpPr>
          <p:cNvPr id="21" name="Arrow: Right 20">
            <a:extLst>
              <a:ext uri="{FF2B5EF4-FFF2-40B4-BE49-F238E27FC236}">
                <a16:creationId xmlns:a16="http://schemas.microsoft.com/office/drawing/2014/main" id="{0362F279-9AD2-7AC7-89F4-93E4BB894DEF}"/>
              </a:ext>
            </a:extLst>
          </p:cNvPr>
          <p:cNvSpPr/>
          <p:nvPr/>
        </p:nvSpPr>
        <p:spPr>
          <a:xfrm rot="10800000">
            <a:off x="2918329" y="4431028"/>
            <a:ext cx="631322" cy="360947"/>
          </a:xfrm>
          <a:prstGeom prst="rightArrow">
            <a:avLst>
              <a:gd name="adj1" fmla="val 50000"/>
              <a:gd name="adj2" fmla="val 766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2" name="Arrow: Right 21">
            <a:extLst>
              <a:ext uri="{FF2B5EF4-FFF2-40B4-BE49-F238E27FC236}">
                <a16:creationId xmlns:a16="http://schemas.microsoft.com/office/drawing/2014/main" id="{87FD7B8B-F5BC-5835-44F7-17E45CA510B0}"/>
              </a:ext>
            </a:extLst>
          </p:cNvPr>
          <p:cNvSpPr/>
          <p:nvPr/>
        </p:nvSpPr>
        <p:spPr>
          <a:xfrm rot="10800000">
            <a:off x="4647701" y="1856524"/>
            <a:ext cx="631322" cy="360947"/>
          </a:xfrm>
          <a:prstGeom prst="rightArrow">
            <a:avLst>
              <a:gd name="adj1" fmla="val 50000"/>
              <a:gd name="adj2" fmla="val 766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3" name="Arrow: Right 22">
            <a:extLst>
              <a:ext uri="{FF2B5EF4-FFF2-40B4-BE49-F238E27FC236}">
                <a16:creationId xmlns:a16="http://schemas.microsoft.com/office/drawing/2014/main" id="{14476FC8-2C19-EFE1-5E6F-A5C9463B235D}"/>
              </a:ext>
            </a:extLst>
          </p:cNvPr>
          <p:cNvSpPr/>
          <p:nvPr/>
        </p:nvSpPr>
        <p:spPr>
          <a:xfrm rot="10800000">
            <a:off x="2469150" y="2487131"/>
            <a:ext cx="631322" cy="360947"/>
          </a:xfrm>
          <a:prstGeom prst="rightArrow">
            <a:avLst>
              <a:gd name="adj1" fmla="val 50000"/>
              <a:gd name="adj2" fmla="val 7666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h-TH"/>
          </a:p>
        </p:txBody>
      </p:sp>
      <p:sp>
        <p:nvSpPr>
          <p:cNvPr id="24" name="Arrow: Right 23">
            <a:extLst>
              <a:ext uri="{FF2B5EF4-FFF2-40B4-BE49-F238E27FC236}">
                <a16:creationId xmlns:a16="http://schemas.microsoft.com/office/drawing/2014/main" id="{3678492A-7BB4-FC63-0F61-D3D771E57AD0}"/>
              </a:ext>
            </a:extLst>
          </p:cNvPr>
          <p:cNvSpPr/>
          <p:nvPr/>
        </p:nvSpPr>
        <p:spPr>
          <a:xfrm rot="10800000">
            <a:off x="10105192" y="3117644"/>
            <a:ext cx="631322" cy="360947"/>
          </a:xfrm>
          <a:prstGeom prst="rightArrow">
            <a:avLst>
              <a:gd name="adj1" fmla="val 50000"/>
              <a:gd name="adj2" fmla="val 7666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19963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DFE3-3FD1-3657-C470-4BFC8BD6956B}"/>
              </a:ext>
            </a:extLst>
          </p:cNvPr>
          <p:cNvSpPr>
            <a:spLocks noGrp="1"/>
          </p:cNvSpPr>
          <p:nvPr>
            <p:ph type="title"/>
          </p:nvPr>
        </p:nvSpPr>
        <p:spPr>
          <a:xfrm>
            <a:off x="393671" y="201682"/>
            <a:ext cx="5697006" cy="970450"/>
          </a:xfrm>
        </p:spPr>
        <p:style>
          <a:lnRef idx="3">
            <a:schemeClr val="lt1"/>
          </a:lnRef>
          <a:fillRef idx="1">
            <a:schemeClr val="accent1"/>
          </a:fillRef>
          <a:effectRef idx="1">
            <a:schemeClr val="accent1"/>
          </a:effectRef>
          <a:fontRef idx="minor">
            <a:schemeClr val="lt1"/>
          </a:fontRef>
        </p:style>
        <p:txBody>
          <a:bodyPr>
            <a:normAutofit/>
          </a:bodyPr>
          <a:lstStyle/>
          <a:p>
            <a:r>
              <a:rPr lang="en-US" sz="3200" dirty="0"/>
              <a:t>Calculating the diffuse color - 1</a:t>
            </a:r>
            <a:endParaRPr lang="th-TH" sz="3200" dirty="0"/>
          </a:p>
        </p:txBody>
      </p:sp>
      <p:cxnSp>
        <p:nvCxnSpPr>
          <p:cNvPr id="15" name="Straight Connector 14">
            <a:extLst>
              <a:ext uri="{FF2B5EF4-FFF2-40B4-BE49-F238E27FC236}">
                <a16:creationId xmlns:a16="http://schemas.microsoft.com/office/drawing/2014/main" id="{725E376A-4E99-E30A-7ACD-083E782F23F3}"/>
              </a:ext>
            </a:extLst>
          </p:cNvPr>
          <p:cNvCxnSpPr>
            <a:cxnSpLocks/>
          </p:cNvCxnSpPr>
          <p:nvPr/>
        </p:nvCxnSpPr>
        <p:spPr>
          <a:xfrm>
            <a:off x="6332605" y="1395663"/>
            <a:ext cx="0" cy="4866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92822D-FDCA-5389-0B07-7923A4A06F5B}"/>
              </a:ext>
            </a:extLst>
          </p:cNvPr>
          <p:cNvSpPr txBox="1"/>
          <p:nvPr/>
        </p:nvSpPr>
        <p:spPr>
          <a:xfrm>
            <a:off x="1785724" y="5979673"/>
            <a:ext cx="2827421" cy="5232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t>Vertex shader</a:t>
            </a:r>
            <a:endParaRPr lang="th-TH" sz="2800" dirty="0"/>
          </a:p>
        </p:txBody>
      </p:sp>
      <p:sp>
        <p:nvSpPr>
          <p:cNvPr id="18" name="TextBox 17">
            <a:extLst>
              <a:ext uri="{FF2B5EF4-FFF2-40B4-BE49-F238E27FC236}">
                <a16:creationId xmlns:a16="http://schemas.microsoft.com/office/drawing/2014/main" id="{F7767A9F-07A9-0006-E71B-9A99B65C2367}"/>
              </a:ext>
            </a:extLst>
          </p:cNvPr>
          <p:cNvSpPr txBox="1"/>
          <p:nvPr/>
        </p:nvSpPr>
        <p:spPr>
          <a:xfrm>
            <a:off x="7915422" y="6262283"/>
            <a:ext cx="2827421" cy="5232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t>Fragment shader</a:t>
            </a:r>
            <a:endParaRPr lang="th-TH" sz="2800" dirty="0"/>
          </a:p>
        </p:txBody>
      </p:sp>
      <p:pic>
        <p:nvPicPr>
          <p:cNvPr id="20" name="Picture 19">
            <a:extLst>
              <a:ext uri="{FF2B5EF4-FFF2-40B4-BE49-F238E27FC236}">
                <a16:creationId xmlns:a16="http://schemas.microsoft.com/office/drawing/2014/main" id="{D7256024-1732-51CE-674B-A53E92A398CB}"/>
              </a:ext>
            </a:extLst>
          </p:cNvPr>
          <p:cNvPicPr>
            <a:picLocks noChangeAspect="1"/>
          </p:cNvPicPr>
          <p:nvPr/>
        </p:nvPicPr>
        <p:blipFill>
          <a:blip r:embed="rId3"/>
          <a:stretch>
            <a:fillRect/>
          </a:stretch>
        </p:blipFill>
        <p:spPr>
          <a:xfrm>
            <a:off x="308194" y="1758573"/>
            <a:ext cx="5782482" cy="3896269"/>
          </a:xfrm>
          <a:prstGeom prst="rect">
            <a:avLst/>
          </a:prstGeom>
        </p:spPr>
      </p:pic>
      <p:pic>
        <p:nvPicPr>
          <p:cNvPr id="4" name="Picture 3">
            <a:extLst>
              <a:ext uri="{FF2B5EF4-FFF2-40B4-BE49-F238E27FC236}">
                <a16:creationId xmlns:a16="http://schemas.microsoft.com/office/drawing/2014/main" id="{A33E6D98-249C-208D-4938-53C1760C226C}"/>
              </a:ext>
            </a:extLst>
          </p:cNvPr>
          <p:cNvPicPr>
            <a:picLocks noChangeAspect="1"/>
          </p:cNvPicPr>
          <p:nvPr/>
        </p:nvPicPr>
        <p:blipFill>
          <a:blip r:embed="rId4"/>
          <a:stretch>
            <a:fillRect/>
          </a:stretch>
        </p:blipFill>
        <p:spPr>
          <a:xfrm>
            <a:off x="6550471" y="761628"/>
            <a:ext cx="5220429" cy="5334744"/>
          </a:xfrm>
          <a:prstGeom prst="rect">
            <a:avLst/>
          </a:prstGeom>
        </p:spPr>
      </p:pic>
      <p:sp>
        <p:nvSpPr>
          <p:cNvPr id="6" name="Arrow: Right 5">
            <a:extLst>
              <a:ext uri="{FF2B5EF4-FFF2-40B4-BE49-F238E27FC236}">
                <a16:creationId xmlns:a16="http://schemas.microsoft.com/office/drawing/2014/main" id="{4F1C1B6D-D0DF-D21E-AE7C-89888C589EAE}"/>
              </a:ext>
            </a:extLst>
          </p:cNvPr>
          <p:cNvSpPr/>
          <p:nvPr/>
        </p:nvSpPr>
        <p:spPr>
          <a:xfrm rot="10800000">
            <a:off x="2100182" y="2578165"/>
            <a:ext cx="631322" cy="360947"/>
          </a:xfrm>
          <a:prstGeom prst="rightArrow">
            <a:avLst>
              <a:gd name="adj1" fmla="val 50000"/>
              <a:gd name="adj2" fmla="val 76666"/>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Arrow: Right 6">
            <a:extLst>
              <a:ext uri="{FF2B5EF4-FFF2-40B4-BE49-F238E27FC236}">
                <a16:creationId xmlns:a16="http://schemas.microsoft.com/office/drawing/2014/main" id="{87157E10-A36B-D53D-749B-BCF9A59A241B}"/>
              </a:ext>
            </a:extLst>
          </p:cNvPr>
          <p:cNvSpPr/>
          <p:nvPr/>
        </p:nvSpPr>
        <p:spPr>
          <a:xfrm rot="10800000">
            <a:off x="4877649" y="4427017"/>
            <a:ext cx="631322" cy="360947"/>
          </a:xfrm>
          <a:prstGeom prst="rightArrow">
            <a:avLst>
              <a:gd name="adj1" fmla="val 50000"/>
              <a:gd name="adj2" fmla="val 76666"/>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Arrow: Right 7">
            <a:extLst>
              <a:ext uri="{FF2B5EF4-FFF2-40B4-BE49-F238E27FC236}">
                <a16:creationId xmlns:a16="http://schemas.microsoft.com/office/drawing/2014/main" id="{8CA8ABE6-03CF-18F4-A251-0D158B8B1CE8}"/>
              </a:ext>
            </a:extLst>
          </p:cNvPr>
          <p:cNvSpPr/>
          <p:nvPr/>
        </p:nvSpPr>
        <p:spPr>
          <a:xfrm rot="10800000">
            <a:off x="8292434" y="1578099"/>
            <a:ext cx="631322" cy="360947"/>
          </a:xfrm>
          <a:prstGeom prst="rightArrow">
            <a:avLst>
              <a:gd name="adj1" fmla="val 50000"/>
              <a:gd name="adj2" fmla="val 76666"/>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Arrow: Right 8">
            <a:extLst>
              <a:ext uri="{FF2B5EF4-FFF2-40B4-BE49-F238E27FC236}">
                <a16:creationId xmlns:a16="http://schemas.microsoft.com/office/drawing/2014/main" id="{FC6E54CF-4B14-E48F-7B12-5BD1FDF4CED8}"/>
              </a:ext>
            </a:extLst>
          </p:cNvPr>
          <p:cNvSpPr/>
          <p:nvPr/>
        </p:nvSpPr>
        <p:spPr>
          <a:xfrm rot="10800000">
            <a:off x="11514192" y="4490580"/>
            <a:ext cx="631322" cy="360947"/>
          </a:xfrm>
          <a:prstGeom prst="rightArrow">
            <a:avLst>
              <a:gd name="adj1" fmla="val 50000"/>
              <a:gd name="adj2" fmla="val 76666"/>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Decagon 9">
            <a:extLst>
              <a:ext uri="{FF2B5EF4-FFF2-40B4-BE49-F238E27FC236}">
                <a16:creationId xmlns:a16="http://schemas.microsoft.com/office/drawing/2014/main" id="{3D2EEABA-E7B5-4DC0-34F8-0A9F8CB52473}"/>
              </a:ext>
            </a:extLst>
          </p:cNvPr>
          <p:cNvSpPr/>
          <p:nvPr/>
        </p:nvSpPr>
        <p:spPr>
          <a:xfrm>
            <a:off x="5226326" y="3952073"/>
            <a:ext cx="565289" cy="505326"/>
          </a:xfrm>
          <a:prstGeom prst="decag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th-TH" dirty="0"/>
          </a:p>
        </p:txBody>
      </p:sp>
      <p:sp>
        <p:nvSpPr>
          <p:cNvPr id="11" name="Decagon 10">
            <a:extLst>
              <a:ext uri="{FF2B5EF4-FFF2-40B4-BE49-F238E27FC236}">
                <a16:creationId xmlns:a16="http://schemas.microsoft.com/office/drawing/2014/main" id="{974F9BCA-F535-506E-8A34-6FF0D1813C7C}"/>
              </a:ext>
            </a:extLst>
          </p:cNvPr>
          <p:cNvSpPr/>
          <p:nvPr/>
        </p:nvSpPr>
        <p:spPr>
          <a:xfrm>
            <a:off x="2740315" y="2505976"/>
            <a:ext cx="565289" cy="505326"/>
          </a:xfrm>
          <a:prstGeom prst="decag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th-TH" dirty="0"/>
          </a:p>
        </p:txBody>
      </p:sp>
      <p:sp>
        <p:nvSpPr>
          <p:cNvPr id="12" name="Decagon 11">
            <a:extLst>
              <a:ext uri="{FF2B5EF4-FFF2-40B4-BE49-F238E27FC236}">
                <a16:creationId xmlns:a16="http://schemas.microsoft.com/office/drawing/2014/main" id="{123650AB-0723-170C-E213-B592BC877CF3}"/>
              </a:ext>
            </a:extLst>
          </p:cNvPr>
          <p:cNvSpPr/>
          <p:nvPr/>
        </p:nvSpPr>
        <p:spPr>
          <a:xfrm>
            <a:off x="9024297" y="1421430"/>
            <a:ext cx="565289" cy="505326"/>
          </a:xfrm>
          <a:prstGeom prst="decag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th-TH" dirty="0"/>
          </a:p>
        </p:txBody>
      </p:sp>
      <p:sp>
        <p:nvSpPr>
          <p:cNvPr id="14" name="Decagon 13">
            <a:extLst>
              <a:ext uri="{FF2B5EF4-FFF2-40B4-BE49-F238E27FC236}">
                <a16:creationId xmlns:a16="http://schemas.microsoft.com/office/drawing/2014/main" id="{A8676580-C18D-5161-D45B-C790331DB27B}"/>
              </a:ext>
            </a:extLst>
          </p:cNvPr>
          <p:cNvSpPr/>
          <p:nvPr/>
        </p:nvSpPr>
        <p:spPr>
          <a:xfrm>
            <a:off x="11587029" y="3960093"/>
            <a:ext cx="565289" cy="505326"/>
          </a:xfrm>
          <a:prstGeom prst="decag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th-TH" dirty="0"/>
          </a:p>
        </p:txBody>
      </p:sp>
    </p:spTree>
    <p:extLst>
      <p:ext uri="{BB962C8B-B14F-4D97-AF65-F5344CB8AC3E}">
        <p14:creationId xmlns:p14="http://schemas.microsoft.com/office/powerpoint/2010/main" val="62874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DFE3-3FD1-3657-C470-4BFC8BD6956B}"/>
              </a:ext>
            </a:extLst>
          </p:cNvPr>
          <p:cNvSpPr>
            <a:spLocks noGrp="1"/>
          </p:cNvSpPr>
          <p:nvPr>
            <p:ph type="title"/>
          </p:nvPr>
        </p:nvSpPr>
        <p:spPr>
          <a:xfrm>
            <a:off x="393671" y="201682"/>
            <a:ext cx="5697006" cy="970450"/>
          </a:xfrm>
        </p:spPr>
        <p:style>
          <a:lnRef idx="3">
            <a:schemeClr val="lt1"/>
          </a:lnRef>
          <a:fillRef idx="1">
            <a:schemeClr val="accent1"/>
          </a:fillRef>
          <a:effectRef idx="1">
            <a:schemeClr val="accent1"/>
          </a:effectRef>
          <a:fontRef idx="minor">
            <a:schemeClr val="lt1"/>
          </a:fontRef>
        </p:style>
        <p:txBody>
          <a:bodyPr>
            <a:normAutofit/>
          </a:bodyPr>
          <a:lstStyle/>
          <a:p>
            <a:r>
              <a:rPr lang="en-US" sz="3200" dirty="0"/>
              <a:t>Calculating the diffuse color - 2</a:t>
            </a:r>
            <a:endParaRPr lang="th-TH" sz="3200" dirty="0"/>
          </a:p>
        </p:txBody>
      </p:sp>
      <p:sp>
        <p:nvSpPr>
          <p:cNvPr id="18" name="TextBox 17">
            <a:extLst>
              <a:ext uri="{FF2B5EF4-FFF2-40B4-BE49-F238E27FC236}">
                <a16:creationId xmlns:a16="http://schemas.microsoft.com/office/drawing/2014/main" id="{F7767A9F-07A9-0006-E71B-9A99B65C2367}"/>
              </a:ext>
            </a:extLst>
          </p:cNvPr>
          <p:cNvSpPr txBox="1"/>
          <p:nvPr/>
        </p:nvSpPr>
        <p:spPr>
          <a:xfrm>
            <a:off x="7325875" y="3167390"/>
            <a:ext cx="2827421" cy="5232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t>Fragment shader</a:t>
            </a:r>
            <a:endParaRPr lang="th-TH" sz="2800" dirty="0"/>
          </a:p>
        </p:txBody>
      </p:sp>
      <p:pic>
        <p:nvPicPr>
          <p:cNvPr id="4" name="Picture 3">
            <a:extLst>
              <a:ext uri="{FF2B5EF4-FFF2-40B4-BE49-F238E27FC236}">
                <a16:creationId xmlns:a16="http://schemas.microsoft.com/office/drawing/2014/main" id="{A33E6D98-249C-208D-4938-53C1760C226C}"/>
              </a:ext>
            </a:extLst>
          </p:cNvPr>
          <p:cNvPicPr>
            <a:picLocks noChangeAspect="1"/>
          </p:cNvPicPr>
          <p:nvPr/>
        </p:nvPicPr>
        <p:blipFill>
          <a:blip r:embed="rId3"/>
          <a:stretch>
            <a:fillRect/>
          </a:stretch>
        </p:blipFill>
        <p:spPr>
          <a:xfrm>
            <a:off x="571186" y="1321574"/>
            <a:ext cx="5220429" cy="5334744"/>
          </a:xfrm>
          <a:prstGeom prst="rect">
            <a:avLst/>
          </a:prstGeom>
        </p:spPr>
      </p:pic>
      <p:sp>
        <p:nvSpPr>
          <p:cNvPr id="8" name="Arrow: Right 7">
            <a:extLst>
              <a:ext uri="{FF2B5EF4-FFF2-40B4-BE49-F238E27FC236}">
                <a16:creationId xmlns:a16="http://schemas.microsoft.com/office/drawing/2014/main" id="{8CA8ABE6-03CF-18F4-A251-0D158B8B1CE8}"/>
              </a:ext>
            </a:extLst>
          </p:cNvPr>
          <p:cNvSpPr/>
          <p:nvPr/>
        </p:nvSpPr>
        <p:spPr>
          <a:xfrm rot="10800000">
            <a:off x="5375131" y="5259696"/>
            <a:ext cx="631322" cy="360947"/>
          </a:xfrm>
          <a:prstGeom prst="rightArrow">
            <a:avLst>
              <a:gd name="adj1" fmla="val 50000"/>
              <a:gd name="adj2" fmla="val 76666"/>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Arrow: Right 8">
            <a:extLst>
              <a:ext uri="{FF2B5EF4-FFF2-40B4-BE49-F238E27FC236}">
                <a16:creationId xmlns:a16="http://schemas.microsoft.com/office/drawing/2014/main" id="{FC6E54CF-4B14-E48F-7B12-5BD1FDF4CED8}"/>
              </a:ext>
            </a:extLst>
          </p:cNvPr>
          <p:cNvSpPr/>
          <p:nvPr/>
        </p:nvSpPr>
        <p:spPr>
          <a:xfrm rot="10800000">
            <a:off x="5775016" y="5901336"/>
            <a:ext cx="631322" cy="360947"/>
          </a:xfrm>
          <a:prstGeom prst="rightArrow">
            <a:avLst>
              <a:gd name="adj1" fmla="val 50000"/>
              <a:gd name="adj2" fmla="val 76666"/>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Decagon 9">
            <a:extLst>
              <a:ext uri="{FF2B5EF4-FFF2-40B4-BE49-F238E27FC236}">
                <a16:creationId xmlns:a16="http://schemas.microsoft.com/office/drawing/2014/main" id="{3D2EEABA-E7B5-4DC0-34F8-0A9F8CB52473}"/>
              </a:ext>
            </a:extLst>
          </p:cNvPr>
          <p:cNvSpPr/>
          <p:nvPr/>
        </p:nvSpPr>
        <p:spPr>
          <a:xfrm>
            <a:off x="5791615" y="4754370"/>
            <a:ext cx="565289" cy="505326"/>
          </a:xfrm>
          <a:prstGeom prst="decag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th-TH" dirty="0"/>
          </a:p>
        </p:txBody>
      </p:sp>
      <p:sp>
        <p:nvSpPr>
          <p:cNvPr id="12" name="Decagon 11">
            <a:extLst>
              <a:ext uri="{FF2B5EF4-FFF2-40B4-BE49-F238E27FC236}">
                <a16:creationId xmlns:a16="http://schemas.microsoft.com/office/drawing/2014/main" id="{123650AB-0723-170C-E213-B592BC877CF3}"/>
              </a:ext>
            </a:extLst>
          </p:cNvPr>
          <p:cNvSpPr/>
          <p:nvPr/>
        </p:nvSpPr>
        <p:spPr>
          <a:xfrm>
            <a:off x="4948320" y="5484288"/>
            <a:ext cx="565289" cy="505326"/>
          </a:xfrm>
          <a:prstGeom prst="decag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th-TH" dirty="0"/>
          </a:p>
        </p:txBody>
      </p:sp>
      <p:sp>
        <p:nvSpPr>
          <p:cNvPr id="14" name="Decagon 13">
            <a:extLst>
              <a:ext uri="{FF2B5EF4-FFF2-40B4-BE49-F238E27FC236}">
                <a16:creationId xmlns:a16="http://schemas.microsoft.com/office/drawing/2014/main" id="{A8676580-C18D-5161-D45B-C790331DB27B}"/>
              </a:ext>
            </a:extLst>
          </p:cNvPr>
          <p:cNvSpPr/>
          <p:nvPr/>
        </p:nvSpPr>
        <p:spPr>
          <a:xfrm>
            <a:off x="6570874" y="5756957"/>
            <a:ext cx="565289" cy="505326"/>
          </a:xfrm>
          <a:prstGeom prst="decag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th-TH" dirty="0"/>
          </a:p>
        </p:txBody>
      </p:sp>
      <p:sp>
        <p:nvSpPr>
          <p:cNvPr id="3" name="Arrow: Right 2">
            <a:extLst>
              <a:ext uri="{FF2B5EF4-FFF2-40B4-BE49-F238E27FC236}">
                <a16:creationId xmlns:a16="http://schemas.microsoft.com/office/drawing/2014/main" id="{43A0300A-2B93-EEB2-9292-F44C870B7471}"/>
              </a:ext>
            </a:extLst>
          </p:cNvPr>
          <p:cNvSpPr/>
          <p:nvPr/>
        </p:nvSpPr>
        <p:spPr>
          <a:xfrm rot="10800000">
            <a:off x="4276246" y="5532413"/>
            <a:ext cx="631322" cy="360947"/>
          </a:xfrm>
          <a:prstGeom prst="rightArrow">
            <a:avLst>
              <a:gd name="adj1" fmla="val 50000"/>
              <a:gd name="adj2" fmla="val 76666"/>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313175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45AE-CA70-0412-1612-BC51E5E4F911}"/>
              </a:ext>
            </a:extLst>
          </p:cNvPr>
          <p:cNvSpPr>
            <a:spLocks noGrp="1"/>
          </p:cNvSpPr>
          <p:nvPr>
            <p:ph type="title"/>
          </p:nvPr>
        </p:nvSpPr>
        <p:spPr>
          <a:xfrm>
            <a:off x="8094617" y="965196"/>
            <a:ext cx="3137262" cy="2633146"/>
          </a:xfrm>
        </p:spPr>
        <p:txBody>
          <a:bodyPr vert="horz" lIns="91440" tIns="45720" rIns="91440" bIns="45720" rtlCol="0" anchor="b">
            <a:normAutofit/>
          </a:bodyPr>
          <a:lstStyle/>
          <a:p>
            <a:r>
              <a:rPr lang="en-US" dirty="0"/>
              <a:t>Result</a:t>
            </a:r>
            <a:endParaRPr lang="en-US"/>
          </a:p>
        </p:txBody>
      </p:sp>
      <p:sp>
        <p:nvSpPr>
          <p:cNvPr id="10" name="Rectangle 9">
            <a:extLst>
              <a:ext uri="{FF2B5EF4-FFF2-40B4-BE49-F238E27FC236}">
                <a16:creationId xmlns:a16="http://schemas.microsoft.com/office/drawing/2014/main" id="{93A46EEB-10AB-4E52-AF22-A848AE925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21B7D1-CC57-6C83-4201-5725AC972EB8}"/>
              </a:ext>
            </a:extLst>
          </p:cNvPr>
          <p:cNvPicPr>
            <a:picLocks noChangeAspect="1"/>
          </p:cNvPicPr>
          <p:nvPr/>
        </p:nvPicPr>
        <p:blipFill>
          <a:blip r:embed="rId3"/>
          <a:srcRect t="3221" r="-1" b="-1"/>
          <a:stretch/>
        </p:blipFill>
        <p:spPr>
          <a:xfrm>
            <a:off x="1380489" y="1438360"/>
            <a:ext cx="5562032" cy="3835314"/>
          </a:xfrm>
          <a:prstGeom prst="rect">
            <a:avLst/>
          </a:prstGeom>
        </p:spPr>
      </p:pic>
    </p:spTree>
    <p:extLst>
      <p:ext uri="{BB962C8B-B14F-4D97-AF65-F5344CB8AC3E}">
        <p14:creationId xmlns:p14="http://schemas.microsoft.com/office/powerpoint/2010/main" val="2611864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D3E6-45AC-EA9A-A089-886EB0C5D8CE}"/>
              </a:ext>
            </a:extLst>
          </p:cNvPr>
          <p:cNvSpPr>
            <a:spLocks noGrp="1"/>
          </p:cNvSpPr>
          <p:nvPr>
            <p:ph type="title"/>
          </p:nvPr>
        </p:nvSpPr>
        <p:spPr>
          <a:xfrm>
            <a:off x="1375983" y="5389746"/>
            <a:ext cx="9440034" cy="1017059"/>
          </a:xfrm>
        </p:spPr>
        <p:txBody>
          <a:bodyPr vert="horz" lIns="91440" tIns="45720" rIns="91440" bIns="45720" rtlCol="0" anchor="b">
            <a:normAutofit/>
          </a:bodyPr>
          <a:lstStyle/>
          <a:p>
            <a:r>
              <a:rPr lang="en-US" sz="4800"/>
              <a:t>Normal != Normal</a:t>
            </a:r>
          </a:p>
        </p:txBody>
      </p:sp>
      <p:pic>
        <p:nvPicPr>
          <p:cNvPr id="5" name="Picture 4">
            <a:extLst>
              <a:ext uri="{FF2B5EF4-FFF2-40B4-BE49-F238E27FC236}">
                <a16:creationId xmlns:a16="http://schemas.microsoft.com/office/drawing/2014/main" id="{828D1749-92E0-04CC-3410-00DA705EE566}"/>
              </a:ext>
            </a:extLst>
          </p:cNvPr>
          <p:cNvPicPr>
            <a:picLocks noChangeAspect="1"/>
          </p:cNvPicPr>
          <p:nvPr/>
        </p:nvPicPr>
        <p:blipFill>
          <a:blip r:embed="rId4"/>
          <a:stretch>
            <a:fillRect/>
          </a:stretch>
        </p:blipFill>
        <p:spPr>
          <a:xfrm>
            <a:off x="1185218" y="294784"/>
            <a:ext cx="9630799" cy="5248786"/>
          </a:xfrm>
          <a:prstGeom prst="rect">
            <a:avLst/>
          </a:prstGeom>
        </p:spPr>
      </p:pic>
      <p:sp>
        <p:nvSpPr>
          <p:cNvPr id="6" name="TextBox 5">
            <a:extLst>
              <a:ext uri="{FF2B5EF4-FFF2-40B4-BE49-F238E27FC236}">
                <a16:creationId xmlns:a16="http://schemas.microsoft.com/office/drawing/2014/main" id="{04DB6585-1D37-39EB-8300-859FC1A5C843}"/>
              </a:ext>
            </a:extLst>
          </p:cNvPr>
          <p:cNvSpPr txBox="1"/>
          <p:nvPr/>
        </p:nvSpPr>
        <p:spPr>
          <a:xfrm>
            <a:off x="1375983" y="451195"/>
            <a:ext cx="5645776" cy="46166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none" rtlCol="0">
            <a:spAutoFit/>
          </a:bodyPr>
          <a:lstStyle/>
          <a:p>
            <a:r>
              <a:rPr lang="en-US" sz="2400" dirty="0"/>
              <a:t>Any scaling does not work with a normal.</a:t>
            </a:r>
            <a:endParaRPr lang="th-TH" sz="2400" dirty="0"/>
          </a:p>
        </p:txBody>
      </p:sp>
    </p:spTree>
    <p:extLst>
      <p:ext uri="{BB962C8B-B14F-4D97-AF65-F5344CB8AC3E}">
        <p14:creationId xmlns:p14="http://schemas.microsoft.com/office/powerpoint/2010/main" val="257954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8F5A-690F-99F9-F1D3-BBB454F24802}"/>
              </a:ext>
            </a:extLst>
          </p:cNvPr>
          <p:cNvSpPr>
            <a:spLocks noGrp="1"/>
          </p:cNvSpPr>
          <p:nvPr>
            <p:ph type="title"/>
          </p:nvPr>
        </p:nvSpPr>
        <p:spPr/>
        <p:txBody>
          <a:bodyPr/>
          <a:lstStyle/>
          <a:p>
            <a:r>
              <a:rPr lang="en-US" dirty="0"/>
              <a:t>Topics</a:t>
            </a:r>
            <a:endParaRPr lang="th-TH" dirty="0"/>
          </a:p>
        </p:txBody>
      </p:sp>
      <p:sp>
        <p:nvSpPr>
          <p:cNvPr id="3" name="Content Placeholder 2">
            <a:extLst>
              <a:ext uri="{FF2B5EF4-FFF2-40B4-BE49-F238E27FC236}">
                <a16:creationId xmlns:a16="http://schemas.microsoft.com/office/drawing/2014/main" id="{03664B43-FCDE-2E02-45A9-EB678E097237}"/>
              </a:ext>
            </a:extLst>
          </p:cNvPr>
          <p:cNvSpPr>
            <a:spLocks noGrp="1"/>
          </p:cNvSpPr>
          <p:nvPr>
            <p:ph idx="1"/>
          </p:nvPr>
        </p:nvSpPr>
        <p:spPr/>
        <p:txBody>
          <a:bodyPr/>
          <a:lstStyle/>
          <a:p>
            <a:r>
              <a:rPr lang="en-US" dirty="0"/>
              <a:t>Color</a:t>
            </a:r>
          </a:p>
          <a:p>
            <a:r>
              <a:rPr lang="en-US" dirty="0"/>
              <a:t>Lighting</a:t>
            </a:r>
          </a:p>
          <a:p>
            <a:pPr lvl="1"/>
            <a:r>
              <a:rPr lang="en-US" dirty="0"/>
              <a:t>Diffuse color</a:t>
            </a:r>
          </a:p>
          <a:p>
            <a:pPr lvl="1"/>
            <a:r>
              <a:rPr lang="en-US"/>
              <a:t>Specular color</a:t>
            </a:r>
            <a:endParaRPr lang="en-US" dirty="0"/>
          </a:p>
          <a:p>
            <a:endParaRPr lang="th-TH" dirty="0"/>
          </a:p>
        </p:txBody>
      </p:sp>
    </p:spTree>
    <p:extLst>
      <p:ext uri="{BB962C8B-B14F-4D97-AF65-F5344CB8AC3E}">
        <p14:creationId xmlns:p14="http://schemas.microsoft.com/office/powerpoint/2010/main" val="2544336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15A54C-C31A-B3E3-5A56-5D94DF0FF03F}"/>
              </a:ext>
            </a:extLst>
          </p:cNvPr>
          <p:cNvSpPr/>
          <p:nvPr/>
        </p:nvSpPr>
        <p:spPr>
          <a:xfrm>
            <a:off x="613611" y="3789947"/>
            <a:ext cx="10924673" cy="2710936"/>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h-TH"/>
          </a:p>
        </p:txBody>
      </p:sp>
      <p:sp>
        <p:nvSpPr>
          <p:cNvPr id="13" name="Rectangle: Rounded Corners 12">
            <a:extLst>
              <a:ext uri="{FF2B5EF4-FFF2-40B4-BE49-F238E27FC236}">
                <a16:creationId xmlns:a16="http://schemas.microsoft.com/office/drawing/2014/main" id="{D18B0D18-2D92-C0CA-941F-740B9213C002}"/>
              </a:ext>
            </a:extLst>
          </p:cNvPr>
          <p:cNvSpPr/>
          <p:nvPr/>
        </p:nvSpPr>
        <p:spPr>
          <a:xfrm>
            <a:off x="144379" y="84221"/>
            <a:ext cx="7216227" cy="2710936"/>
          </a:xfrm>
          <a:prstGeom prst="roundRect">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h-TH"/>
          </a:p>
        </p:txBody>
      </p:sp>
      <p:sp>
        <p:nvSpPr>
          <p:cNvPr id="2" name="Title 1">
            <a:extLst>
              <a:ext uri="{FF2B5EF4-FFF2-40B4-BE49-F238E27FC236}">
                <a16:creationId xmlns:a16="http://schemas.microsoft.com/office/drawing/2014/main" id="{FEEECFBF-32AD-0DF6-ECDC-72AB6357E1D5}"/>
              </a:ext>
            </a:extLst>
          </p:cNvPr>
          <p:cNvSpPr>
            <a:spLocks noGrp="1"/>
          </p:cNvSpPr>
          <p:nvPr>
            <p:ph type="title"/>
          </p:nvPr>
        </p:nvSpPr>
        <p:spPr>
          <a:xfrm>
            <a:off x="7696216" y="184205"/>
            <a:ext cx="4261168" cy="1421781"/>
          </a:xfrm>
        </p:spPr>
        <p:txBody>
          <a:bodyPr/>
          <a:lstStyle/>
          <a:p>
            <a:r>
              <a:rPr lang="en-US" dirty="0"/>
              <a:t>Normal vs Edge</a:t>
            </a:r>
            <a:endParaRPr lang="th-TH"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3A08CAA-AF9E-5C37-176B-6439C198365C}"/>
                  </a:ext>
                </a:extLst>
              </p:cNvPr>
              <p:cNvSpPr txBox="1"/>
              <p:nvPr/>
            </p:nvSpPr>
            <p:spPr>
              <a:xfrm>
                <a:off x="234615" y="797913"/>
                <a:ext cx="5563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 ∗</m:t>
                      </m:r>
                      <m:r>
                        <a:rPr lang="en-US" sz="2400" b="0" i="1" smtClean="0">
                          <a:latin typeface="Cambria Math" panose="02040503050406030204" pitchFamily="18" charset="0"/>
                        </a:rPr>
                        <m:t>𝑀𝑜𝑑𝑒𝑙𝑉𝑖𝑒𝑤</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𝑀𝑜𝑑𝑒𝑙𝑉𝑖𝑒𝑤</m:t>
                      </m:r>
                    </m:oMath>
                  </m:oMathPara>
                </a14:m>
                <a:endParaRPr lang="th-TH" sz="2400" i="1" dirty="0"/>
              </a:p>
            </p:txBody>
          </p:sp>
        </mc:Choice>
        <mc:Fallback xmlns="">
          <p:sp>
            <p:nvSpPr>
              <p:cNvPr id="4" name="TextBox 3">
                <a:extLst>
                  <a:ext uri="{FF2B5EF4-FFF2-40B4-BE49-F238E27FC236}">
                    <a16:creationId xmlns:a16="http://schemas.microsoft.com/office/drawing/2014/main" id="{D3A08CAA-AF9E-5C37-176B-6439C198365C}"/>
                  </a:ext>
                </a:extLst>
              </p:cNvPr>
              <p:cNvSpPr txBox="1">
                <a:spLocks noRot="1" noChangeAspect="1" noMove="1" noResize="1" noEditPoints="1" noAdjustHandles="1" noChangeArrowheads="1" noChangeShapeType="1" noTextEdit="1"/>
              </p:cNvSpPr>
              <p:nvPr/>
            </p:nvSpPr>
            <p:spPr>
              <a:xfrm>
                <a:off x="234615" y="797913"/>
                <a:ext cx="5563639" cy="369332"/>
              </a:xfrm>
              <a:prstGeom prst="rect">
                <a:avLst/>
              </a:prstGeom>
              <a:blipFill>
                <a:blip r:embed="rId3"/>
                <a:stretch>
                  <a:fillRect l="-876" t="-3333" r="-876" b="-666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F79B84-EC0D-A7A1-F5B3-FC99AD2BA392}"/>
                  </a:ext>
                </a:extLst>
              </p:cNvPr>
              <p:cNvSpPr txBox="1"/>
              <p:nvPr/>
            </p:nvSpPr>
            <p:spPr>
              <a:xfrm>
                <a:off x="234616" y="1463661"/>
                <a:ext cx="71259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𝑀𝑜𝑑𝑒𝑙𝑉𝑖𝑒𝑤</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𝑀𝑜𝑑𝑒𝑙𝑉𝑖𝑒𝑤</m:t>
                      </m:r>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𝑀𝑜𝑑𝑒𝑙𝑉𝑖𝑒𝑤</m:t>
                      </m:r>
                    </m:oMath>
                  </m:oMathPara>
                </a14:m>
                <a:endParaRPr lang="th-TH" sz="2400" dirty="0"/>
              </a:p>
            </p:txBody>
          </p:sp>
        </mc:Choice>
        <mc:Fallback xmlns="">
          <p:sp>
            <p:nvSpPr>
              <p:cNvPr id="5" name="TextBox 4">
                <a:extLst>
                  <a:ext uri="{FF2B5EF4-FFF2-40B4-BE49-F238E27FC236}">
                    <a16:creationId xmlns:a16="http://schemas.microsoft.com/office/drawing/2014/main" id="{11F79B84-EC0D-A7A1-F5B3-FC99AD2BA392}"/>
                  </a:ext>
                </a:extLst>
              </p:cNvPr>
              <p:cNvSpPr txBox="1">
                <a:spLocks noRot="1" noChangeAspect="1" noMove="1" noResize="1" noEditPoints="1" noAdjustHandles="1" noChangeArrowheads="1" noChangeShapeType="1" noTextEdit="1"/>
              </p:cNvSpPr>
              <p:nvPr/>
            </p:nvSpPr>
            <p:spPr>
              <a:xfrm>
                <a:off x="234616" y="1463661"/>
                <a:ext cx="7125990" cy="369332"/>
              </a:xfrm>
              <a:prstGeom prst="rect">
                <a:avLst/>
              </a:prstGeom>
              <a:blipFill>
                <a:blip r:embed="rId4"/>
                <a:stretch>
                  <a:fillRect l="-599" t="-3279" r="-599" b="-491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210F83-FCEC-91D5-F7EA-8CCF66B82D01}"/>
                  </a:ext>
                </a:extLst>
              </p:cNvPr>
              <p:cNvSpPr txBox="1"/>
              <p:nvPr/>
            </p:nvSpPr>
            <p:spPr>
              <a:xfrm>
                <a:off x="2147637" y="216107"/>
                <a:ext cx="1358513"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2</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b="0" i="1" smtClean="0">
                            <a:latin typeface="Cambria Math" panose="02040503050406030204" pitchFamily="18" charset="0"/>
                          </a:rPr>
                          <m:t>1</m:t>
                        </m:r>
                      </m:sub>
                    </m:sSub>
                  </m:oMath>
                </a14:m>
                <a:endParaRPr lang="th-TH" sz="2400" dirty="0"/>
              </a:p>
            </p:txBody>
          </p:sp>
        </mc:Choice>
        <mc:Fallback xmlns="">
          <p:sp>
            <p:nvSpPr>
              <p:cNvPr id="8" name="TextBox 7">
                <a:extLst>
                  <a:ext uri="{FF2B5EF4-FFF2-40B4-BE49-F238E27FC236}">
                    <a16:creationId xmlns:a16="http://schemas.microsoft.com/office/drawing/2014/main" id="{1E210F83-FCEC-91D5-F7EA-8CCF66B82D01}"/>
                  </a:ext>
                </a:extLst>
              </p:cNvPr>
              <p:cNvSpPr txBox="1">
                <a:spLocks noRot="1" noChangeAspect="1" noMove="1" noResize="1" noEditPoints="1" noAdjustHandles="1" noChangeArrowheads="1" noChangeShapeType="1" noTextEdit="1"/>
              </p:cNvSpPr>
              <p:nvPr/>
            </p:nvSpPr>
            <p:spPr>
              <a:xfrm>
                <a:off x="2147637" y="216107"/>
                <a:ext cx="1358513" cy="369332"/>
              </a:xfrm>
              <a:prstGeom prst="rect">
                <a:avLst/>
              </a:prstGeom>
              <a:blipFill>
                <a:blip r:embed="rId5"/>
                <a:stretch>
                  <a:fillRect l="-7623" t="-34426" r="-3139" b="-3934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60E8E0-2A8B-F614-D137-9E915B1A45EC}"/>
                  </a:ext>
                </a:extLst>
              </p:cNvPr>
              <p:cNvSpPr txBox="1"/>
              <p:nvPr/>
            </p:nvSpPr>
            <p:spPr>
              <a:xfrm>
                <a:off x="2047374" y="2129409"/>
                <a:ext cx="1585114"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2</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a14:m>
                <a:endParaRPr lang="th-TH" sz="2400" dirty="0"/>
              </a:p>
            </p:txBody>
          </p:sp>
        </mc:Choice>
        <mc:Fallback xmlns="">
          <p:sp>
            <p:nvSpPr>
              <p:cNvPr id="9" name="TextBox 8">
                <a:extLst>
                  <a:ext uri="{FF2B5EF4-FFF2-40B4-BE49-F238E27FC236}">
                    <a16:creationId xmlns:a16="http://schemas.microsoft.com/office/drawing/2014/main" id="{9560E8E0-2A8B-F614-D137-9E915B1A45EC}"/>
                  </a:ext>
                </a:extLst>
              </p:cNvPr>
              <p:cNvSpPr txBox="1">
                <a:spLocks noRot="1" noChangeAspect="1" noMove="1" noResize="1" noEditPoints="1" noAdjustHandles="1" noChangeArrowheads="1" noChangeShapeType="1" noTextEdit="1"/>
              </p:cNvSpPr>
              <p:nvPr/>
            </p:nvSpPr>
            <p:spPr>
              <a:xfrm>
                <a:off x="2047374" y="2129409"/>
                <a:ext cx="1585114" cy="369332"/>
              </a:xfrm>
              <a:prstGeom prst="rect">
                <a:avLst/>
              </a:prstGeom>
              <a:blipFill>
                <a:blip r:embed="rId6"/>
                <a:stretch>
                  <a:fillRect l="-7692" t="-34426" r="-6538" b="-3934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399D3BA-5D9E-0D6E-6486-C9AA61AF007A}"/>
                  </a:ext>
                </a:extLst>
              </p:cNvPr>
              <p:cNvSpPr txBox="1"/>
              <p:nvPr/>
            </p:nvSpPr>
            <p:spPr>
              <a:xfrm>
                <a:off x="884363" y="4066127"/>
                <a:ext cx="11630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=0</m:t>
                      </m:r>
                    </m:oMath>
                  </m:oMathPara>
                </a14:m>
                <a:endParaRPr lang="th-TH" sz="2400" dirty="0"/>
              </a:p>
            </p:txBody>
          </p:sp>
        </mc:Choice>
        <mc:Fallback xmlns="">
          <p:sp>
            <p:nvSpPr>
              <p:cNvPr id="12" name="TextBox 11">
                <a:extLst>
                  <a:ext uri="{FF2B5EF4-FFF2-40B4-BE49-F238E27FC236}">
                    <a16:creationId xmlns:a16="http://schemas.microsoft.com/office/drawing/2014/main" id="{E399D3BA-5D9E-0D6E-6486-C9AA61AF007A}"/>
                  </a:ext>
                </a:extLst>
              </p:cNvPr>
              <p:cNvSpPr txBox="1">
                <a:spLocks noRot="1" noChangeAspect="1" noMove="1" noResize="1" noEditPoints="1" noAdjustHandles="1" noChangeArrowheads="1" noChangeShapeType="1" noTextEdit="1"/>
              </p:cNvSpPr>
              <p:nvPr/>
            </p:nvSpPr>
            <p:spPr>
              <a:xfrm>
                <a:off x="884363" y="4066127"/>
                <a:ext cx="1163011" cy="369332"/>
              </a:xfrm>
              <a:prstGeom prst="rect">
                <a:avLst/>
              </a:prstGeom>
              <a:blipFill>
                <a:blip r:embed="rId7"/>
                <a:stretch>
                  <a:fillRect l="-6283" t="-1639" r="-680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53B414-3439-C606-F3DD-3622A83C6AB7}"/>
                  </a:ext>
                </a:extLst>
              </p:cNvPr>
              <p:cNvSpPr txBox="1"/>
              <p:nvPr/>
            </p:nvSpPr>
            <p:spPr>
              <a:xfrm>
                <a:off x="3831787" y="4062844"/>
                <a:ext cx="70576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i="1" smtClean="0">
                          <a:latin typeface="Cambria Math" panose="02040503050406030204" pitchFamily="18" charset="0"/>
                        </a:rPr>
                        <m:t>0</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𝐺𝑁</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𝑀𝑇</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𝐺𝑁</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𝑀𝑇</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𝑇</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𝑇</m:t>
                          </m:r>
                        </m:sup>
                      </m:sSup>
                      <m:r>
                        <a:rPr lang="en-US" sz="2400" b="0" i="1" smtClean="0">
                          <a:latin typeface="Cambria Math" panose="02040503050406030204" pitchFamily="18" charset="0"/>
                        </a:rPr>
                        <m:t>𝑀𝑇</m:t>
                      </m:r>
                    </m:oMath>
                  </m:oMathPara>
                </a14:m>
                <a:endParaRPr lang="th-TH" sz="2400" dirty="0"/>
              </a:p>
            </p:txBody>
          </p:sp>
        </mc:Choice>
        <mc:Fallback xmlns="">
          <p:sp>
            <p:nvSpPr>
              <p:cNvPr id="14" name="TextBox 13">
                <a:extLst>
                  <a:ext uri="{FF2B5EF4-FFF2-40B4-BE49-F238E27FC236}">
                    <a16:creationId xmlns:a16="http://schemas.microsoft.com/office/drawing/2014/main" id="{5D53B414-3439-C606-F3DD-3622A83C6AB7}"/>
                  </a:ext>
                </a:extLst>
              </p:cNvPr>
              <p:cNvSpPr txBox="1">
                <a:spLocks noRot="1" noChangeAspect="1" noMove="1" noResize="1" noEditPoints="1" noAdjustHandles="1" noChangeArrowheads="1" noChangeShapeType="1" noTextEdit="1"/>
              </p:cNvSpPr>
              <p:nvPr/>
            </p:nvSpPr>
            <p:spPr>
              <a:xfrm>
                <a:off x="3831787" y="4062844"/>
                <a:ext cx="7057638" cy="369332"/>
              </a:xfrm>
              <a:prstGeom prst="rect">
                <a:avLst/>
              </a:prstGeom>
              <a:blipFill>
                <a:blip r:embed="rId8"/>
                <a:stretch>
                  <a:fillRect l="-691" t="-8197" r="-605" b="-26230"/>
                </a:stretch>
              </a:blipFill>
            </p:spPr>
            <p:txBody>
              <a:bodyPr/>
              <a:lstStyle/>
              <a:p>
                <a:r>
                  <a:rPr lang="th-TH">
                    <a:noFill/>
                  </a:rPr>
                  <a:t> </a:t>
                </a:r>
              </a:p>
            </p:txBody>
          </p:sp>
        </mc:Fallback>
      </mc:AlternateContent>
      <p:sp>
        <p:nvSpPr>
          <p:cNvPr id="15" name="Arrow: Right 14">
            <a:extLst>
              <a:ext uri="{FF2B5EF4-FFF2-40B4-BE49-F238E27FC236}">
                <a16:creationId xmlns:a16="http://schemas.microsoft.com/office/drawing/2014/main" id="{40527E7B-4E9C-C570-8E24-AA989021E387}"/>
              </a:ext>
            </a:extLst>
          </p:cNvPr>
          <p:cNvSpPr/>
          <p:nvPr/>
        </p:nvSpPr>
        <p:spPr>
          <a:xfrm>
            <a:off x="2613376" y="4038779"/>
            <a:ext cx="806116"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7" name="TextBox 16">
            <a:extLst>
              <a:ext uri="{FF2B5EF4-FFF2-40B4-BE49-F238E27FC236}">
                <a16:creationId xmlns:a16="http://schemas.microsoft.com/office/drawing/2014/main" id="{C58684C3-5EBB-A844-270A-AF0285CEE477}"/>
              </a:ext>
            </a:extLst>
          </p:cNvPr>
          <p:cNvSpPr txBox="1"/>
          <p:nvPr/>
        </p:nvSpPr>
        <p:spPr>
          <a:xfrm>
            <a:off x="4105292" y="4816277"/>
            <a:ext cx="651062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a:t>If we carefully choose G matrix, we get a correct transformation.</a:t>
            </a:r>
            <a:endParaRPr lang="th-TH"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905539-6B9F-1C73-C957-50D716F6FBEB}"/>
                  </a:ext>
                </a:extLst>
              </p:cNvPr>
              <p:cNvSpPr txBox="1"/>
              <p:nvPr/>
            </p:nvSpPr>
            <p:spPr>
              <a:xfrm>
                <a:off x="5798254" y="5569710"/>
                <a:ext cx="3340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th-TH"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𝐼</m:t>
                      </m:r>
                      <m:r>
                        <a:rPr lang="en-US" sz="2400" b="0" i="1"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−1</m:t>
                              </m:r>
                            </m:sup>
                          </m:sSup>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𝑇</m:t>
                          </m:r>
                        </m:sup>
                      </m:sSup>
                    </m:oMath>
                  </m:oMathPara>
                </a14:m>
                <a:endParaRPr lang="th-TH" sz="2400" dirty="0"/>
              </a:p>
            </p:txBody>
          </p:sp>
        </mc:Choice>
        <mc:Fallback xmlns="">
          <p:sp>
            <p:nvSpPr>
              <p:cNvPr id="18" name="TextBox 17">
                <a:extLst>
                  <a:ext uri="{FF2B5EF4-FFF2-40B4-BE49-F238E27FC236}">
                    <a16:creationId xmlns:a16="http://schemas.microsoft.com/office/drawing/2014/main" id="{92905539-6B9F-1C73-C957-50D716F6FBEB}"/>
                  </a:ext>
                </a:extLst>
              </p:cNvPr>
              <p:cNvSpPr txBox="1">
                <a:spLocks noRot="1" noChangeAspect="1" noMove="1" noResize="1" noEditPoints="1" noAdjustHandles="1" noChangeArrowheads="1" noChangeShapeType="1" noTextEdit="1"/>
              </p:cNvSpPr>
              <p:nvPr/>
            </p:nvSpPr>
            <p:spPr>
              <a:xfrm>
                <a:off x="5798254" y="5569710"/>
                <a:ext cx="3340466" cy="369332"/>
              </a:xfrm>
              <a:prstGeom prst="rect">
                <a:avLst/>
              </a:prstGeom>
              <a:blipFill>
                <a:blip r:embed="rId9"/>
                <a:stretch>
                  <a:fillRect l="-1825" t="-10000" r="-547" b="-26667"/>
                </a:stretch>
              </a:blipFill>
            </p:spPr>
            <p:txBody>
              <a:bodyPr/>
              <a:lstStyle/>
              <a:p>
                <a:r>
                  <a:rPr lang="th-TH">
                    <a:noFill/>
                  </a:rPr>
                  <a:t> </a:t>
                </a:r>
              </a:p>
            </p:txBody>
          </p:sp>
        </mc:Fallback>
      </mc:AlternateContent>
    </p:spTree>
    <p:extLst>
      <p:ext uri="{BB962C8B-B14F-4D97-AF65-F5344CB8AC3E}">
        <p14:creationId xmlns:p14="http://schemas.microsoft.com/office/powerpoint/2010/main" val="48197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561E-FD27-0387-4FFA-E88D8F80B026}"/>
              </a:ext>
            </a:extLst>
          </p:cNvPr>
          <p:cNvSpPr>
            <a:spLocks noGrp="1"/>
          </p:cNvSpPr>
          <p:nvPr>
            <p:ph type="title"/>
          </p:nvPr>
        </p:nvSpPr>
        <p:spPr>
          <a:xfrm>
            <a:off x="919119" y="236621"/>
            <a:ext cx="10353762" cy="810126"/>
          </a:xfrm>
        </p:spPr>
        <p:txBody>
          <a:bodyPr>
            <a:normAutofit/>
          </a:bodyPr>
          <a:lstStyle/>
          <a:p>
            <a:r>
              <a:rPr lang="en-US" dirty="0"/>
              <a:t>Specular lighting</a:t>
            </a:r>
            <a:endParaRPr lang="th-TH" dirty="0"/>
          </a:p>
        </p:txBody>
      </p:sp>
      <p:graphicFrame>
        <p:nvGraphicFramePr>
          <p:cNvPr id="11" name="Content Placeholder 2">
            <a:extLst>
              <a:ext uri="{FF2B5EF4-FFF2-40B4-BE49-F238E27FC236}">
                <a16:creationId xmlns:a16="http://schemas.microsoft.com/office/drawing/2014/main" id="{0AC19152-C098-ECDE-0F1C-D0E3A92EC9FE}"/>
              </a:ext>
            </a:extLst>
          </p:cNvPr>
          <p:cNvGraphicFramePr>
            <a:graphicFrameLocks noGrp="1"/>
          </p:cNvGraphicFramePr>
          <p:nvPr>
            <p:ph idx="1"/>
            <p:extLst>
              <p:ext uri="{D42A27DB-BD31-4B8C-83A1-F6EECF244321}">
                <p14:modId xmlns:p14="http://schemas.microsoft.com/office/powerpoint/2010/main" val="1514948702"/>
              </p:ext>
            </p:extLst>
          </p:nvPr>
        </p:nvGraphicFramePr>
        <p:xfrm>
          <a:off x="360948" y="1580051"/>
          <a:ext cx="11454064" cy="4941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10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9359-55F1-D3C2-55F3-DDDF20F8FE10}"/>
              </a:ext>
            </a:extLst>
          </p:cNvPr>
          <p:cNvSpPr>
            <a:spLocks noGrp="1"/>
          </p:cNvSpPr>
          <p:nvPr>
            <p:ph type="title"/>
          </p:nvPr>
        </p:nvSpPr>
        <p:spPr>
          <a:xfrm>
            <a:off x="8094617" y="965196"/>
            <a:ext cx="3137262" cy="2633146"/>
          </a:xfrm>
        </p:spPr>
        <p:txBody>
          <a:bodyPr vert="horz" lIns="91440" tIns="45720" rIns="91440" bIns="45720" rtlCol="0" anchor="b">
            <a:normAutofit/>
          </a:bodyPr>
          <a:lstStyle/>
          <a:p>
            <a:r>
              <a:rPr lang="en-US" dirty="0"/>
              <a:t>Specular reflection</a:t>
            </a:r>
          </a:p>
        </p:txBody>
      </p:sp>
      <p:sp>
        <p:nvSpPr>
          <p:cNvPr id="2055" name="Rectangle 2054">
            <a:extLst>
              <a:ext uri="{FF2B5EF4-FFF2-40B4-BE49-F238E27FC236}">
                <a16:creationId xmlns:a16="http://schemas.microsoft.com/office/drawing/2014/main" id="{93A46EEB-10AB-4E52-AF22-A848AE925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F491CB2C-73B6-9367-9995-4373A3D67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276"/>
          <a:stretch/>
        </p:blipFill>
        <p:spPr bwMode="auto">
          <a:xfrm>
            <a:off x="1380489" y="1438360"/>
            <a:ext cx="5562032" cy="3835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00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B9DE-0AA1-796C-1AD3-9EED754DFC00}"/>
              </a:ext>
            </a:extLst>
          </p:cNvPr>
          <p:cNvSpPr>
            <a:spLocks noGrp="1"/>
          </p:cNvSpPr>
          <p:nvPr>
            <p:ph type="title"/>
          </p:nvPr>
        </p:nvSpPr>
        <p:spPr>
          <a:xfrm>
            <a:off x="540544" y="445358"/>
            <a:ext cx="4993981" cy="1154841"/>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Calculating </a:t>
            </a:r>
            <a:br>
              <a:rPr lang="en-US" dirty="0"/>
            </a:br>
            <a:r>
              <a:rPr lang="en-US" dirty="0"/>
              <a:t>Specular lighting</a:t>
            </a:r>
            <a:endParaRPr lang="th-TH" dirty="0"/>
          </a:p>
        </p:txBody>
      </p:sp>
      <p:pic>
        <p:nvPicPr>
          <p:cNvPr id="5" name="Picture 4">
            <a:extLst>
              <a:ext uri="{FF2B5EF4-FFF2-40B4-BE49-F238E27FC236}">
                <a16:creationId xmlns:a16="http://schemas.microsoft.com/office/drawing/2014/main" id="{79B89225-4F72-2CF6-03D3-762564943603}"/>
              </a:ext>
            </a:extLst>
          </p:cNvPr>
          <p:cNvPicPr>
            <a:picLocks noChangeAspect="1"/>
          </p:cNvPicPr>
          <p:nvPr/>
        </p:nvPicPr>
        <p:blipFill>
          <a:blip r:embed="rId3"/>
          <a:stretch>
            <a:fillRect/>
          </a:stretch>
        </p:blipFill>
        <p:spPr>
          <a:xfrm>
            <a:off x="422487" y="2349182"/>
            <a:ext cx="5230094" cy="3714734"/>
          </a:xfrm>
          <a:prstGeom prst="rect">
            <a:avLst/>
          </a:prstGeom>
        </p:spPr>
      </p:pic>
      <p:pic>
        <p:nvPicPr>
          <p:cNvPr id="7" name="Picture 6">
            <a:extLst>
              <a:ext uri="{FF2B5EF4-FFF2-40B4-BE49-F238E27FC236}">
                <a16:creationId xmlns:a16="http://schemas.microsoft.com/office/drawing/2014/main" id="{08C91DF0-46A7-CED6-05E4-0BCE9ADE5B97}"/>
              </a:ext>
            </a:extLst>
          </p:cNvPr>
          <p:cNvPicPr>
            <a:picLocks noChangeAspect="1"/>
          </p:cNvPicPr>
          <p:nvPr/>
        </p:nvPicPr>
        <p:blipFill>
          <a:blip r:embed="rId4"/>
          <a:stretch>
            <a:fillRect/>
          </a:stretch>
        </p:blipFill>
        <p:spPr>
          <a:xfrm>
            <a:off x="6223968" y="230055"/>
            <a:ext cx="5716147" cy="6397889"/>
          </a:xfrm>
          <a:prstGeom prst="rect">
            <a:avLst/>
          </a:prstGeom>
        </p:spPr>
      </p:pic>
      <p:sp>
        <p:nvSpPr>
          <p:cNvPr id="9" name="Heptagon 8">
            <a:extLst>
              <a:ext uri="{FF2B5EF4-FFF2-40B4-BE49-F238E27FC236}">
                <a16:creationId xmlns:a16="http://schemas.microsoft.com/office/drawing/2014/main" id="{8E831210-80DE-39DB-7A6F-4D212F10719C}"/>
              </a:ext>
            </a:extLst>
          </p:cNvPr>
          <p:cNvSpPr/>
          <p:nvPr/>
        </p:nvSpPr>
        <p:spPr>
          <a:xfrm>
            <a:off x="5336108" y="4936271"/>
            <a:ext cx="401444" cy="379141"/>
          </a:xfrm>
          <a:prstGeom prst="heptag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lumMod val="75000"/>
                    <a:lumOff val="25000"/>
                  </a:schemeClr>
                </a:solidFill>
              </a:rPr>
              <a:t>1</a:t>
            </a:r>
            <a:endParaRPr lang="th-TH" dirty="0">
              <a:solidFill>
                <a:schemeClr val="bg1">
                  <a:lumMod val="75000"/>
                  <a:lumOff val="25000"/>
                </a:schemeClr>
              </a:solidFill>
            </a:endParaRPr>
          </a:p>
        </p:txBody>
      </p:sp>
      <p:sp>
        <p:nvSpPr>
          <p:cNvPr id="10" name="Heptagon 9">
            <a:extLst>
              <a:ext uri="{FF2B5EF4-FFF2-40B4-BE49-F238E27FC236}">
                <a16:creationId xmlns:a16="http://schemas.microsoft.com/office/drawing/2014/main" id="{71607280-ABBB-C4BB-CE8D-BBA7D25B890A}"/>
              </a:ext>
            </a:extLst>
          </p:cNvPr>
          <p:cNvSpPr/>
          <p:nvPr/>
        </p:nvSpPr>
        <p:spPr>
          <a:xfrm>
            <a:off x="8164800" y="1540723"/>
            <a:ext cx="401444" cy="379141"/>
          </a:xfrm>
          <a:prstGeom prst="heptag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lumMod val="75000"/>
                    <a:lumOff val="25000"/>
                  </a:schemeClr>
                </a:solidFill>
              </a:rPr>
              <a:t>2</a:t>
            </a:r>
            <a:endParaRPr lang="th-TH" dirty="0">
              <a:solidFill>
                <a:schemeClr val="bg1">
                  <a:lumMod val="75000"/>
                  <a:lumOff val="25000"/>
                </a:schemeClr>
              </a:solidFill>
            </a:endParaRPr>
          </a:p>
        </p:txBody>
      </p:sp>
      <p:sp>
        <p:nvSpPr>
          <p:cNvPr id="11" name="Heptagon 10">
            <a:extLst>
              <a:ext uri="{FF2B5EF4-FFF2-40B4-BE49-F238E27FC236}">
                <a16:creationId xmlns:a16="http://schemas.microsoft.com/office/drawing/2014/main" id="{053A51DD-E2DE-B625-6A42-FD3865A673B6}"/>
              </a:ext>
            </a:extLst>
          </p:cNvPr>
          <p:cNvSpPr/>
          <p:nvPr/>
        </p:nvSpPr>
        <p:spPr>
          <a:xfrm>
            <a:off x="10562996" y="4746700"/>
            <a:ext cx="401444" cy="379141"/>
          </a:xfrm>
          <a:prstGeom prst="heptag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lumMod val="75000"/>
                    <a:lumOff val="25000"/>
                  </a:schemeClr>
                </a:solidFill>
              </a:rPr>
              <a:t>3</a:t>
            </a:r>
            <a:endParaRPr lang="th-TH" dirty="0">
              <a:solidFill>
                <a:schemeClr val="bg1">
                  <a:lumMod val="75000"/>
                  <a:lumOff val="25000"/>
                </a:schemeClr>
              </a:solidFill>
            </a:endParaRPr>
          </a:p>
        </p:txBody>
      </p:sp>
      <p:sp>
        <p:nvSpPr>
          <p:cNvPr id="12" name="Heptagon 11">
            <a:extLst>
              <a:ext uri="{FF2B5EF4-FFF2-40B4-BE49-F238E27FC236}">
                <a16:creationId xmlns:a16="http://schemas.microsoft.com/office/drawing/2014/main" id="{FA1CCEE9-3F46-11BD-556B-9F1AD4D00AB2}"/>
              </a:ext>
            </a:extLst>
          </p:cNvPr>
          <p:cNvSpPr/>
          <p:nvPr/>
        </p:nvSpPr>
        <p:spPr>
          <a:xfrm>
            <a:off x="11739393" y="5315412"/>
            <a:ext cx="401444" cy="379141"/>
          </a:xfrm>
          <a:prstGeom prst="heptag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lumMod val="75000"/>
                    <a:lumOff val="25000"/>
                  </a:schemeClr>
                </a:solidFill>
              </a:rPr>
              <a:t>4</a:t>
            </a:r>
            <a:endParaRPr lang="th-TH" dirty="0">
              <a:solidFill>
                <a:schemeClr val="bg1">
                  <a:lumMod val="75000"/>
                  <a:lumOff val="25000"/>
                </a:schemeClr>
              </a:solidFill>
            </a:endParaRPr>
          </a:p>
        </p:txBody>
      </p:sp>
    </p:spTree>
    <p:extLst>
      <p:ext uri="{BB962C8B-B14F-4D97-AF65-F5344CB8AC3E}">
        <p14:creationId xmlns:p14="http://schemas.microsoft.com/office/powerpoint/2010/main" val="526315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0079-2796-B469-0259-6AD1860E2F65}"/>
              </a:ext>
            </a:extLst>
          </p:cNvPr>
          <p:cNvSpPr>
            <a:spLocks noGrp="1"/>
          </p:cNvSpPr>
          <p:nvPr>
            <p:ph type="title"/>
          </p:nvPr>
        </p:nvSpPr>
        <p:spPr/>
        <p:txBody>
          <a:bodyPr/>
          <a:lstStyle/>
          <a:p>
            <a:r>
              <a:rPr lang="en-US" dirty="0"/>
              <a:t>Specular components</a:t>
            </a:r>
            <a:endParaRPr lang="th-TH" dirty="0"/>
          </a:p>
        </p:txBody>
      </p:sp>
      <p:pic>
        <p:nvPicPr>
          <p:cNvPr id="5" name="Picture 4">
            <a:extLst>
              <a:ext uri="{FF2B5EF4-FFF2-40B4-BE49-F238E27FC236}">
                <a16:creationId xmlns:a16="http://schemas.microsoft.com/office/drawing/2014/main" id="{54AA21AD-710B-0811-895E-DABB84E6F9EB}"/>
              </a:ext>
            </a:extLst>
          </p:cNvPr>
          <p:cNvPicPr>
            <a:picLocks noChangeAspect="1"/>
          </p:cNvPicPr>
          <p:nvPr/>
        </p:nvPicPr>
        <p:blipFill>
          <a:blip r:embed="rId2"/>
          <a:stretch>
            <a:fillRect/>
          </a:stretch>
        </p:blipFill>
        <p:spPr>
          <a:xfrm>
            <a:off x="2056327" y="1754376"/>
            <a:ext cx="8079346" cy="4718667"/>
          </a:xfrm>
          <a:prstGeom prst="rect">
            <a:avLst/>
          </a:prstGeom>
        </p:spPr>
      </p:pic>
    </p:spTree>
    <p:extLst>
      <p:ext uri="{BB962C8B-B14F-4D97-AF65-F5344CB8AC3E}">
        <p14:creationId xmlns:p14="http://schemas.microsoft.com/office/powerpoint/2010/main" val="1305428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BF309-9463-0856-DBCE-5FF10928A9CB}"/>
              </a:ext>
            </a:extLst>
          </p:cNvPr>
          <p:cNvSpPr>
            <a:spLocks noGrp="1"/>
          </p:cNvSpPr>
          <p:nvPr>
            <p:ph type="title"/>
          </p:nvPr>
        </p:nvSpPr>
        <p:spPr>
          <a:xfrm>
            <a:off x="7979458" y="1614901"/>
            <a:ext cx="3660236" cy="3065383"/>
          </a:xfrm>
        </p:spPr>
        <p:txBody>
          <a:bodyPr vert="horz" lIns="91440" tIns="45720" rIns="91440" bIns="45720" rtlCol="0" anchor="b">
            <a:normAutofit fontScale="90000"/>
          </a:bodyPr>
          <a:lstStyle/>
          <a:p>
            <a:r>
              <a:rPr lang="en-US" dirty="0">
                <a:solidFill>
                  <a:srgbClr val="DADADA"/>
                </a:solidFill>
              </a:rPr>
              <a:t>Shading in </a:t>
            </a:r>
            <a:br>
              <a:rPr lang="en-US" dirty="0">
                <a:solidFill>
                  <a:srgbClr val="DADADA"/>
                </a:solidFill>
              </a:rPr>
            </a:br>
            <a:r>
              <a:rPr lang="en-US" dirty="0">
                <a:solidFill>
                  <a:srgbClr val="DADADA"/>
                </a:solidFill>
              </a:rPr>
              <a:t>Vertex shader </a:t>
            </a:r>
            <a:br>
              <a:rPr lang="en-US" dirty="0">
                <a:solidFill>
                  <a:srgbClr val="DADADA"/>
                </a:solidFill>
              </a:rPr>
            </a:br>
            <a:r>
              <a:rPr lang="en-US" dirty="0">
                <a:solidFill>
                  <a:srgbClr val="DADADA"/>
                </a:solidFill>
              </a:rPr>
              <a:t>vs. </a:t>
            </a:r>
            <a:br>
              <a:rPr lang="en-US" dirty="0">
                <a:solidFill>
                  <a:srgbClr val="DADADA"/>
                </a:solidFill>
              </a:rPr>
            </a:br>
            <a:r>
              <a:rPr lang="en-US" dirty="0">
                <a:solidFill>
                  <a:srgbClr val="DADADA"/>
                </a:solidFill>
              </a:rPr>
              <a:t>Fragment shader</a:t>
            </a:r>
          </a:p>
        </p:txBody>
      </p:sp>
      <p:sp>
        <p:nvSpPr>
          <p:cNvPr id="8" name="Rectangle 7">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3793805-98C0-DA6D-5489-825F2183EB9D}"/>
              </a:ext>
            </a:extLst>
          </p:cNvPr>
          <p:cNvPicPr>
            <a:picLocks noChangeAspect="1"/>
          </p:cNvPicPr>
          <p:nvPr/>
        </p:nvPicPr>
        <p:blipFill>
          <a:blip r:embed="rId2"/>
          <a:stretch>
            <a:fillRect/>
          </a:stretch>
        </p:blipFill>
        <p:spPr>
          <a:xfrm>
            <a:off x="1079700" y="1327731"/>
            <a:ext cx="6226980" cy="3954132"/>
          </a:xfrm>
          <a:prstGeom prst="rect">
            <a:avLst/>
          </a:prstGeom>
        </p:spPr>
      </p:pic>
    </p:spTree>
    <p:extLst>
      <p:ext uri="{BB962C8B-B14F-4D97-AF65-F5344CB8AC3E}">
        <p14:creationId xmlns:p14="http://schemas.microsoft.com/office/powerpoint/2010/main" val="3789252719"/>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34D4-DFE2-C569-2188-A4965E10D726}"/>
              </a:ext>
            </a:extLst>
          </p:cNvPr>
          <p:cNvSpPr>
            <a:spLocks noGrp="1"/>
          </p:cNvSpPr>
          <p:nvPr>
            <p:ph type="title"/>
          </p:nvPr>
        </p:nvSpPr>
        <p:spPr>
          <a:xfrm>
            <a:off x="5146160" y="609600"/>
            <a:ext cx="5978072" cy="970450"/>
          </a:xfrm>
        </p:spPr>
        <p:txBody>
          <a:bodyPr>
            <a:normAutofit/>
          </a:bodyPr>
          <a:lstStyle/>
          <a:p>
            <a:r>
              <a:rPr lang="en-US" dirty="0"/>
              <a:t>Other shading models</a:t>
            </a:r>
            <a:endParaRPr lang="th-TH" dirty="0"/>
          </a:p>
        </p:txBody>
      </p:sp>
      <p:pic>
        <p:nvPicPr>
          <p:cNvPr id="5" name="Picture 4" descr="Colourful floating paper">
            <a:extLst>
              <a:ext uri="{FF2B5EF4-FFF2-40B4-BE49-F238E27FC236}">
                <a16:creationId xmlns:a16="http://schemas.microsoft.com/office/drawing/2014/main" id="{738C366B-B15D-06D0-CC5A-ADBEDBEC5C10}"/>
              </a:ext>
            </a:extLst>
          </p:cNvPr>
          <p:cNvPicPr>
            <a:picLocks noChangeAspect="1"/>
          </p:cNvPicPr>
          <p:nvPr/>
        </p:nvPicPr>
        <p:blipFill>
          <a:blip r:embed="rId3"/>
          <a:srcRect l="24308" r="31195" b="-2"/>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62427268-E3E3-6FAE-8D54-9D505E8A22A3}"/>
              </a:ext>
            </a:extLst>
          </p:cNvPr>
          <p:cNvSpPr>
            <a:spLocks noGrp="1"/>
          </p:cNvSpPr>
          <p:nvPr>
            <p:ph idx="1"/>
          </p:nvPr>
        </p:nvSpPr>
        <p:spPr>
          <a:xfrm>
            <a:off x="5146160" y="1828801"/>
            <a:ext cx="5978072" cy="3866048"/>
          </a:xfrm>
        </p:spPr>
        <p:txBody>
          <a:bodyPr anchor="ctr">
            <a:normAutofit/>
          </a:bodyPr>
          <a:lstStyle/>
          <a:p>
            <a:pPr>
              <a:lnSpc>
                <a:spcPct val="90000"/>
              </a:lnSpc>
              <a:buClr>
                <a:srgbClr val="F47597"/>
              </a:buClr>
            </a:pPr>
            <a:r>
              <a:rPr lang="en-US" sz="1900" dirty="0"/>
              <a:t>What we have learned so far is a simple shading model which can be used to express some classes of materials.</a:t>
            </a:r>
          </a:p>
          <a:p>
            <a:pPr>
              <a:lnSpc>
                <a:spcPct val="90000"/>
              </a:lnSpc>
              <a:buClr>
                <a:srgbClr val="F47597"/>
              </a:buClr>
            </a:pPr>
            <a:r>
              <a:rPr lang="en-US" sz="1900" dirty="0"/>
              <a:t>Phong shading is a simple and typical name found in shading model topic.</a:t>
            </a:r>
          </a:p>
          <a:p>
            <a:pPr>
              <a:lnSpc>
                <a:spcPct val="90000"/>
              </a:lnSpc>
              <a:buClr>
                <a:srgbClr val="F47597"/>
              </a:buClr>
            </a:pPr>
            <a:r>
              <a:rPr lang="en-US" sz="1900" dirty="0"/>
              <a:t>Phong reflection model ( Phong shading model </a:t>
            </a:r>
            <a:r>
              <a:rPr lang="en-US" sz="1900"/>
              <a:t>) considers </a:t>
            </a:r>
            <a:r>
              <a:rPr lang="en-US" sz="1900" dirty="0"/>
              <a:t>the specular highlight occurs from reflection direction and viewing direction.</a:t>
            </a:r>
          </a:p>
          <a:p>
            <a:pPr>
              <a:lnSpc>
                <a:spcPct val="90000"/>
              </a:lnSpc>
              <a:buClr>
                <a:srgbClr val="F47597"/>
              </a:buClr>
            </a:pPr>
            <a:r>
              <a:rPr lang="en-US" sz="1900" dirty="0"/>
              <a:t>Blinn-Phong model uses half vector and normal vector instead.</a:t>
            </a:r>
          </a:p>
          <a:p>
            <a:pPr>
              <a:lnSpc>
                <a:spcPct val="90000"/>
              </a:lnSpc>
              <a:buClr>
                <a:srgbClr val="F47597"/>
              </a:buClr>
            </a:pPr>
            <a:r>
              <a:rPr lang="en-US" sz="1900" dirty="0"/>
              <a:t>There are so many reflection models (shading models) available in real-world applications.</a:t>
            </a: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362012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D4C9DC5-3FC7-7C11-4E92-D31679B07C73}"/>
              </a:ext>
            </a:extLst>
          </p:cNvPr>
          <p:cNvGraphicFramePr>
            <a:graphicFrameLocks noGrp="1"/>
          </p:cNvGraphicFramePr>
          <p:nvPr>
            <p:ph idx="1"/>
            <p:extLst>
              <p:ext uri="{D42A27DB-BD31-4B8C-83A1-F6EECF244321}">
                <p14:modId xmlns:p14="http://schemas.microsoft.com/office/powerpoint/2010/main" val="3583551441"/>
              </p:ext>
            </p:extLst>
          </p:nvPr>
        </p:nvGraphicFramePr>
        <p:xfrm>
          <a:off x="245326" y="111514"/>
          <a:ext cx="11251581" cy="5642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0D8E9D96-78A2-688E-AE00-A4E4DEBA83C4}"/>
              </a:ext>
            </a:extLst>
          </p:cNvPr>
          <p:cNvPicPr>
            <a:picLocks noChangeAspect="1"/>
          </p:cNvPicPr>
          <p:nvPr/>
        </p:nvPicPr>
        <p:blipFill>
          <a:blip r:embed="rId8"/>
          <a:stretch>
            <a:fillRect/>
          </a:stretch>
        </p:blipFill>
        <p:spPr>
          <a:xfrm>
            <a:off x="9445083" y="5288953"/>
            <a:ext cx="2051824" cy="1457533"/>
          </a:xfrm>
          <a:prstGeom prst="rect">
            <a:avLst/>
          </a:prstGeom>
        </p:spPr>
      </p:pic>
    </p:spTree>
    <p:extLst>
      <p:ext uri="{BB962C8B-B14F-4D97-AF65-F5344CB8AC3E}">
        <p14:creationId xmlns:p14="http://schemas.microsoft.com/office/powerpoint/2010/main" val="223710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98CF42-15DA-DE25-2E9C-93CE437E2D22}"/>
              </a:ext>
            </a:extLst>
          </p:cNvPr>
          <p:cNvGraphicFramePr>
            <a:graphicFrameLocks noGrp="1"/>
          </p:cNvGraphicFramePr>
          <p:nvPr>
            <p:ph idx="1"/>
            <p:extLst>
              <p:ext uri="{D42A27DB-BD31-4B8C-83A1-F6EECF244321}">
                <p14:modId xmlns:p14="http://schemas.microsoft.com/office/powerpoint/2010/main" val="2091041566"/>
              </p:ext>
            </p:extLst>
          </p:nvPr>
        </p:nvGraphicFramePr>
        <p:xfrm>
          <a:off x="919119" y="372000"/>
          <a:ext cx="10353762" cy="4735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3B67BCE9-EE04-4974-7817-4234F07E73C2}"/>
              </a:ext>
            </a:extLst>
          </p:cNvPr>
          <p:cNvPicPr>
            <a:picLocks noChangeAspect="1"/>
          </p:cNvPicPr>
          <p:nvPr/>
        </p:nvPicPr>
        <p:blipFill>
          <a:blip r:embed="rId8"/>
          <a:stretch>
            <a:fillRect/>
          </a:stretch>
        </p:blipFill>
        <p:spPr>
          <a:xfrm>
            <a:off x="919119" y="5107258"/>
            <a:ext cx="5439534" cy="695422"/>
          </a:xfrm>
          <a:prstGeom prst="rect">
            <a:avLst/>
          </a:prstGeom>
        </p:spPr>
      </p:pic>
      <p:pic>
        <p:nvPicPr>
          <p:cNvPr id="9" name="Picture 8">
            <a:extLst>
              <a:ext uri="{FF2B5EF4-FFF2-40B4-BE49-F238E27FC236}">
                <a16:creationId xmlns:a16="http://schemas.microsoft.com/office/drawing/2014/main" id="{6EDAE871-AA1D-3C44-A7A7-C732AB9BCB8C}"/>
              </a:ext>
            </a:extLst>
          </p:cNvPr>
          <p:cNvPicPr>
            <a:picLocks noChangeAspect="1"/>
          </p:cNvPicPr>
          <p:nvPr/>
        </p:nvPicPr>
        <p:blipFill>
          <a:blip r:embed="rId9"/>
          <a:stretch>
            <a:fillRect/>
          </a:stretch>
        </p:blipFill>
        <p:spPr>
          <a:xfrm>
            <a:off x="5426655" y="6010508"/>
            <a:ext cx="5553850" cy="581106"/>
          </a:xfrm>
          <a:prstGeom prst="rect">
            <a:avLst/>
          </a:prstGeom>
        </p:spPr>
      </p:pic>
    </p:spTree>
    <p:extLst>
      <p:ext uri="{BB962C8B-B14F-4D97-AF65-F5344CB8AC3E}">
        <p14:creationId xmlns:p14="http://schemas.microsoft.com/office/powerpoint/2010/main" val="419478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BE8F-8A2F-089F-9DDE-EB1E70684C1C}"/>
              </a:ext>
            </a:extLst>
          </p:cNvPr>
          <p:cNvSpPr>
            <a:spLocks noGrp="1"/>
          </p:cNvSpPr>
          <p:nvPr>
            <p:ph type="title"/>
          </p:nvPr>
        </p:nvSpPr>
        <p:spPr>
          <a:xfrm>
            <a:off x="8094617" y="965196"/>
            <a:ext cx="3137262" cy="2633146"/>
          </a:xfrm>
        </p:spPr>
        <p:txBody>
          <a:bodyPr vert="horz" lIns="91440" tIns="45720" rIns="91440" bIns="45720" rtlCol="0" anchor="b">
            <a:normAutofit/>
          </a:bodyPr>
          <a:lstStyle/>
          <a:p>
            <a:r>
              <a:rPr lang="en-US">
                <a:solidFill>
                  <a:srgbClr val="DADADA"/>
                </a:solidFill>
              </a:rPr>
              <a:t>We want to setup a lamp in our scene.</a:t>
            </a:r>
          </a:p>
        </p:txBody>
      </p:sp>
      <p:sp>
        <p:nvSpPr>
          <p:cNvPr id="11" name="Rectangle 10">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BC649B3D-4C92-E485-1206-6B5FF688CF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0825" y="1438360"/>
            <a:ext cx="4901359" cy="3835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399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74E64-FB45-5B26-7924-8EDE2A2B2C8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44188EC-A6DA-68F9-DEF6-210CB85F65E6}"/>
              </a:ext>
            </a:extLst>
          </p:cNvPr>
          <p:cNvPicPr>
            <a:picLocks noChangeAspect="1"/>
          </p:cNvPicPr>
          <p:nvPr/>
        </p:nvPicPr>
        <p:blipFill>
          <a:blip r:embed="rId3"/>
          <a:stretch>
            <a:fillRect/>
          </a:stretch>
        </p:blipFill>
        <p:spPr>
          <a:xfrm>
            <a:off x="0" y="204337"/>
            <a:ext cx="9688277" cy="6449325"/>
          </a:xfrm>
          <a:prstGeom prst="rect">
            <a:avLst/>
          </a:prstGeom>
        </p:spPr>
      </p:pic>
      <p:sp>
        <p:nvSpPr>
          <p:cNvPr id="6" name="Right Brace 5">
            <a:extLst>
              <a:ext uri="{FF2B5EF4-FFF2-40B4-BE49-F238E27FC236}">
                <a16:creationId xmlns:a16="http://schemas.microsoft.com/office/drawing/2014/main" id="{01BA653A-6BAB-427E-7B5E-20440ACC93BF}"/>
              </a:ext>
            </a:extLst>
          </p:cNvPr>
          <p:cNvSpPr/>
          <p:nvPr/>
        </p:nvSpPr>
        <p:spPr>
          <a:xfrm>
            <a:off x="5731727" y="1204332"/>
            <a:ext cx="446049" cy="295507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7" name="Right Brace 6">
            <a:extLst>
              <a:ext uri="{FF2B5EF4-FFF2-40B4-BE49-F238E27FC236}">
                <a16:creationId xmlns:a16="http://schemas.microsoft.com/office/drawing/2014/main" id="{459553C8-7362-AF81-01D0-6CDE9509C92E}"/>
              </a:ext>
            </a:extLst>
          </p:cNvPr>
          <p:cNvSpPr/>
          <p:nvPr/>
        </p:nvSpPr>
        <p:spPr>
          <a:xfrm>
            <a:off x="5731726" y="4791307"/>
            <a:ext cx="446049" cy="172472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8" name="TextBox 7">
            <a:extLst>
              <a:ext uri="{FF2B5EF4-FFF2-40B4-BE49-F238E27FC236}">
                <a16:creationId xmlns:a16="http://schemas.microsoft.com/office/drawing/2014/main" id="{84709AF6-3C87-D06D-ECA2-AB201A8AF948}"/>
              </a:ext>
            </a:extLst>
          </p:cNvPr>
          <p:cNvSpPr txBox="1"/>
          <p:nvPr/>
        </p:nvSpPr>
        <p:spPr>
          <a:xfrm>
            <a:off x="6556917" y="2497202"/>
            <a:ext cx="1725088"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none" rtlCol="0">
            <a:spAutoFit/>
          </a:bodyPr>
          <a:lstStyle/>
          <a:p>
            <a:r>
              <a:rPr lang="en-US" dirty="0"/>
              <a:t>An orange cube</a:t>
            </a:r>
            <a:endParaRPr lang="th-TH" dirty="0"/>
          </a:p>
        </p:txBody>
      </p:sp>
      <p:sp>
        <p:nvSpPr>
          <p:cNvPr id="9" name="TextBox 8">
            <a:extLst>
              <a:ext uri="{FF2B5EF4-FFF2-40B4-BE49-F238E27FC236}">
                <a16:creationId xmlns:a16="http://schemas.microsoft.com/office/drawing/2014/main" id="{FA77C6D1-1B39-0067-413B-5EB61F8763D5}"/>
              </a:ext>
            </a:extLst>
          </p:cNvPr>
          <p:cNvSpPr txBox="1"/>
          <p:nvPr/>
        </p:nvSpPr>
        <p:spPr>
          <a:xfrm>
            <a:off x="6556917" y="5469002"/>
            <a:ext cx="2023311"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none" rtlCol="0">
            <a:spAutoFit/>
          </a:bodyPr>
          <a:lstStyle/>
          <a:p>
            <a:r>
              <a:rPr lang="en-US" dirty="0"/>
              <a:t>A white lamb cube</a:t>
            </a:r>
            <a:endParaRPr lang="th-TH" dirty="0"/>
          </a:p>
        </p:txBody>
      </p:sp>
      <p:sp>
        <p:nvSpPr>
          <p:cNvPr id="13" name="TextBox 12">
            <a:extLst>
              <a:ext uri="{FF2B5EF4-FFF2-40B4-BE49-F238E27FC236}">
                <a16:creationId xmlns:a16="http://schemas.microsoft.com/office/drawing/2014/main" id="{9093C293-A6D6-1B8B-5C44-33888C4F15E4}"/>
              </a:ext>
            </a:extLst>
          </p:cNvPr>
          <p:cNvSpPr txBox="1"/>
          <p:nvPr/>
        </p:nvSpPr>
        <p:spPr>
          <a:xfrm>
            <a:off x="6358983" y="6581001"/>
            <a:ext cx="6094140" cy="276999"/>
          </a:xfrm>
          <a:prstGeom prst="rect">
            <a:avLst/>
          </a:prstGeom>
          <a:noFill/>
        </p:spPr>
        <p:txBody>
          <a:bodyPr wrap="square">
            <a:spAutoFit/>
          </a:bodyPr>
          <a:lstStyle/>
          <a:p>
            <a:r>
              <a:rPr lang="en-US" sz="1200" dirty="0"/>
              <a:t>https://learnopengl.com/code_viewer_gh.php?code=src/2.lighting/1.colors/colors.cpp</a:t>
            </a:r>
            <a:endParaRPr lang="th-TH" sz="1200" dirty="0"/>
          </a:p>
        </p:txBody>
      </p:sp>
      <p:pic>
        <p:nvPicPr>
          <p:cNvPr id="1026" name="Picture 2">
            <a:extLst>
              <a:ext uri="{FF2B5EF4-FFF2-40B4-BE49-F238E27FC236}">
                <a16:creationId xmlns:a16="http://schemas.microsoft.com/office/drawing/2014/main" id="{7B2AE926-132F-D08F-CBE4-ECAC56F7B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3501" y="2787806"/>
            <a:ext cx="3035825" cy="237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61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FC23-4133-BAD8-5FDF-C5E4BAA42DC5}"/>
              </a:ext>
            </a:extLst>
          </p:cNvPr>
          <p:cNvSpPr>
            <a:spLocks noGrp="1"/>
          </p:cNvSpPr>
          <p:nvPr>
            <p:ph type="title"/>
          </p:nvPr>
        </p:nvSpPr>
        <p:spPr>
          <a:xfrm>
            <a:off x="643468" y="4380492"/>
            <a:ext cx="3638632" cy="1476581"/>
          </a:xfrm>
        </p:spPr>
        <p:txBody>
          <a:bodyPr>
            <a:normAutofit/>
          </a:bodyPr>
          <a:lstStyle/>
          <a:p>
            <a:r>
              <a:rPr lang="en-US" sz="3600" dirty="0"/>
              <a:t>The vertex shader (previous setup)</a:t>
            </a:r>
            <a:endParaRPr lang="th-TH" sz="3600" dirty="0"/>
          </a:p>
        </p:txBody>
      </p:sp>
      <p:pic>
        <p:nvPicPr>
          <p:cNvPr id="5" name="Content Placeholder 4">
            <a:extLst>
              <a:ext uri="{FF2B5EF4-FFF2-40B4-BE49-F238E27FC236}">
                <a16:creationId xmlns:a16="http://schemas.microsoft.com/office/drawing/2014/main" id="{5FEBF20B-A3D3-6556-8809-83B0AB0D362C}"/>
              </a:ext>
            </a:extLst>
          </p:cNvPr>
          <p:cNvPicPr>
            <a:picLocks noChangeAspect="1"/>
          </p:cNvPicPr>
          <p:nvPr/>
        </p:nvPicPr>
        <p:blipFill>
          <a:blip r:embed="rId4"/>
          <a:stretch>
            <a:fillRect/>
          </a:stretch>
        </p:blipFill>
        <p:spPr>
          <a:xfrm>
            <a:off x="643468" y="643467"/>
            <a:ext cx="7740225" cy="3038039"/>
          </a:xfrm>
          <a:prstGeom prst="rect">
            <a:avLst/>
          </a:prstGeom>
        </p:spPr>
      </p:pic>
      <p:pic>
        <p:nvPicPr>
          <p:cNvPr id="7" name="Picture 6">
            <a:extLst>
              <a:ext uri="{FF2B5EF4-FFF2-40B4-BE49-F238E27FC236}">
                <a16:creationId xmlns:a16="http://schemas.microsoft.com/office/drawing/2014/main" id="{A4E7062D-66C7-B3D1-E07E-7EADDB8D3017}"/>
              </a:ext>
            </a:extLst>
          </p:cNvPr>
          <p:cNvPicPr>
            <a:picLocks noChangeAspect="1"/>
          </p:cNvPicPr>
          <p:nvPr/>
        </p:nvPicPr>
        <p:blipFill>
          <a:blip r:embed="rId5"/>
          <a:stretch>
            <a:fillRect/>
          </a:stretch>
        </p:blipFill>
        <p:spPr>
          <a:xfrm>
            <a:off x="5034052" y="4395254"/>
            <a:ext cx="7030431" cy="1476581"/>
          </a:xfrm>
          <a:prstGeom prst="rect">
            <a:avLst/>
          </a:prstGeom>
        </p:spPr>
      </p:pic>
      <p:sp>
        <p:nvSpPr>
          <p:cNvPr id="3" name="Arrow: Up 2">
            <a:extLst>
              <a:ext uri="{FF2B5EF4-FFF2-40B4-BE49-F238E27FC236}">
                <a16:creationId xmlns:a16="http://schemas.microsoft.com/office/drawing/2014/main" id="{F66C9BD4-FBC6-7CDC-C2B7-288C26A61E5D}"/>
              </a:ext>
            </a:extLst>
          </p:cNvPr>
          <p:cNvSpPr/>
          <p:nvPr/>
        </p:nvSpPr>
        <p:spPr>
          <a:xfrm>
            <a:off x="2141951" y="3807912"/>
            <a:ext cx="613776" cy="75156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 name="Title 1">
            <a:extLst>
              <a:ext uri="{FF2B5EF4-FFF2-40B4-BE49-F238E27FC236}">
                <a16:creationId xmlns:a16="http://schemas.microsoft.com/office/drawing/2014/main" id="{BFA7BBB6-8327-BFD7-3EF4-3E6F20B2516B}"/>
              </a:ext>
            </a:extLst>
          </p:cNvPr>
          <p:cNvSpPr txBox="1">
            <a:spLocks/>
          </p:cNvSpPr>
          <p:nvPr/>
        </p:nvSpPr>
        <p:spPr>
          <a:xfrm>
            <a:off x="8722695" y="2345347"/>
            <a:ext cx="3341788" cy="147658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We need to add a light into our scene.</a:t>
            </a:r>
            <a:endParaRPr lang="th-TH" sz="2400" dirty="0"/>
          </a:p>
        </p:txBody>
      </p:sp>
      <p:sp>
        <p:nvSpPr>
          <p:cNvPr id="6" name="Arrow: Up 5">
            <a:extLst>
              <a:ext uri="{FF2B5EF4-FFF2-40B4-BE49-F238E27FC236}">
                <a16:creationId xmlns:a16="http://schemas.microsoft.com/office/drawing/2014/main" id="{18051092-2494-DFC8-B545-33780ACADCCC}"/>
              </a:ext>
            </a:extLst>
          </p:cNvPr>
          <p:cNvSpPr/>
          <p:nvPr/>
        </p:nvSpPr>
        <p:spPr>
          <a:xfrm rot="10800000">
            <a:off x="10249068" y="3628930"/>
            <a:ext cx="613776" cy="75156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49455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93B8-E348-7FB6-6C11-E037599EBD80}"/>
              </a:ext>
            </a:extLst>
          </p:cNvPr>
          <p:cNvSpPr>
            <a:spLocks noGrp="1"/>
          </p:cNvSpPr>
          <p:nvPr>
            <p:ph type="title"/>
          </p:nvPr>
        </p:nvSpPr>
        <p:spPr>
          <a:xfrm>
            <a:off x="724224" y="5332554"/>
            <a:ext cx="10353762" cy="970450"/>
          </a:xfrm>
        </p:spPr>
        <p:txBody>
          <a:bodyPr/>
          <a:lstStyle/>
          <a:p>
            <a:r>
              <a:rPr lang="en-US" dirty="0"/>
              <a:t>Lighting up with a fragment shader</a:t>
            </a:r>
            <a:endParaRPr lang="th-TH" dirty="0"/>
          </a:p>
        </p:txBody>
      </p:sp>
      <p:pic>
        <p:nvPicPr>
          <p:cNvPr id="5" name="Picture 4">
            <a:extLst>
              <a:ext uri="{FF2B5EF4-FFF2-40B4-BE49-F238E27FC236}">
                <a16:creationId xmlns:a16="http://schemas.microsoft.com/office/drawing/2014/main" id="{9A6876CA-E0A9-1F49-00DE-4E2A3BE17BC0}"/>
              </a:ext>
            </a:extLst>
          </p:cNvPr>
          <p:cNvPicPr>
            <a:picLocks noChangeAspect="1"/>
          </p:cNvPicPr>
          <p:nvPr/>
        </p:nvPicPr>
        <p:blipFill>
          <a:blip r:embed="rId3"/>
          <a:stretch>
            <a:fillRect/>
          </a:stretch>
        </p:blipFill>
        <p:spPr>
          <a:xfrm>
            <a:off x="724223" y="554995"/>
            <a:ext cx="4907027" cy="2065541"/>
          </a:xfrm>
          <a:prstGeom prst="rect">
            <a:avLst/>
          </a:prstGeom>
        </p:spPr>
      </p:pic>
      <p:pic>
        <p:nvPicPr>
          <p:cNvPr id="7" name="Picture 6">
            <a:extLst>
              <a:ext uri="{FF2B5EF4-FFF2-40B4-BE49-F238E27FC236}">
                <a16:creationId xmlns:a16="http://schemas.microsoft.com/office/drawing/2014/main" id="{9A6D0BEF-83C1-0F5F-F06F-B032ACF4BB26}"/>
              </a:ext>
            </a:extLst>
          </p:cNvPr>
          <p:cNvPicPr>
            <a:picLocks noChangeAspect="1"/>
          </p:cNvPicPr>
          <p:nvPr/>
        </p:nvPicPr>
        <p:blipFill>
          <a:blip r:embed="rId4"/>
          <a:stretch>
            <a:fillRect/>
          </a:stretch>
        </p:blipFill>
        <p:spPr>
          <a:xfrm>
            <a:off x="724223" y="4089034"/>
            <a:ext cx="9000837" cy="1081142"/>
          </a:xfrm>
          <a:prstGeom prst="rect">
            <a:avLst/>
          </a:prstGeom>
        </p:spPr>
      </p:pic>
      <p:sp>
        <p:nvSpPr>
          <p:cNvPr id="3" name="Title 1">
            <a:extLst>
              <a:ext uri="{FF2B5EF4-FFF2-40B4-BE49-F238E27FC236}">
                <a16:creationId xmlns:a16="http://schemas.microsoft.com/office/drawing/2014/main" id="{3D4B6D24-AE26-631A-ADD8-BD90984FB888}"/>
              </a:ext>
            </a:extLst>
          </p:cNvPr>
          <p:cNvSpPr txBox="1">
            <a:spLocks/>
          </p:cNvSpPr>
          <p:nvPr/>
        </p:nvSpPr>
        <p:spPr>
          <a:xfrm>
            <a:off x="6818799" y="849474"/>
            <a:ext cx="3638632" cy="147658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A modified fragment shader</a:t>
            </a:r>
            <a:endParaRPr lang="th-TH" sz="3600" dirty="0"/>
          </a:p>
        </p:txBody>
      </p:sp>
      <p:sp>
        <p:nvSpPr>
          <p:cNvPr id="4" name="Arrow: Up 3">
            <a:extLst>
              <a:ext uri="{FF2B5EF4-FFF2-40B4-BE49-F238E27FC236}">
                <a16:creationId xmlns:a16="http://schemas.microsoft.com/office/drawing/2014/main" id="{7DF742ED-1597-98AF-BEFF-8F16DF98AAB5}"/>
              </a:ext>
            </a:extLst>
          </p:cNvPr>
          <p:cNvSpPr/>
          <p:nvPr/>
        </p:nvSpPr>
        <p:spPr>
          <a:xfrm rot="16200000">
            <a:off x="5940799" y="1218246"/>
            <a:ext cx="659647" cy="73903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Title 1">
            <a:extLst>
              <a:ext uri="{FF2B5EF4-FFF2-40B4-BE49-F238E27FC236}">
                <a16:creationId xmlns:a16="http://schemas.microsoft.com/office/drawing/2014/main" id="{A8575F5D-4388-8A96-ADCB-611FA046679B}"/>
              </a:ext>
            </a:extLst>
          </p:cNvPr>
          <p:cNvSpPr txBox="1">
            <a:spLocks/>
          </p:cNvSpPr>
          <p:nvPr/>
        </p:nvSpPr>
        <p:spPr>
          <a:xfrm>
            <a:off x="5901105" y="3121586"/>
            <a:ext cx="6079986" cy="77295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rmAutofit fontScale="70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t>A new lighting shader is implemented.</a:t>
            </a:r>
          </a:p>
          <a:p>
            <a:pPr algn="l"/>
            <a:r>
              <a:rPr lang="en-US" sz="3600" dirty="0"/>
              <a:t>We set the values for the lighting shader.</a:t>
            </a:r>
            <a:endParaRPr lang="th-TH" sz="3600" dirty="0"/>
          </a:p>
        </p:txBody>
      </p:sp>
      <p:sp>
        <p:nvSpPr>
          <p:cNvPr id="8" name="Arrow: Bent-Up 7">
            <a:extLst>
              <a:ext uri="{FF2B5EF4-FFF2-40B4-BE49-F238E27FC236}">
                <a16:creationId xmlns:a16="http://schemas.microsoft.com/office/drawing/2014/main" id="{3EB54483-86EB-3365-CC6A-8B9BDFCDA9D1}"/>
              </a:ext>
            </a:extLst>
          </p:cNvPr>
          <p:cNvSpPr/>
          <p:nvPr/>
        </p:nvSpPr>
        <p:spPr>
          <a:xfrm rot="5400000" flipV="1">
            <a:off x="10524096" y="3866509"/>
            <a:ext cx="877016" cy="101034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75047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0689-3B47-F289-4E75-DF37A21FC2FA}"/>
              </a:ext>
            </a:extLst>
          </p:cNvPr>
          <p:cNvSpPr>
            <a:spLocks noGrp="1"/>
          </p:cNvSpPr>
          <p:nvPr>
            <p:ph type="title"/>
          </p:nvPr>
        </p:nvSpPr>
        <p:spPr/>
        <p:txBody>
          <a:bodyPr/>
          <a:lstStyle/>
          <a:p>
            <a:r>
              <a:rPr lang="en-US" dirty="0"/>
              <a:t>Adding a white lamb (cube)</a:t>
            </a:r>
            <a:endParaRPr lang="th-TH" dirty="0"/>
          </a:p>
        </p:txBody>
      </p:sp>
      <p:pic>
        <p:nvPicPr>
          <p:cNvPr id="5" name="Picture 4">
            <a:extLst>
              <a:ext uri="{FF2B5EF4-FFF2-40B4-BE49-F238E27FC236}">
                <a16:creationId xmlns:a16="http://schemas.microsoft.com/office/drawing/2014/main" id="{F967B0BD-40C5-1DFA-DB73-59D6A783FF4C}"/>
              </a:ext>
            </a:extLst>
          </p:cNvPr>
          <p:cNvPicPr>
            <a:picLocks noChangeAspect="1"/>
          </p:cNvPicPr>
          <p:nvPr/>
        </p:nvPicPr>
        <p:blipFill>
          <a:blip r:embed="rId3"/>
          <a:stretch>
            <a:fillRect/>
          </a:stretch>
        </p:blipFill>
        <p:spPr>
          <a:xfrm>
            <a:off x="2294433" y="1968715"/>
            <a:ext cx="7592485" cy="4124901"/>
          </a:xfrm>
          <a:prstGeom prst="rect">
            <a:avLst/>
          </a:prstGeom>
        </p:spPr>
      </p:pic>
    </p:spTree>
    <p:extLst>
      <p:ext uri="{BB962C8B-B14F-4D97-AF65-F5344CB8AC3E}">
        <p14:creationId xmlns:p14="http://schemas.microsoft.com/office/powerpoint/2010/main" val="780783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11809</TotalTime>
  <Words>2202</Words>
  <Application>Microsoft Office PowerPoint</Application>
  <PresentationFormat>Widescreen</PresentationFormat>
  <Paragraphs>200</Paragraphs>
  <Slides>26</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Gudea</vt:lpstr>
      <vt:lpstr>Aptos</vt:lpstr>
      <vt:lpstr>Calisto MT</vt:lpstr>
      <vt:lpstr>Cambria Math</vt:lpstr>
      <vt:lpstr>Courier New</vt:lpstr>
      <vt:lpstr>Wingdings</vt:lpstr>
      <vt:lpstr>Wingdings 2</vt:lpstr>
      <vt:lpstr>Slate</vt:lpstr>
      <vt:lpstr>Light and color</vt:lpstr>
      <vt:lpstr>Topics</vt:lpstr>
      <vt:lpstr>PowerPoint Presentation</vt:lpstr>
      <vt:lpstr>PowerPoint Presentation</vt:lpstr>
      <vt:lpstr>We want to setup a lamp in our scene.</vt:lpstr>
      <vt:lpstr>PowerPoint Presentation</vt:lpstr>
      <vt:lpstr>The vertex shader (previous setup)</vt:lpstr>
      <vt:lpstr>Lighting up with a fragment shader</vt:lpstr>
      <vt:lpstr>Adding a white lamb (cube)</vt:lpstr>
      <vt:lpstr>PowerPoint Presentation</vt:lpstr>
      <vt:lpstr>Basic lighting</vt:lpstr>
      <vt:lpstr>PowerPoint Presentation</vt:lpstr>
      <vt:lpstr>Ambient lighting</vt:lpstr>
      <vt:lpstr>Diffuse lighting</vt:lpstr>
      <vt:lpstr>Normal in the shaders</vt:lpstr>
      <vt:lpstr>Calculating the diffuse color - 1</vt:lpstr>
      <vt:lpstr>Calculating the diffuse color - 2</vt:lpstr>
      <vt:lpstr>Result</vt:lpstr>
      <vt:lpstr>Normal != Normal</vt:lpstr>
      <vt:lpstr>Normal vs Edge</vt:lpstr>
      <vt:lpstr>Specular lighting</vt:lpstr>
      <vt:lpstr>Specular reflection</vt:lpstr>
      <vt:lpstr>Calculating  Specular lighting</vt:lpstr>
      <vt:lpstr>Specular components</vt:lpstr>
      <vt:lpstr>Shading in  Vertex shader  vs.  Fragment shader</vt:lpstr>
      <vt:lpstr>Other shading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and augmented reality</dc:title>
  <dc:creator>tanaboon tongbuasirilai</dc:creator>
  <cp:lastModifiedBy>tanaboon tongbuasirilai</cp:lastModifiedBy>
  <cp:revision>1</cp:revision>
  <dcterms:created xsi:type="dcterms:W3CDTF">2024-05-22T07:28:32Z</dcterms:created>
  <dcterms:modified xsi:type="dcterms:W3CDTF">2024-10-25T12:07:04Z</dcterms:modified>
</cp:coreProperties>
</file>