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9"/>
  </p:notesMasterIdLst>
  <p:sldIdLst>
    <p:sldId id="256" r:id="rId3"/>
    <p:sldId id="257" r:id="rId4"/>
    <p:sldId id="284" r:id="rId5"/>
    <p:sldId id="301" r:id="rId6"/>
    <p:sldId id="347" r:id="rId7"/>
    <p:sldId id="304" r:id="rId8"/>
    <p:sldId id="300" r:id="rId9"/>
    <p:sldId id="305" r:id="rId10"/>
    <p:sldId id="348" r:id="rId11"/>
    <p:sldId id="306" r:id="rId12"/>
    <p:sldId id="349" r:id="rId13"/>
    <p:sldId id="307" r:id="rId14"/>
    <p:sldId id="308" r:id="rId15"/>
    <p:sldId id="350" r:id="rId16"/>
    <p:sldId id="311" r:id="rId17"/>
    <p:sldId id="310" r:id="rId18"/>
    <p:sldId id="351" r:id="rId19"/>
    <p:sldId id="312" r:id="rId20"/>
    <p:sldId id="316" r:id="rId21"/>
    <p:sldId id="309" r:id="rId22"/>
    <p:sldId id="313" r:id="rId23"/>
    <p:sldId id="317" r:id="rId24"/>
    <p:sldId id="318" r:id="rId25"/>
    <p:sldId id="314" r:id="rId26"/>
    <p:sldId id="315" r:id="rId27"/>
    <p:sldId id="319" r:id="rId28"/>
    <p:sldId id="320" r:id="rId29"/>
    <p:sldId id="321" r:id="rId30"/>
    <p:sldId id="322" r:id="rId31"/>
    <p:sldId id="323" r:id="rId32"/>
    <p:sldId id="353" r:id="rId33"/>
    <p:sldId id="354" r:id="rId34"/>
    <p:sldId id="355" r:id="rId35"/>
    <p:sldId id="352" r:id="rId36"/>
    <p:sldId id="324" r:id="rId37"/>
    <p:sldId id="325" r:id="rId38"/>
    <p:sldId id="326" r:id="rId39"/>
    <p:sldId id="327" r:id="rId40"/>
    <p:sldId id="328" r:id="rId41"/>
    <p:sldId id="330" r:id="rId42"/>
    <p:sldId id="329" r:id="rId43"/>
    <p:sldId id="331" r:id="rId44"/>
    <p:sldId id="332" r:id="rId45"/>
    <p:sldId id="333" r:id="rId46"/>
    <p:sldId id="334" r:id="rId47"/>
    <p:sldId id="335" r:id="rId48"/>
    <p:sldId id="336" r:id="rId49"/>
    <p:sldId id="337" r:id="rId50"/>
    <p:sldId id="338" r:id="rId51"/>
    <p:sldId id="339" r:id="rId52"/>
    <p:sldId id="340" r:id="rId53"/>
    <p:sldId id="342" r:id="rId54"/>
    <p:sldId id="343" r:id="rId55"/>
    <p:sldId id="345" r:id="rId56"/>
    <p:sldId id="344" r:id="rId57"/>
    <p:sldId id="346"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42CC7-727D-462C-9726-3871B6720FE5}" v="31" dt="2024-10-01T11:04:01.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28" autoAdjust="0"/>
  </p:normalViewPr>
  <p:slideViewPr>
    <p:cSldViewPr snapToGrid="0">
      <p:cViewPr varScale="1">
        <p:scale>
          <a:sx n="89" d="100"/>
          <a:sy n="89" d="100"/>
        </p:scale>
        <p:origin x="30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aboon tongbuasirilai" userId="3a6fbbe2-a5cd-4f36-96f1-1e3cf3325333" providerId="ADAL" clId="{535E5DAA-59BC-4C0B-A055-DAB0717B496F}"/>
    <pc:docChg chg="modSld">
      <pc:chgData name="tanaboon tongbuasirilai" userId="3a6fbbe2-a5cd-4f36-96f1-1e3cf3325333" providerId="ADAL" clId="{535E5DAA-59BC-4C0B-A055-DAB0717B496F}" dt="2024-09-11T03:41:31.330" v="17" actId="20577"/>
      <pc:docMkLst>
        <pc:docMk/>
      </pc:docMkLst>
      <pc:sldChg chg="modSp mod">
        <pc:chgData name="tanaboon tongbuasirilai" userId="3a6fbbe2-a5cd-4f36-96f1-1e3cf3325333" providerId="ADAL" clId="{535E5DAA-59BC-4C0B-A055-DAB0717B496F}" dt="2024-09-11T03:41:31.330" v="17" actId="20577"/>
        <pc:sldMkLst>
          <pc:docMk/>
          <pc:sldMk cId="3814678877" sldId="256"/>
        </pc:sldMkLst>
        <pc:spChg chg="mod">
          <ac:chgData name="tanaboon tongbuasirilai" userId="3a6fbbe2-a5cd-4f36-96f1-1e3cf3325333" providerId="ADAL" clId="{535E5DAA-59BC-4C0B-A055-DAB0717B496F}" dt="2024-09-11T03:41:31.330" v="17" actId="20577"/>
          <ac:spMkLst>
            <pc:docMk/>
            <pc:sldMk cId="3814678877" sldId="256"/>
            <ac:spMk id="3" creationId="{190B6416-97A8-EFC0-CD63-0AF5F86344AD}"/>
          </ac:spMkLst>
        </pc:spChg>
      </pc:sldChg>
    </pc:docChg>
  </pc:docChgLst>
  <pc:docChgLst>
    <pc:chgData name="tanaboon tongbuasirilai" userId="3a6fbbe2-a5cd-4f36-96f1-1e3cf3325333" providerId="ADAL" clId="{509AA3B3-AAF2-474D-A3F8-A16C94656D1B}"/>
    <pc:docChg chg="undo redo custSel addSld delSld modSld sldOrd">
      <pc:chgData name="tanaboon tongbuasirilai" userId="3a6fbbe2-a5cd-4f36-96f1-1e3cf3325333" providerId="ADAL" clId="{509AA3B3-AAF2-474D-A3F8-A16C94656D1B}" dt="2024-07-08T08:30:00.181" v="5060" actId="1076"/>
      <pc:docMkLst>
        <pc:docMk/>
      </pc:docMkLst>
      <pc:sldChg chg="addSp delSp modSp new mod setBg">
        <pc:chgData name="tanaboon tongbuasirilai" userId="3a6fbbe2-a5cd-4f36-96f1-1e3cf3325333" providerId="ADAL" clId="{509AA3B3-AAF2-474D-A3F8-A16C94656D1B}" dt="2024-07-02T08:28:47.784" v="109" actId="242"/>
        <pc:sldMkLst>
          <pc:docMk/>
          <pc:sldMk cId="3814678877" sldId="256"/>
        </pc:sldMkLst>
        <pc:spChg chg="mod">
          <ac:chgData name="tanaboon tongbuasirilai" userId="3a6fbbe2-a5cd-4f36-96f1-1e3cf3325333" providerId="ADAL" clId="{509AA3B3-AAF2-474D-A3F8-A16C94656D1B}" dt="2024-07-02T08:28:21.303" v="89" actId="1076"/>
          <ac:spMkLst>
            <pc:docMk/>
            <pc:sldMk cId="3814678877" sldId="256"/>
            <ac:spMk id="2" creationId="{CBB9943A-F7B6-7A96-FD50-B7ABB10BD354}"/>
          </ac:spMkLst>
        </pc:spChg>
        <pc:spChg chg="mod">
          <ac:chgData name="tanaboon tongbuasirilai" userId="3a6fbbe2-a5cd-4f36-96f1-1e3cf3325333" providerId="ADAL" clId="{509AA3B3-AAF2-474D-A3F8-A16C94656D1B}" dt="2024-07-02T08:28:47.784" v="109" actId="242"/>
          <ac:spMkLst>
            <pc:docMk/>
            <pc:sldMk cId="3814678877" sldId="256"/>
            <ac:spMk id="3" creationId="{190B6416-97A8-EFC0-CD63-0AF5F86344AD}"/>
          </ac:spMkLst>
        </pc:spChg>
        <pc:spChg chg="add del">
          <ac:chgData name="tanaboon tongbuasirilai" userId="3a6fbbe2-a5cd-4f36-96f1-1e3cf3325333" providerId="ADAL" clId="{509AA3B3-AAF2-474D-A3F8-A16C94656D1B}" dt="2024-07-02T08:28:15.636" v="88" actId="26606"/>
          <ac:spMkLst>
            <pc:docMk/>
            <pc:sldMk cId="3814678877" sldId="256"/>
            <ac:spMk id="9" creationId="{464EC53C-35C4-4E84-AFE2-A7D081852617}"/>
          </ac:spMkLst>
        </pc:spChg>
        <pc:spChg chg="add del">
          <ac:chgData name="tanaboon tongbuasirilai" userId="3a6fbbe2-a5cd-4f36-96f1-1e3cf3325333" providerId="ADAL" clId="{509AA3B3-AAF2-474D-A3F8-A16C94656D1B}" dt="2024-07-02T08:28:15.636" v="88" actId="26606"/>
          <ac:spMkLst>
            <pc:docMk/>
            <pc:sldMk cId="3814678877" sldId="256"/>
            <ac:spMk id="11" creationId="{9A3F5928-D955-456A-97B5-AA390B8CE9D5}"/>
          </ac:spMkLst>
        </pc:spChg>
        <pc:spChg chg="add del">
          <ac:chgData name="tanaboon tongbuasirilai" userId="3a6fbbe2-a5cd-4f36-96f1-1e3cf3325333" providerId="ADAL" clId="{509AA3B3-AAF2-474D-A3F8-A16C94656D1B}" dt="2024-07-02T08:28:15.636" v="88" actId="26606"/>
          <ac:spMkLst>
            <pc:docMk/>
            <pc:sldMk cId="3814678877" sldId="256"/>
            <ac:spMk id="15" creationId="{C5CB530E-515E-412C-9DF1-5F8FFBD6F383}"/>
          </ac:spMkLst>
        </pc:spChg>
        <pc:spChg chg="add del">
          <ac:chgData name="tanaboon tongbuasirilai" userId="3a6fbbe2-a5cd-4f36-96f1-1e3cf3325333" providerId="ADAL" clId="{509AA3B3-AAF2-474D-A3F8-A16C94656D1B}" dt="2024-07-02T08:28:15.636" v="88" actId="26606"/>
          <ac:spMkLst>
            <pc:docMk/>
            <pc:sldMk cId="3814678877" sldId="256"/>
            <ac:spMk id="17" creationId="{712D4376-A578-4FF1-94FC-245E7A6A489F}"/>
          </ac:spMkLst>
        </pc:spChg>
        <pc:spChg chg="add del">
          <ac:chgData name="tanaboon tongbuasirilai" userId="3a6fbbe2-a5cd-4f36-96f1-1e3cf3325333" providerId="ADAL" clId="{509AA3B3-AAF2-474D-A3F8-A16C94656D1B}" dt="2024-07-02T08:28:15.636" v="88" actId="26606"/>
          <ac:spMkLst>
            <pc:docMk/>
            <pc:sldMk cId="3814678877" sldId="256"/>
            <ac:spMk id="19" creationId="{AEA7509D-F04F-40CB-A0B3-EEF16499CC9F}"/>
          </ac:spMkLst>
        </pc:spChg>
        <pc:spChg chg="add">
          <ac:chgData name="tanaboon tongbuasirilai" userId="3a6fbbe2-a5cd-4f36-96f1-1e3cf3325333" providerId="ADAL" clId="{509AA3B3-AAF2-474D-A3F8-A16C94656D1B}" dt="2024-07-02T08:28:15.636" v="88" actId="26606"/>
          <ac:spMkLst>
            <pc:docMk/>
            <pc:sldMk cId="3814678877" sldId="256"/>
            <ac:spMk id="24" creationId="{464EC53C-35C4-4E84-AFE2-A7D081852617}"/>
          </ac:spMkLst>
        </pc:spChg>
        <pc:spChg chg="add">
          <ac:chgData name="tanaboon tongbuasirilai" userId="3a6fbbe2-a5cd-4f36-96f1-1e3cf3325333" providerId="ADAL" clId="{509AA3B3-AAF2-474D-A3F8-A16C94656D1B}" dt="2024-07-02T08:28:15.636" v="88" actId="26606"/>
          <ac:spMkLst>
            <pc:docMk/>
            <pc:sldMk cId="3814678877" sldId="256"/>
            <ac:spMk id="26" creationId="{9A3F5928-D955-456A-97B5-AA390B8CE9D5}"/>
          </ac:spMkLst>
        </pc:spChg>
        <pc:spChg chg="add">
          <ac:chgData name="tanaboon tongbuasirilai" userId="3a6fbbe2-a5cd-4f36-96f1-1e3cf3325333" providerId="ADAL" clId="{509AA3B3-AAF2-474D-A3F8-A16C94656D1B}" dt="2024-07-02T08:28:15.636" v="88" actId="26606"/>
          <ac:spMkLst>
            <pc:docMk/>
            <pc:sldMk cId="3814678877" sldId="256"/>
            <ac:spMk id="30" creationId="{C5CB530E-515E-412C-9DF1-5F8FFBD6F383}"/>
          </ac:spMkLst>
        </pc:spChg>
        <pc:spChg chg="add">
          <ac:chgData name="tanaboon tongbuasirilai" userId="3a6fbbe2-a5cd-4f36-96f1-1e3cf3325333" providerId="ADAL" clId="{509AA3B3-AAF2-474D-A3F8-A16C94656D1B}" dt="2024-07-02T08:28:15.636" v="88" actId="26606"/>
          <ac:spMkLst>
            <pc:docMk/>
            <pc:sldMk cId="3814678877" sldId="256"/>
            <ac:spMk id="32" creationId="{712D4376-A578-4FF1-94FC-245E7A6A489F}"/>
          </ac:spMkLst>
        </pc:spChg>
        <pc:spChg chg="add">
          <ac:chgData name="tanaboon tongbuasirilai" userId="3a6fbbe2-a5cd-4f36-96f1-1e3cf3325333" providerId="ADAL" clId="{509AA3B3-AAF2-474D-A3F8-A16C94656D1B}" dt="2024-07-02T08:28:15.636" v="88" actId="26606"/>
          <ac:spMkLst>
            <pc:docMk/>
            <pc:sldMk cId="3814678877" sldId="256"/>
            <ac:spMk id="34" creationId="{AEA7509D-F04F-40CB-A0B3-EEF16499CC9F}"/>
          </ac:spMkLst>
        </pc:spChg>
        <pc:picChg chg="add">
          <ac:chgData name="tanaboon tongbuasirilai" userId="3a6fbbe2-a5cd-4f36-96f1-1e3cf3325333" providerId="ADAL" clId="{509AA3B3-AAF2-474D-A3F8-A16C94656D1B}" dt="2024-07-02T08:27:53.201" v="79" actId="26606"/>
          <ac:picMkLst>
            <pc:docMk/>
            <pc:sldMk cId="3814678877" sldId="256"/>
            <ac:picMk id="5" creationId="{2BBA12E9-3C44-13A5-70BA-E095E9284B2B}"/>
          </ac:picMkLst>
        </pc:picChg>
        <pc:cxnChg chg="add del">
          <ac:chgData name="tanaboon tongbuasirilai" userId="3a6fbbe2-a5cd-4f36-96f1-1e3cf3325333" providerId="ADAL" clId="{509AA3B3-AAF2-474D-A3F8-A16C94656D1B}" dt="2024-07-02T08:28:15.636" v="88" actId="26606"/>
          <ac:cxnSpMkLst>
            <pc:docMk/>
            <pc:sldMk cId="3814678877" sldId="256"/>
            <ac:cxnSpMk id="13" creationId="{56020367-4FD5-4596-8E10-C5F095CD8DBF}"/>
          </ac:cxnSpMkLst>
        </pc:cxnChg>
        <pc:cxnChg chg="add">
          <ac:chgData name="tanaboon tongbuasirilai" userId="3a6fbbe2-a5cd-4f36-96f1-1e3cf3325333" providerId="ADAL" clId="{509AA3B3-AAF2-474D-A3F8-A16C94656D1B}" dt="2024-07-02T08:28:15.636" v="88" actId="26606"/>
          <ac:cxnSpMkLst>
            <pc:docMk/>
            <pc:sldMk cId="3814678877" sldId="256"/>
            <ac:cxnSpMk id="28" creationId="{56020367-4FD5-4596-8E10-C5F095CD8DBF}"/>
          </ac:cxnSpMkLst>
        </pc:cxnChg>
      </pc:sldChg>
      <pc:sldChg chg="addSp delSp modSp new mod">
        <pc:chgData name="tanaboon tongbuasirilai" userId="3a6fbbe2-a5cd-4f36-96f1-1e3cf3325333" providerId="ADAL" clId="{509AA3B3-AAF2-474D-A3F8-A16C94656D1B}" dt="2024-07-08T08:02:15.950" v="4627" actId="20577"/>
        <pc:sldMkLst>
          <pc:docMk/>
          <pc:sldMk cId="197051612" sldId="257"/>
        </pc:sldMkLst>
        <pc:spChg chg="mod">
          <ac:chgData name="tanaboon tongbuasirilai" userId="3a6fbbe2-a5cd-4f36-96f1-1e3cf3325333" providerId="ADAL" clId="{509AA3B3-AAF2-474D-A3F8-A16C94656D1B}" dt="2024-07-04T07:54:19.720" v="2777" actId="20577"/>
          <ac:spMkLst>
            <pc:docMk/>
            <pc:sldMk cId="197051612" sldId="257"/>
            <ac:spMk id="2" creationId="{E3B043DE-EE15-C09C-C77C-37D112AC6C33}"/>
          </ac:spMkLst>
        </pc:spChg>
        <pc:spChg chg="mod">
          <ac:chgData name="tanaboon tongbuasirilai" userId="3a6fbbe2-a5cd-4f36-96f1-1e3cf3325333" providerId="ADAL" clId="{509AA3B3-AAF2-474D-A3F8-A16C94656D1B}" dt="2024-07-08T08:02:15.950" v="4627" actId="20577"/>
          <ac:spMkLst>
            <pc:docMk/>
            <pc:sldMk cId="197051612" sldId="257"/>
            <ac:spMk id="3" creationId="{70A2CE47-685E-4779-F0CC-B16F75A8CBD6}"/>
          </ac:spMkLst>
        </pc:spChg>
        <pc:spChg chg="add del">
          <ac:chgData name="tanaboon tongbuasirilai" userId="3a6fbbe2-a5cd-4f36-96f1-1e3cf3325333" providerId="ADAL" clId="{509AA3B3-AAF2-474D-A3F8-A16C94656D1B}" dt="2024-07-02T08:32:42.793" v="135" actId="22"/>
          <ac:spMkLst>
            <pc:docMk/>
            <pc:sldMk cId="197051612" sldId="257"/>
            <ac:spMk id="5" creationId="{C98F0F21-8784-712B-524E-7905E00E4084}"/>
          </ac:spMkLst>
        </pc:spChg>
        <pc:spChg chg="add mod">
          <ac:chgData name="tanaboon tongbuasirilai" userId="3a6fbbe2-a5cd-4f36-96f1-1e3cf3325333" providerId="ADAL" clId="{509AA3B3-AAF2-474D-A3F8-A16C94656D1B}" dt="2024-07-02T08:33:16.270" v="185" actId="1076"/>
          <ac:spMkLst>
            <pc:docMk/>
            <pc:sldMk cId="197051612" sldId="257"/>
            <ac:spMk id="7" creationId="{77CCFDB2-EBC5-62AD-2D98-1F9541A3239A}"/>
          </ac:spMkLst>
        </pc:spChg>
      </pc:sldChg>
      <pc:sldChg chg="addSp delSp modSp add del mod setBg delDesignElem">
        <pc:chgData name="tanaboon tongbuasirilai" userId="3a6fbbe2-a5cd-4f36-96f1-1e3cf3325333" providerId="ADAL" clId="{509AA3B3-AAF2-474D-A3F8-A16C94656D1B}" dt="2024-07-02T08:29:59.799" v="115"/>
        <pc:sldMkLst>
          <pc:docMk/>
          <pc:sldMk cId="4100901819" sldId="284"/>
        </pc:sldMkLst>
        <pc:spChg chg="mod">
          <ac:chgData name="tanaboon tongbuasirilai" userId="3a6fbbe2-a5cd-4f36-96f1-1e3cf3325333" providerId="ADAL" clId="{509AA3B3-AAF2-474D-A3F8-A16C94656D1B}" dt="2024-07-02T08:29:59.774" v="114"/>
          <ac:spMkLst>
            <pc:docMk/>
            <pc:sldMk cId="4100901819" sldId="284"/>
            <ac:spMk id="3" creationId="{34D8199B-3EA5-535C-CB6B-49E8847AB41B}"/>
          </ac:spMkLst>
        </pc:spChg>
        <pc:spChg chg="add del">
          <ac:chgData name="tanaboon tongbuasirilai" userId="3a6fbbe2-a5cd-4f36-96f1-1e3cf3325333" providerId="ADAL" clId="{509AA3B3-AAF2-474D-A3F8-A16C94656D1B}" dt="2024-07-02T08:29:59.774" v="114"/>
          <ac:spMkLst>
            <pc:docMk/>
            <pc:sldMk cId="4100901819" sldId="284"/>
            <ac:spMk id="8" creationId="{C33976D1-3430-450C-A978-87A9A6E8E71F}"/>
          </ac:spMkLst>
        </pc:spChg>
        <pc:spChg chg="add del">
          <ac:chgData name="tanaboon tongbuasirilai" userId="3a6fbbe2-a5cd-4f36-96f1-1e3cf3325333" providerId="ADAL" clId="{509AA3B3-AAF2-474D-A3F8-A16C94656D1B}" dt="2024-07-02T08:29:59.774" v="114"/>
          <ac:spMkLst>
            <pc:docMk/>
            <pc:sldMk cId="4100901819" sldId="284"/>
            <ac:spMk id="10" creationId="{7D6AAC78-7D86-415A-ADC1-2B474807960C}"/>
          </ac:spMkLst>
        </pc:spChg>
        <pc:spChg chg="add del">
          <ac:chgData name="tanaboon tongbuasirilai" userId="3a6fbbe2-a5cd-4f36-96f1-1e3cf3325333" providerId="ADAL" clId="{509AA3B3-AAF2-474D-A3F8-A16C94656D1B}" dt="2024-07-02T08:29:59.774" v="114"/>
          <ac:spMkLst>
            <pc:docMk/>
            <pc:sldMk cId="4100901819" sldId="284"/>
            <ac:spMk id="12" creationId="{F2A658D9-F185-44F1-BA33-D50320D1D078}"/>
          </ac:spMkLst>
        </pc:spChg>
      </pc:sldChg>
      <pc:sldChg chg="addSp delSp add del setBg delDesignElem">
        <pc:chgData name="tanaboon tongbuasirilai" userId="3a6fbbe2-a5cd-4f36-96f1-1e3cf3325333" providerId="ADAL" clId="{509AA3B3-AAF2-474D-A3F8-A16C94656D1B}" dt="2024-07-02T08:30:13.138" v="120"/>
        <pc:sldMkLst>
          <pc:docMk/>
          <pc:sldMk cId="2121230393" sldId="300"/>
        </pc:sldMkLst>
        <pc:spChg chg="add del">
          <ac:chgData name="tanaboon tongbuasirilai" userId="3a6fbbe2-a5cd-4f36-96f1-1e3cf3325333" providerId="ADAL" clId="{509AA3B3-AAF2-474D-A3F8-A16C94656D1B}" dt="2024-07-02T08:30:13.114" v="119"/>
          <ac:spMkLst>
            <pc:docMk/>
            <pc:sldMk cId="2121230393" sldId="300"/>
            <ac:spMk id="10" creationId="{6EDED847-34F1-4353-AA83-1525E9E40671}"/>
          </ac:spMkLst>
        </pc:spChg>
      </pc:sldChg>
      <pc:sldChg chg="addSp delSp add del setBg delDesignElem">
        <pc:chgData name="tanaboon tongbuasirilai" userId="3a6fbbe2-a5cd-4f36-96f1-1e3cf3325333" providerId="ADAL" clId="{509AA3B3-AAF2-474D-A3F8-A16C94656D1B}" dt="2024-07-02T08:30:13.138" v="120"/>
        <pc:sldMkLst>
          <pc:docMk/>
          <pc:sldMk cId="671618872" sldId="301"/>
        </pc:sldMkLst>
        <pc:spChg chg="add del">
          <ac:chgData name="tanaboon tongbuasirilai" userId="3a6fbbe2-a5cd-4f36-96f1-1e3cf3325333" providerId="ADAL" clId="{509AA3B3-AAF2-474D-A3F8-A16C94656D1B}" dt="2024-07-02T08:30:13.114" v="119"/>
          <ac:spMkLst>
            <pc:docMk/>
            <pc:sldMk cId="671618872" sldId="301"/>
            <ac:spMk id="1031" creationId="{5CEBAAEF-3E73-4D85-9A3C-E40FEAFAEE6C}"/>
          </ac:spMkLst>
        </pc:spChg>
      </pc:sldChg>
      <pc:sldChg chg="new del">
        <pc:chgData name="tanaboon tongbuasirilai" userId="3a6fbbe2-a5cd-4f36-96f1-1e3cf3325333" providerId="ADAL" clId="{509AA3B3-AAF2-474D-A3F8-A16C94656D1B}" dt="2024-07-02T08:33:27.521" v="188" actId="47"/>
        <pc:sldMkLst>
          <pc:docMk/>
          <pc:sldMk cId="3553876826" sldId="302"/>
        </pc:sldMkLst>
      </pc:sldChg>
      <pc:sldChg chg="add del">
        <pc:chgData name="tanaboon tongbuasirilai" userId="3a6fbbe2-a5cd-4f36-96f1-1e3cf3325333" providerId="ADAL" clId="{509AA3B3-AAF2-474D-A3F8-A16C94656D1B}" dt="2024-07-02T08:33:59.440" v="193" actId="47"/>
        <pc:sldMkLst>
          <pc:docMk/>
          <pc:sldMk cId="1149655706" sldId="303"/>
        </pc:sldMkLst>
      </pc:sldChg>
      <pc:sldChg chg="addSp modSp new mod ord setBg modNotesTx">
        <pc:chgData name="tanaboon tongbuasirilai" userId="3a6fbbe2-a5cd-4f36-96f1-1e3cf3325333" providerId="ADAL" clId="{509AA3B3-AAF2-474D-A3F8-A16C94656D1B}" dt="2024-07-02T08:43:44.439" v="248" actId="27636"/>
        <pc:sldMkLst>
          <pc:docMk/>
          <pc:sldMk cId="3564680050" sldId="304"/>
        </pc:sldMkLst>
        <pc:spChg chg="mod">
          <ac:chgData name="tanaboon tongbuasirilai" userId="3a6fbbe2-a5cd-4f36-96f1-1e3cf3325333" providerId="ADAL" clId="{509AA3B3-AAF2-474D-A3F8-A16C94656D1B}" dt="2024-07-02T08:35:31.885" v="210" actId="20577"/>
          <ac:spMkLst>
            <pc:docMk/>
            <pc:sldMk cId="3564680050" sldId="304"/>
            <ac:spMk id="2" creationId="{975217A7-8F9C-B39D-BAEE-B6F2DA653DD6}"/>
          </ac:spMkLst>
        </pc:spChg>
        <pc:spChg chg="mod">
          <ac:chgData name="tanaboon tongbuasirilai" userId="3a6fbbe2-a5cd-4f36-96f1-1e3cf3325333" providerId="ADAL" clId="{509AA3B3-AAF2-474D-A3F8-A16C94656D1B}" dt="2024-07-02T08:43:44.439" v="248" actId="27636"/>
          <ac:spMkLst>
            <pc:docMk/>
            <pc:sldMk cId="3564680050" sldId="304"/>
            <ac:spMk id="3" creationId="{9F6FC210-EF15-485B-DAD5-A1039145AD9E}"/>
          </ac:spMkLst>
        </pc:spChg>
        <pc:spChg chg="add">
          <ac:chgData name="tanaboon tongbuasirilai" userId="3a6fbbe2-a5cd-4f36-96f1-1e3cf3325333" providerId="ADAL" clId="{509AA3B3-AAF2-474D-A3F8-A16C94656D1B}" dt="2024-07-02T08:43:35.572" v="246"/>
          <ac:spMkLst>
            <pc:docMk/>
            <pc:sldMk cId="3564680050" sldId="304"/>
            <ac:spMk id="4" creationId="{5C4D7C6E-0CDA-722F-3684-CC792E394DBD}"/>
          </ac:spMkLst>
        </pc:spChg>
        <pc:spChg chg="add">
          <ac:chgData name="tanaboon tongbuasirilai" userId="3a6fbbe2-a5cd-4f36-96f1-1e3cf3325333" providerId="ADAL" clId="{509AA3B3-AAF2-474D-A3F8-A16C94656D1B}" dt="2024-07-02T08:33:53.737" v="190" actId="26606"/>
          <ac:spMkLst>
            <pc:docMk/>
            <pc:sldMk cId="3564680050" sldId="304"/>
            <ac:spMk id="8" creationId="{B6CDA21F-E7AF-4C75-8395-33F58D5B0E45}"/>
          </ac:spMkLst>
        </pc:spChg>
        <pc:spChg chg="add">
          <ac:chgData name="tanaboon tongbuasirilai" userId="3a6fbbe2-a5cd-4f36-96f1-1e3cf3325333" providerId="ADAL" clId="{509AA3B3-AAF2-474D-A3F8-A16C94656D1B}" dt="2024-07-02T08:33:53.737" v="190" actId="26606"/>
          <ac:spMkLst>
            <pc:docMk/>
            <pc:sldMk cId="3564680050" sldId="304"/>
            <ac:spMk id="15" creationId="{D5B0017B-2ECA-49AF-B397-DC140825DF8D}"/>
          </ac:spMkLst>
        </pc:spChg>
        <pc:grpChg chg="add">
          <ac:chgData name="tanaboon tongbuasirilai" userId="3a6fbbe2-a5cd-4f36-96f1-1e3cf3325333" providerId="ADAL" clId="{509AA3B3-AAF2-474D-A3F8-A16C94656D1B}" dt="2024-07-02T08:33:53.737" v="190" actId="26606"/>
          <ac:grpSpMkLst>
            <pc:docMk/>
            <pc:sldMk cId="3564680050" sldId="304"/>
            <ac:grpSpMk id="10" creationId="{AE1C45F0-260A-458C-96ED-C1F6D2151219}"/>
          </ac:grpSpMkLst>
        </pc:grpChg>
        <pc:cxnChg chg="add">
          <ac:chgData name="tanaboon tongbuasirilai" userId="3a6fbbe2-a5cd-4f36-96f1-1e3cf3325333" providerId="ADAL" clId="{509AA3B3-AAF2-474D-A3F8-A16C94656D1B}" dt="2024-07-02T08:33:53.737" v="190" actId="26606"/>
          <ac:cxnSpMkLst>
            <pc:docMk/>
            <pc:sldMk cId="3564680050" sldId="304"/>
            <ac:cxnSpMk id="17" creationId="{6CF1BAF6-AD41-4082-B212-8A1F9A2E8779}"/>
          </ac:cxnSpMkLst>
        </pc:cxnChg>
      </pc:sldChg>
      <pc:sldChg chg="addSp modSp new mod setBg">
        <pc:chgData name="tanaboon tongbuasirilai" userId="3a6fbbe2-a5cd-4f36-96f1-1e3cf3325333" providerId="ADAL" clId="{509AA3B3-AAF2-474D-A3F8-A16C94656D1B}" dt="2024-07-03T05:49:26.131" v="590" actId="26606"/>
        <pc:sldMkLst>
          <pc:docMk/>
          <pc:sldMk cId="1382598167" sldId="305"/>
        </pc:sldMkLst>
        <pc:spChg chg="mod">
          <ac:chgData name="tanaboon tongbuasirilai" userId="3a6fbbe2-a5cd-4f36-96f1-1e3cf3325333" providerId="ADAL" clId="{509AA3B3-AAF2-474D-A3F8-A16C94656D1B}" dt="2024-07-03T05:49:26.131" v="590" actId="26606"/>
          <ac:spMkLst>
            <pc:docMk/>
            <pc:sldMk cId="1382598167" sldId="305"/>
            <ac:spMk id="2" creationId="{B7AEFD7E-908B-4C44-E5B3-206E1FAC6DBA}"/>
          </ac:spMkLst>
        </pc:spChg>
        <pc:spChg chg="mod">
          <ac:chgData name="tanaboon tongbuasirilai" userId="3a6fbbe2-a5cd-4f36-96f1-1e3cf3325333" providerId="ADAL" clId="{509AA3B3-AAF2-474D-A3F8-A16C94656D1B}" dt="2024-07-03T05:49:26.131" v="590" actId="26606"/>
          <ac:spMkLst>
            <pc:docMk/>
            <pc:sldMk cId="1382598167" sldId="305"/>
            <ac:spMk id="3" creationId="{31AF140B-4110-DD2A-B369-D8408B2A1773}"/>
          </ac:spMkLst>
        </pc:spChg>
        <pc:spChg chg="add">
          <ac:chgData name="tanaboon tongbuasirilai" userId="3a6fbbe2-a5cd-4f36-96f1-1e3cf3325333" providerId="ADAL" clId="{509AA3B3-AAF2-474D-A3F8-A16C94656D1B}" dt="2024-07-03T05:49:26.131" v="590" actId="26606"/>
          <ac:spMkLst>
            <pc:docMk/>
            <pc:sldMk cId="1382598167" sldId="305"/>
            <ac:spMk id="9" creationId="{3ECBE1F1-D69B-4AFA-ABD5-8E41720EF6DE}"/>
          </ac:spMkLst>
        </pc:spChg>
        <pc:spChg chg="add">
          <ac:chgData name="tanaboon tongbuasirilai" userId="3a6fbbe2-a5cd-4f36-96f1-1e3cf3325333" providerId="ADAL" clId="{509AA3B3-AAF2-474D-A3F8-A16C94656D1B}" dt="2024-07-03T05:49:26.131" v="590" actId="26606"/>
          <ac:spMkLst>
            <pc:docMk/>
            <pc:sldMk cId="1382598167" sldId="305"/>
            <ac:spMk id="11" creationId="{603A6265-E10C-4B85-9C20-E75FCAF9CC63}"/>
          </ac:spMkLst>
        </pc:spChg>
        <pc:picChg chg="add">
          <ac:chgData name="tanaboon tongbuasirilai" userId="3a6fbbe2-a5cd-4f36-96f1-1e3cf3325333" providerId="ADAL" clId="{509AA3B3-AAF2-474D-A3F8-A16C94656D1B}" dt="2024-07-03T05:49:26.131" v="590" actId="26606"/>
          <ac:picMkLst>
            <pc:docMk/>
            <pc:sldMk cId="1382598167" sldId="305"/>
            <ac:picMk id="5" creationId="{94C6BFA4-F867-E7A6-C3D3-39107605ACA2}"/>
          </ac:picMkLst>
        </pc:picChg>
      </pc:sldChg>
      <pc:sldChg chg="addSp modSp new mod setBg">
        <pc:chgData name="tanaboon tongbuasirilai" userId="3a6fbbe2-a5cd-4f36-96f1-1e3cf3325333" providerId="ADAL" clId="{509AA3B3-AAF2-474D-A3F8-A16C94656D1B}" dt="2024-07-03T05:49:34.370" v="591" actId="26606"/>
        <pc:sldMkLst>
          <pc:docMk/>
          <pc:sldMk cId="354347956" sldId="306"/>
        </pc:sldMkLst>
        <pc:spChg chg="mod">
          <ac:chgData name="tanaboon tongbuasirilai" userId="3a6fbbe2-a5cd-4f36-96f1-1e3cf3325333" providerId="ADAL" clId="{509AA3B3-AAF2-474D-A3F8-A16C94656D1B}" dt="2024-07-03T05:49:34.370" v="591" actId="26606"/>
          <ac:spMkLst>
            <pc:docMk/>
            <pc:sldMk cId="354347956" sldId="306"/>
            <ac:spMk id="2" creationId="{A8FDA2C8-72E4-BA8F-0C8C-89CDD7E42BA1}"/>
          </ac:spMkLst>
        </pc:spChg>
        <pc:spChg chg="mod">
          <ac:chgData name="tanaboon tongbuasirilai" userId="3a6fbbe2-a5cd-4f36-96f1-1e3cf3325333" providerId="ADAL" clId="{509AA3B3-AAF2-474D-A3F8-A16C94656D1B}" dt="2024-07-03T05:49:34.370" v="591" actId="26606"/>
          <ac:spMkLst>
            <pc:docMk/>
            <pc:sldMk cId="354347956" sldId="306"/>
            <ac:spMk id="3" creationId="{0122634A-18BC-41A4-7512-C5C2D7F85949}"/>
          </ac:spMkLst>
        </pc:spChg>
        <pc:spChg chg="add">
          <ac:chgData name="tanaboon tongbuasirilai" userId="3a6fbbe2-a5cd-4f36-96f1-1e3cf3325333" providerId="ADAL" clId="{509AA3B3-AAF2-474D-A3F8-A16C94656D1B}" dt="2024-07-03T05:49:34.370" v="591" actId="26606"/>
          <ac:spMkLst>
            <pc:docMk/>
            <pc:sldMk cId="354347956" sldId="306"/>
            <ac:spMk id="8" creationId="{1709F1D5-B0F1-4714-A239-E5B61C161915}"/>
          </ac:spMkLst>
        </pc:spChg>
        <pc:spChg chg="add">
          <ac:chgData name="tanaboon tongbuasirilai" userId="3a6fbbe2-a5cd-4f36-96f1-1e3cf3325333" providerId="ADAL" clId="{509AA3B3-AAF2-474D-A3F8-A16C94656D1B}" dt="2024-07-03T05:49:34.370" v="591" actId="26606"/>
          <ac:spMkLst>
            <pc:docMk/>
            <pc:sldMk cId="354347956" sldId="306"/>
            <ac:spMk id="10" creationId="{228FB460-D3FF-4440-A020-05982A09E517}"/>
          </ac:spMkLst>
        </pc:spChg>
        <pc:spChg chg="add">
          <ac:chgData name="tanaboon tongbuasirilai" userId="3a6fbbe2-a5cd-4f36-96f1-1e3cf3325333" providerId="ADAL" clId="{509AA3B3-AAF2-474D-A3F8-A16C94656D1B}" dt="2024-07-03T05:49:34.370" v="591" actId="26606"/>
          <ac:spMkLst>
            <pc:docMk/>
            <pc:sldMk cId="354347956" sldId="306"/>
            <ac:spMk id="12" creationId="{14847E93-7DC1-4D4B-8829-B19AA7137C50}"/>
          </ac:spMkLst>
        </pc:spChg>
        <pc:spChg chg="add">
          <ac:chgData name="tanaboon tongbuasirilai" userId="3a6fbbe2-a5cd-4f36-96f1-1e3cf3325333" providerId="ADAL" clId="{509AA3B3-AAF2-474D-A3F8-A16C94656D1B}" dt="2024-07-03T05:49:34.370" v="591" actId="26606"/>
          <ac:spMkLst>
            <pc:docMk/>
            <pc:sldMk cId="354347956" sldId="306"/>
            <ac:spMk id="14" creationId="{5566D6E1-03A1-4D73-A4E0-35D74D568A04}"/>
          </ac:spMkLst>
        </pc:spChg>
        <pc:spChg chg="add">
          <ac:chgData name="tanaboon tongbuasirilai" userId="3a6fbbe2-a5cd-4f36-96f1-1e3cf3325333" providerId="ADAL" clId="{509AA3B3-AAF2-474D-A3F8-A16C94656D1B}" dt="2024-07-03T05:49:34.370" v="591" actId="26606"/>
          <ac:spMkLst>
            <pc:docMk/>
            <pc:sldMk cId="354347956" sldId="306"/>
            <ac:spMk id="16" creationId="{9F835A99-04AC-494A-A572-AFE8413CC938}"/>
          </ac:spMkLst>
        </pc:spChg>
        <pc:spChg chg="add">
          <ac:chgData name="tanaboon tongbuasirilai" userId="3a6fbbe2-a5cd-4f36-96f1-1e3cf3325333" providerId="ADAL" clId="{509AA3B3-AAF2-474D-A3F8-A16C94656D1B}" dt="2024-07-03T05:49:34.370" v="591" actId="26606"/>
          <ac:spMkLst>
            <pc:docMk/>
            <pc:sldMk cId="354347956" sldId="306"/>
            <ac:spMk id="18" creationId="{7B786209-1B0B-4CA9-9BDD-F7327066A84D}"/>
          </ac:spMkLst>
        </pc:spChg>
        <pc:spChg chg="add">
          <ac:chgData name="tanaboon tongbuasirilai" userId="3a6fbbe2-a5cd-4f36-96f1-1e3cf3325333" providerId="ADAL" clId="{509AA3B3-AAF2-474D-A3F8-A16C94656D1B}" dt="2024-07-03T05:49:34.370" v="591" actId="26606"/>
          <ac:spMkLst>
            <pc:docMk/>
            <pc:sldMk cId="354347956" sldId="306"/>
            <ac:spMk id="20" creationId="{2D2964BB-484D-45AE-AD66-D407D0629652}"/>
          </ac:spMkLst>
        </pc:spChg>
        <pc:spChg chg="add">
          <ac:chgData name="tanaboon tongbuasirilai" userId="3a6fbbe2-a5cd-4f36-96f1-1e3cf3325333" providerId="ADAL" clId="{509AA3B3-AAF2-474D-A3F8-A16C94656D1B}" dt="2024-07-03T05:49:34.370" v="591" actId="26606"/>
          <ac:spMkLst>
            <pc:docMk/>
            <pc:sldMk cId="354347956" sldId="306"/>
            <ac:spMk id="22" creationId="{6691AC69-A76E-4DAB-B565-468B6B87ACF3}"/>
          </ac:spMkLst>
        </pc:spChg>
      </pc:sldChg>
      <pc:sldChg chg="addSp delSp modSp new mod setBg">
        <pc:chgData name="tanaboon tongbuasirilai" userId="3a6fbbe2-a5cd-4f36-96f1-1e3cf3325333" providerId="ADAL" clId="{509AA3B3-AAF2-474D-A3F8-A16C94656D1B}" dt="2024-07-03T06:07:04.249" v="617" actId="1076"/>
        <pc:sldMkLst>
          <pc:docMk/>
          <pc:sldMk cId="2192579450" sldId="307"/>
        </pc:sldMkLst>
        <pc:spChg chg="mod">
          <ac:chgData name="tanaboon tongbuasirilai" userId="3a6fbbe2-a5cd-4f36-96f1-1e3cf3325333" providerId="ADAL" clId="{509AA3B3-AAF2-474D-A3F8-A16C94656D1B}" dt="2024-07-03T06:06:39.363" v="610" actId="26606"/>
          <ac:spMkLst>
            <pc:docMk/>
            <pc:sldMk cId="2192579450" sldId="307"/>
            <ac:spMk id="2" creationId="{7E65B226-D14E-AA03-001F-2710C45927A7}"/>
          </ac:spMkLst>
        </pc:spChg>
        <pc:spChg chg="add del mod">
          <ac:chgData name="tanaboon tongbuasirilai" userId="3a6fbbe2-a5cd-4f36-96f1-1e3cf3325333" providerId="ADAL" clId="{509AA3B3-AAF2-474D-A3F8-A16C94656D1B}" dt="2024-07-03T06:07:00.851" v="615" actId="14100"/>
          <ac:spMkLst>
            <pc:docMk/>
            <pc:sldMk cId="2192579450" sldId="307"/>
            <ac:spMk id="3" creationId="{CC588896-8517-12A3-46F2-93C250C132F4}"/>
          </ac:spMkLst>
        </pc:spChg>
        <pc:spChg chg="add mod">
          <ac:chgData name="tanaboon tongbuasirilai" userId="3a6fbbe2-a5cd-4f36-96f1-1e3cf3325333" providerId="ADAL" clId="{509AA3B3-AAF2-474D-A3F8-A16C94656D1B}" dt="2024-07-03T06:05:13.332" v="595"/>
          <ac:spMkLst>
            <pc:docMk/>
            <pc:sldMk cId="2192579450" sldId="307"/>
            <ac:spMk id="6" creationId="{8B0340DF-A0A6-1823-9565-DAF4C015E028}"/>
          </ac:spMkLst>
        </pc:spChg>
        <pc:spChg chg="add">
          <ac:chgData name="tanaboon tongbuasirilai" userId="3a6fbbe2-a5cd-4f36-96f1-1e3cf3325333" providerId="ADAL" clId="{509AA3B3-AAF2-474D-A3F8-A16C94656D1B}" dt="2024-07-03T06:06:39.363" v="610" actId="26606"/>
          <ac:spMkLst>
            <pc:docMk/>
            <pc:sldMk cId="2192579450" sldId="307"/>
            <ac:spMk id="10" creationId="{058A14AF-9FB5-4CC7-BA35-E8E85D3EDF0E}"/>
          </ac:spMkLst>
        </pc:spChg>
        <pc:spChg chg="add">
          <ac:chgData name="tanaboon tongbuasirilai" userId="3a6fbbe2-a5cd-4f36-96f1-1e3cf3325333" providerId="ADAL" clId="{509AA3B3-AAF2-474D-A3F8-A16C94656D1B}" dt="2024-07-03T06:06:39.363" v="610" actId="26606"/>
          <ac:spMkLst>
            <pc:docMk/>
            <pc:sldMk cId="2192579450" sldId="307"/>
            <ac:spMk id="12" creationId="{3A9A4357-BD1D-4622-A4FE-766E6AB8DE84}"/>
          </ac:spMkLst>
        </pc:spChg>
        <pc:spChg chg="add">
          <ac:chgData name="tanaboon tongbuasirilai" userId="3a6fbbe2-a5cd-4f36-96f1-1e3cf3325333" providerId="ADAL" clId="{509AA3B3-AAF2-474D-A3F8-A16C94656D1B}" dt="2024-07-03T06:06:39.363" v="610" actId="26606"/>
          <ac:spMkLst>
            <pc:docMk/>
            <pc:sldMk cId="2192579450" sldId="307"/>
            <ac:spMk id="14" creationId="{E659831F-0D9A-4C63-9EBB-8435B85A440F}"/>
          </ac:spMkLst>
        </pc:spChg>
        <pc:spChg chg="add">
          <ac:chgData name="tanaboon tongbuasirilai" userId="3a6fbbe2-a5cd-4f36-96f1-1e3cf3325333" providerId="ADAL" clId="{509AA3B3-AAF2-474D-A3F8-A16C94656D1B}" dt="2024-07-03T06:06:39.363" v="610" actId="26606"/>
          <ac:spMkLst>
            <pc:docMk/>
            <pc:sldMk cId="2192579450" sldId="307"/>
            <ac:spMk id="16" creationId="{E6995CE5-F890-4ABA-82A2-26507CE8D2A3}"/>
          </ac:spMkLst>
        </pc:spChg>
        <pc:picChg chg="add mod">
          <ac:chgData name="tanaboon tongbuasirilai" userId="3a6fbbe2-a5cd-4f36-96f1-1e3cf3325333" providerId="ADAL" clId="{509AA3B3-AAF2-474D-A3F8-A16C94656D1B}" dt="2024-07-03T06:07:04.249" v="617" actId="1076"/>
          <ac:picMkLst>
            <pc:docMk/>
            <pc:sldMk cId="2192579450" sldId="307"/>
            <ac:picMk id="5" creationId="{4764D720-E671-6799-2083-927F9BE01BB8}"/>
          </ac:picMkLst>
        </pc:picChg>
      </pc:sldChg>
      <pc:sldChg chg="addSp delSp modSp new mod setBg">
        <pc:chgData name="tanaboon tongbuasirilai" userId="3a6fbbe2-a5cd-4f36-96f1-1e3cf3325333" providerId="ADAL" clId="{509AA3B3-AAF2-474D-A3F8-A16C94656D1B}" dt="2024-07-03T08:18:21.745" v="771" actId="1076"/>
        <pc:sldMkLst>
          <pc:docMk/>
          <pc:sldMk cId="529422253" sldId="308"/>
        </pc:sldMkLst>
        <pc:spChg chg="mod">
          <ac:chgData name="tanaboon tongbuasirilai" userId="3a6fbbe2-a5cd-4f36-96f1-1e3cf3325333" providerId="ADAL" clId="{509AA3B3-AAF2-474D-A3F8-A16C94656D1B}" dt="2024-07-03T08:18:16.688" v="769" actId="26606"/>
          <ac:spMkLst>
            <pc:docMk/>
            <pc:sldMk cId="529422253" sldId="308"/>
            <ac:spMk id="2" creationId="{6C4BD936-D757-93AA-17DE-7611FEF2D5C7}"/>
          </ac:spMkLst>
        </pc:spChg>
        <pc:spChg chg="mod">
          <ac:chgData name="tanaboon tongbuasirilai" userId="3a6fbbe2-a5cd-4f36-96f1-1e3cf3325333" providerId="ADAL" clId="{509AA3B3-AAF2-474D-A3F8-A16C94656D1B}" dt="2024-07-03T08:18:16.688" v="769" actId="26606"/>
          <ac:spMkLst>
            <pc:docMk/>
            <pc:sldMk cId="529422253" sldId="308"/>
            <ac:spMk id="3" creationId="{CAAEADE0-041F-7234-36DB-BFA02FBFE8C6}"/>
          </ac:spMkLst>
        </pc:spChg>
        <pc:spChg chg="add del">
          <ac:chgData name="tanaboon tongbuasirilai" userId="3a6fbbe2-a5cd-4f36-96f1-1e3cf3325333" providerId="ADAL" clId="{509AA3B3-AAF2-474D-A3F8-A16C94656D1B}" dt="2024-07-03T07:04:16.574" v="689" actId="22"/>
          <ac:spMkLst>
            <pc:docMk/>
            <pc:sldMk cId="529422253" sldId="308"/>
            <ac:spMk id="5" creationId="{EBCA2D53-6C76-0DEB-3934-C2E9F82E7BC6}"/>
          </ac:spMkLst>
        </pc:spChg>
        <pc:spChg chg="add del mod">
          <ac:chgData name="tanaboon tongbuasirilai" userId="3a6fbbe2-a5cd-4f36-96f1-1e3cf3325333" providerId="ADAL" clId="{509AA3B3-AAF2-474D-A3F8-A16C94656D1B}" dt="2024-07-03T08:18:07.411" v="768" actId="21"/>
          <ac:spMkLst>
            <pc:docMk/>
            <pc:sldMk cId="529422253" sldId="308"/>
            <ac:spMk id="7" creationId="{7CF66F46-CF81-C24D-7F15-748F11D94988}"/>
          </ac:spMkLst>
        </pc:spChg>
        <pc:spChg chg="add">
          <ac:chgData name="tanaboon tongbuasirilai" userId="3a6fbbe2-a5cd-4f36-96f1-1e3cf3325333" providerId="ADAL" clId="{509AA3B3-AAF2-474D-A3F8-A16C94656D1B}" dt="2024-07-03T08:18:16.688" v="769" actId="26606"/>
          <ac:spMkLst>
            <pc:docMk/>
            <pc:sldMk cId="529422253" sldId="308"/>
            <ac:spMk id="8" creationId="{907EF6B7-1338-4443-8C46-6A318D952DFD}"/>
          </ac:spMkLst>
        </pc:spChg>
        <pc:spChg chg="add mod">
          <ac:chgData name="tanaboon tongbuasirilai" userId="3a6fbbe2-a5cd-4f36-96f1-1e3cf3325333" providerId="ADAL" clId="{509AA3B3-AAF2-474D-A3F8-A16C94656D1B}" dt="2024-07-03T08:18:21.745" v="771" actId="1076"/>
          <ac:spMkLst>
            <pc:docMk/>
            <pc:sldMk cId="529422253" sldId="308"/>
            <ac:spMk id="9" creationId="{7CF66F46-CF81-C24D-7F15-748F11D94988}"/>
          </ac:spMkLst>
        </pc:spChg>
        <pc:spChg chg="add">
          <ac:chgData name="tanaboon tongbuasirilai" userId="3a6fbbe2-a5cd-4f36-96f1-1e3cf3325333" providerId="ADAL" clId="{509AA3B3-AAF2-474D-A3F8-A16C94656D1B}" dt="2024-07-03T08:18:16.688" v="769" actId="26606"/>
          <ac:spMkLst>
            <pc:docMk/>
            <pc:sldMk cId="529422253" sldId="308"/>
            <ac:spMk id="10" creationId="{DAAE4CDD-124C-4DCF-9584-B6033B545DD5}"/>
          </ac:spMkLst>
        </pc:spChg>
        <pc:spChg chg="add">
          <ac:chgData name="tanaboon tongbuasirilai" userId="3a6fbbe2-a5cd-4f36-96f1-1e3cf3325333" providerId="ADAL" clId="{509AA3B3-AAF2-474D-A3F8-A16C94656D1B}" dt="2024-07-03T08:18:16.688" v="769" actId="26606"/>
          <ac:spMkLst>
            <pc:docMk/>
            <pc:sldMk cId="529422253" sldId="308"/>
            <ac:spMk id="12" creationId="{081E4A58-353D-44AE-B2FC-2A74E2E400F7}"/>
          </ac:spMkLst>
        </pc:spChg>
      </pc:sldChg>
      <pc:sldChg chg="addSp modSp new mod ord setBg">
        <pc:chgData name="tanaboon tongbuasirilai" userId="3a6fbbe2-a5cd-4f36-96f1-1e3cf3325333" providerId="ADAL" clId="{509AA3B3-AAF2-474D-A3F8-A16C94656D1B}" dt="2024-07-04T02:26:01.476" v="1575"/>
        <pc:sldMkLst>
          <pc:docMk/>
          <pc:sldMk cId="3819152921" sldId="309"/>
        </pc:sldMkLst>
        <pc:spChg chg="mod">
          <ac:chgData name="tanaboon tongbuasirilai" userId="3a6fbbe2-a5cd-4f36-96f1-1e3cf3325333" providerId="ADAL" clId="{509AA3B3-AAF2-474D-A3F8-A16C94656D1B}" dt="2024-07-03T08:18:27.230" v="772" actId="26606"/>
          <ac:spMkLst>
            <pc:docMk/>
            <pc:sldMk cId="3819152921" sldId="309"/>
            <ac:spMk id="2" creationId="{330CAF0E-4BA9-6811-152B-C83799C1F875}"/>
          </ac:spMkLst>
        </pc:spChg>
        <pc:spChg chg="mod">
          <ac:chgData name="tanaboon tongbuasirilai" userId="3a6fbbe2-a5cd-4f36-96f1-1e3cf3325333" providerId="ADAL" clId="{509AA3B3-AAF2-474D-A3F8-A16C94656D1B}" dt="2024-07-03T08:18:27.230" v="772" actId="26606"/>
          <ac:spMkLst>
            <pc:docMk/>
            <pc:sldMk cId="3819152921" sldId="309"/>
            <ac:spMk id="3" creationId="{736EC74F-816A-1DC6-D70F-F38033BBA9B4}"/>
          </ac:spMkLst>
        </pc:spChg>
        <pc:spChg chg="add">
          <ac:chgData name="tanaboon tongbuasirilai" userId="3a6fbbe2-a5cd-4f36-96f1-1e3cf3325333" providerId="ADAL" clId="{509AA3B3-AAF2-474D-A3F8-A16C94656D1B}" dt="2024-07-03T08:18:27.230" v="772" actId="26606"/>
          <ac:spMkLst>
            <pc:docMk/>
            <pc:sldMk cId="3819152921" sldId="309"/>
            <ac:spMk id="8" creationId="{907EF6B7-1338-4443-8C46-6A318D952DFD}"/>
          </ac:spMkLst>
        </pc:spChg>
        <pc:spChg chg="add">
          <ac:chgData name="tanaboon tongbuasirilai" userId="3a6fbbe2-a5cd-4f36-96f1-1e3cf3325333" providerId="ADAL" clId="{509AA3B3-AAF2-474D-A3F8-A16C94656D1B}" dt="2024-07-03T08:18:27.230" v="772" actId="26606"/>
          <ac:spMkLst>
            <pc:docMk/>
            <pc:sldMk cId="3819152921" sldId="309"/>
            <ac:spMk id="10" creationId="{DAAE4CDD-124C-4DCF-9584-B6033B545DD5}"/>
          </ac:spMkLst>
        </pc:spChg>
        <pc:spChg chg="add">
          <ac:chgData name="tanaboon tongbuasirilai" userId="3a6fbbe2-a5cd-4f36-96f1-1e3cf3325333" providerId="ADAL" clId="{509AA3B3-AAF2-474D-A3F8-A16C94656D1B}" dt="2024-07-03T08:18:27.230" v="772" actId="26606"/>
          <ac:spMkLst>
            <pc:docMk/>
            <pc:sldMk cId="3819152921" sldId="309"/>
            <ac:spMk id="12" creationId="{081E4A58-353D-44AE-B2FC-2A74E2E400F7}"/>
          </ac:spMkLst>
        </pc:spChg>
      </pc:sldChg>
      <pc:sldChg chg="addSp delSp modSp new mod setBg">
        <pc:chgData name="tanaboon tongbuasirilai" userId="3a6fbbe2-a5cd-4f36-96f1-1e3cf3325333" providerId="ADAL" clId="{509AA3B3-AAF2-474D-A3F8-A16C94656D1B}" dt="2024-07-03T08:33:24.696" v="927" actId="13822"/>
        <pc:sldMkLst>
          <pc:docMk/>
          <pc:sldMk cId="1638458436" sldId="310"/>
        </pc:sldMkLst>
        <pc:spChg chg="mod">
          <ac:chgData name="tanaboon tongbuasirilai" userId="3a6fbbe2-a5cd-4f36-96f1-1e3cf3325333" providerId="ADAL" clId="{509AA3B3-AAF2-474D-A3F8-A16C94656D1B}" dt="2024-07-03T08:30:02.160" v="908" actId="26606"/>
          <ac:spMkLst>
            <pc:docMk/>
            <pc:sldMk cId="1638458436" sldId="310"/>
            <ac:spMk id="2" creationId="{C3DF02AB-159C-7C99-339B-173A43DA1892}"/>
          </ac:spMkLst>
        </pc:spChg>
        <pc:spChg chg="mod">
          <ac:chgData name="tanaboon tongbuasirilai" userId="3a6fbbe2-a5cd-4f36-96f1-1e3cf3325333" providerId="ADAL" clId="{509AA3B3-AAF2-474D-A3F8-A16C94656D1B}" dt="2024-07-03T08:30:02.160" v="908" actId="26606"/>
          <ac:spMkLst>
            <pc:docMk/>
            <pc:sldMk cId="1638458436" sldId="310"/>
            <ac:spMk id="3" creationId="{8020F166-12FB-9D6A-C1CF-EBCECE87BB1F}"/>
          </ac:spMkLst>
        </pc:spChg>
        <pc:spChg chg="add del mod">
          <ac:chgData name="tanaboon tongbuasirilai" userId="3a6fbbe2-a5cd-4f36-96f1-1e3cf3325333" providerId="ADAL" clId="{509AA3B3-AAF2-474D-A3F8-A16C94656D1B}" dt="2024-07-03T08:32:46.809" v="920" actId="478"/>
          <ac:spMkLst>
            <pc:docMk/>
            <pc:sldMk cId="1638458436" sldId="310"/>
            <ac:spMk id="8" creationId="{D4D87585-DA88-5F47-D0E6-39B8F611723F}"/>
          </ac:spMkLst>
        </pc:spChg>
        <pc:spChg chg="add">
          <ac:chgData name="tanaboon tongbuasirilai" userId="3a6fbbe2-a5cd-4f36-96f1-1e3cf3325333" providerId="ADAL" clId="{509AA3B3-AAF2-474D-A3F8-A16C94656D1B}" dt="2024-07-03T08:30:02.160" v="908" actId="26606"/>
          <ac:spMkLst>
            <pc:docMk/>
            <pc:sldMk cId="1638458436" sldId="310"/>
            <ac:spMk id="10" creationId="{32AEEBC8-9D30-42EF-95F2-386C2653FBF0}"/>
          </ac:spMkLst>
        </pc:spChg>
        <pc:spChg chg="add">
          <ac:chgData name="tanaboon tongbuasirilai" userId="3a6fbbe2-a5cd-4f36-96f1-1e3cf3325333" providerId="ADAL" clId="{509AA3B3-AAF2-474D-A3F8-A16C94656D1B}" dt="2024-07-03T08:30:02.160" v="908" actId="26606"/>
          <ac:spMkLst>
            <pc:docMk/>
            <pc:sldMk cId="1638458436" sldId="310"/>
            <ac:spMk id="12" creationId="{2E92FA66-67D7-4CB4-94D3-E643A9AD4757}"/>
          </ac:spMkLst>
        </pc:spChg>
        <pc:spChg chg="add mod">
          <ac:chgData name="tanaboon tongbuasirilai" userId="3a6fbbe2-a5cd-4f36-96f1-1e3cf3325333" providerId="ADAL" clId="{509AA3B3-AAF2-474D-A3F8-A16C94656D1B}" dt="2024-07-03T08:33:24.696" v="927" actId="13822"/>
          <ac:spMkLst>
            <pc:docMk/>
            <pc:sldMk cId="1638458436" sldId="310"/>
            <ac:spMk id="13" creationId="{96CBBE7B-B161-EBC2-DD5F-92F03E9A6FF4}"/>
          </ac:spMkLst>
        </pc:spChg>
        <pc:picChg chg="add mod">
          <ac:chgData name="tanaboon tongbuasirilai" userId="3a6fbbe2-a5cd-4f36-96f1-1e3cf3325333" providerId="ADAL" clId="{509AA3B3-AAF2-474D-A3F8-A16C94656D1B}" dt="2024-07-03T08:30:04.343" v="909" actId="1076"/>
          <ac:picMkLst>
            <pc:docMk/>
            <pc:sldMk cId="1638458436" sldId="310"/>
            <ac:picMk id="5" creationId="{4565DF3F-9890-9BD2-8EBA-B3013DA99962}"/>
          </ac:picMkLst>
        </pc:picChg>
        <pc:picChg chg="add mod">
          <ac:chgData name="tanaboon tongbuasirilai" userId="3a6fbbe2-a5cd-4f36-96f1-1e3cf3325333" providerId="ADAL" clId="{509AA3B3-AAF2-474D-A3F8-A16C94656D1B}" dt="2024-07-03T08:33:04.079" v="924" actId="1076"/>
          <ac:picMkLst>
            <pc:docMk/>
            <pc:sldMk cId="1638458436" sldId="310"/>
            <ac:picMk id="7" creationId="{B6F06945-C57D-3AC5-3E0F-83299DADFA78}"/>
          </ac:picMkLst>
        </pc:picChg>
        <pc:cxnChg chg="add mod">
          <ac:chgData name="tanaboon tongbuasirilai" userId="3a6fbbe2-a5cd-4f36-96f1-1e3cf3325333" providerId="ADAL" clId="{509AA3B3-AAF2-474D-A3F8-A16C94656D1B}" dt="2024-07-03T08:33:00.946" v="923" actId="208"/>
          <ac:cxnSpMkLst>
            <pc:docMk/>
            <pc:sldMk cId="1638458436" sldId="310"/>
            <ac:cxnSpMk id="11" creationId="{D5925A39-7903-907C-26C5-050E65A8D474}"/>
          </ac:cxnSpMkLst>
        </pc:cxnChg>
      </pc:sldChg>
      <pc:sldChg chg="addSp delSp modSp new mod setBg">
        <pc:chgData name="tanaboon tongbuasirilai" userId="3a6fbbe2-a5cd-4f36-96f1-1e3cf3325333" providerId="ADAL" clId="{509AA3B3-AAF2-474D-A3F8-A16C94656D1B}" dt="2024-07-03T08:28:08.278" v="895" actId="26606"/>
        <pc:sldMkLst>
          <pc:docMk/>
          <pc:sldMk cId="2167971969" sldId="311"/>
        </pc:sldMkLst>
        <pc:spChg chg="mod">
          <ac:chgData name="tanaboon tongbuasirilai" userId="3a6fbbe2-a5cd-4f36-96f1-1e3cf3325333" providerId="ADAL" clId="{509AA3B3-AAF2-474D-A3F8-A16C94656D1B}" dt="2024-07-03T08:28:08.278" v="895" actId="26606"/>
          <ac:spMkLst>
            <pc:docMk/>
            <pc:sldMk cId="2167971969" sldId="311"/>
            <ac:spMk id="2" creationId="{9315EFC7-29E6-41A2-D8BB-6FCED377A5EF}"/>
          </ac:spMkLst>
        </pc:spChg>
        <pc:spChg chg="mod">
          <ac:chgData name="tanaboon tongbuasirilai" userId="3a6fbbe2-a5cd-4f36-96f1-1e3cf3325333" providerId="ADAL" clId="{509AA3B3-AAF2-474D-A3F8-A16C94656D1B}" dt="2024-07-03T08:28:08.278" v="895" actId="26606"/>
          <ac:spMkLst>
            <pc:docMk/>
            <pc:sldMk cId="2167971969" sldId="311"/>
            <ac:spMk id="3" creationId="{22685B68-EC7B-44D0-51C4-222CDFAE4F79}"/>
          </ac:spMkLst>
        </pc:spChg>
        <pc:spChg chg="add del">
          <ac:chgData name="tanaboon tongbuasirilai" userId="3a6fbbe2-a5cd-4f36-96f1-1e3cf3325333" providerId="ADAL" clId="{509AA3B3-AAF2-474D-A3F8-A16C94656D1B}" dt="2024-07-03T08:28:08.278" v="895" actId="26606"/>
          <ac:spMkLst>
            <pc:docMk/>
            <pc:sldMk cId="2167971969" sldId="311"/>
            <ac:spMk id="10" creationId="{245A9F99-D9B1-4094-A2E2-B90AC1DB7B9C}"/>
          </ac:spMkLst>
        </pc:spChg>
        <pc:spChg chg="add del">
          <ac:chgData name="tanaboon tongbuasirilai" userId="3a6fbbe2-a5cd-4f36-96f1-1e3cf3325333" providerId="ADAL" clId="{509AA3B3-AAF2-474D-A3F8-A16C94656D1B}" dt="2024-07-03T08:28:08.278" v="895" actId="26606"/>
          <ac:spMkLst>
            <pc:docMk/>
            <pc:sldMk cId="2167971969" sldId="311"/>
            <ac:spMk id="12" creationId="{B7FAF607-473A-4A43-A23D-BBFF5C4117BB}"/>
          </ac:spMkLst>
        </pc:spChg>
        <pc:spChg chg="add">
          <ac:chgData name="tanaboon tongbuasirilai" userId="3a6fbbe2-a5cd-4f36-96f1-1e3cf3325333" providerId="ADAL" clId="{509AA3B3-AAF2-474D-A3F8-A16C94656D1B}" dt="2024-07-03T08:28:08.278" v="895" actId="26606"/>
          <ac:spMkLst>
            <pc:docMk/>
            <pc:sldMk cId="2167971969" sldId="311"/>
            <ac:spMk id="22" creationId="{1CD81A2A-6ED4-4EF4-A14C-912D31E14800}"/>
          </ac:spMkLst>
        </pc:spChg>
        <pc:spChg chg="add">
          <ac:chgData name="tanaboon tongbuasirilai" userId="3a6fbbe2-a5cd-4f36-96f1-1e3cf3325333" providerId="ADAL" clId="{509AA3B3-AAF2-474D-A3F8-A16C94656D1B}" dt="2024-07-03T08:28:08.278" v="895" actId="26606"/>
          <ac:spMkLst>
            <pc:docMk/>
            <pc:sldMk cId="2167971969" sldId="311"/>
            <ac:spMk id="24" creationId="{1661932C-CA15-4E17-B115-FAE7CBEE4789}"/>
          </ac:spMkLst>
        </pc:spChg>
        <pc:spChg chg="add">
          <ac:chgData name="tanaboon tongbuasirilai" userId="3a6fbbe2-a5cd-4f36-96f1-1e3cf3325333" providerId="ADAL" clId="{509AA3B3-AAF2-474D-A3F8-A16C94656D1B}" dt="2024-07-03T08:28:08.278" v="895" actId="26606"/>
          <ac:spMkLst>
            <pc:docMk/>
            <pc:sldMk cId="2167971969" sldId="311"/>
            <ac:spMk id="26" creationId="{8590ADD5-9383-4D3D-9047-3DA2593CCB5D}"/>
          </ac:spMkLst>
        </pc:spChg>
        <pc:spChg chg="add">
          <ac:chgData name="tanaboon tongbuasirilai" userId="3a6fbbe2-a5cd-4f36-96f1-1e3cf3325333" providerId="ADAL" clId="{509AA3B3-AAF2-474D-A3F8-A16C94656D1B}" dt="2024-07-03T08:28:08.278" v="895" actId="26606"/>
          <ac:spMkLst>
            <pc:docMk/>
            <pc:sldMk cId="2167971969" sldId="311"/>
            <ac:spMk id="28" creationId="{DABE3E45-88CF-45D8-8D40-C773324D93F6}"/>
          </ac:spMkLst>
        </pc:spChg>
        <pc:spChg chg="add">
          <ac:chgData name="tanaboon tongbuasirilai" userId="3a6fbbe2-a5cd-4f36-96f1-1e3cf3325333" providerId="ADAL" clId="{509AA3B3-AAF2-474D-A3F8-A16C94656D1B}" dt="2024-07-03T08:28:08.278" v="895" actId="26606"/>
          <ac:spMkLst>
            <pc:docMk/>
            <pc:sldMk cId="2167971969" sldId="311"/>
            <ac:spMk id="32" creationId="{B91ECDA9-56DC-4270-8F33-01C5637B8CEB}"/>
          </ac:spMkLst>
        </pc:spChg>
        <pc:spChg chg="add">
          <ac:chgData name="tanaboon tongbuasirilai" userId="3a6fbbe2-a5cd-4f36-96f1-1e3cf3325333" providerId="ADAL" clId="{509AA3B3-AAF2-474D-A3F8-A16C94656D1B}" dt="2024-07-03T08:28:08.278" v="895" actId="26606"/>
          <ac:spMkLst>
            <pc:docMk/>
            <pc:sldMk cId="2167971969" sldId="311"/>
            <ac:spMk id="34" creationId="{75F47824-961D-465D-84F9-EAE11BC6173B}"/>
          </ac:spMkLst>
        </pc:spChg>
        <pc:spChg chg="add">
          <ac:chgData name="tanaboon tongbuasirilai" userId="3a6fbbe2-a5cd-4f36-96f1-1e3cf3325333" providerId="ADAL" clId="{509AA3B3-AAF2-474D-A3F8-A16C94656D1B}" dt="2024-07-03T08:28:08.278" v="895" actId="26606"/>
          <ac:spMkLst>
            <pc:docMk/>
            <pc:sldMk cId="2167971969" sldId="311"/>
            <ac:spMk id="36" creationId="{FEC9DA3E-C1D7-472D-B7C0-F71AE41FBA23}"/>
          </ac:spMkLst>
        </pc:spChg>
        <pc:grpChg chg="add del">
          <ac:chgData name="tanaboon tongbuasirilai" userId="3a6fbbe2-a5cd-4f36-96f1-1e3cf3325333" providerId="ADAL" clId="{509AA3B3-AAF2-474D-A3F8-A16C94656D1B}" dt="2024-07-03T08:28:08.278" v="895" actId="26606"/>
          <ac:grpSpMkLst>
            <pc:docMk/>
            <pc:sldMk cId="2167971969" sldId="311"/>
            <ac:grpSpMk id="14" creationId="{C5F6476F-D303-44D3-B30F-1BA348F0F64A}"/>
          </ac:grpSpMkLst>
        </pc:grpChg>
        <pc:picChg chg="add mod ord">
          <ac:chgData name="tanaboon tongbuasirilai" userId="3a6fbbe2-a5cd-4f36-96f1-1e3cf3325333" providerId="ADAL" clId="{509AA3B3-AAF2-474D-A3F8-A16C94656D1B}" dt="2024-07-03T08:28:08.278" v="895" actId="26606"/>
          <ac:picMkLst>
            <pc:docMk/>
            <pc:sldMk cId="2167971969" sldId="311"/>
            <ac:picMk id="7" creationId="{04D5FE9D-D260-4D40-865A-A9EE2EBFEF7C}"/>
          </ac:picMkLst>
        </pc:picChg>
        <pc:cxnChg chg="add">
          <ac:chgData name="tanaboon tongbuasirilai" userId="3a6fbbe2-a5cd-4f36-96f1-1e3cf3325333" providerId="ADAL" clId="{509AA3B3-AAF2-474D-A3F8-A16C94656D1B}" dt="2024-07-03T08:28:08.278" v="895" actId="26606"/>
          <ac:cxnSpMkLst>
            <pc:docMk/>
            <pc:sldMk cId="2167971969" sldId="311"/>
            <ac:cxnSpMk id="30" creationId="{49CD1692-827B-4C8D-B4A1-134FD04CF45C}"/>
          </ac:cxnSpMkLst>
        </pc:cxnChg>
      </pc:sldChg>
      <pc:sldChg chg="addSp modSp new mod setBg">
        <pc:chgData name="tanaboon tongbuasirilai" userId="3a6fbbe2-a5cd-4f36-96f1-1e3cf3325333" providerId="ADAL" clId="{509AA3B3-AAF2-474D-A3F8-A16C94656D1B}" dt="2024-07-03T08:46:38.308" v="1142"/>
        <pc:sldMkLst>
          <pc:docMk/>
          <pc:sldMk cId="56009924" sldId="312"/>
        </pc:sldMkLst>
        <pc:spChg chg="mod">
          <ac:chgData name="tanaboon tongbuasirilai" userId="3a6fbbe2-a5cd-4f36-96f1-1e3cf3325333" providerId="ADAL" clId="{509AA3B3-AAF2-474D-A3F8-A16C94656D1B}" dt="2024-07-03T08:45:19.588" v="1140" actId="242"/>
          <ac:spMkLst>
            <pc:docMk/>
            <pc:sldMk cId="56009924" sldId="312"/>
            <ac:spMk id="2" creationId="{A8B37A7F-8970-5F41-0332-507EDE348D13}"/>
          </ac:spMkLst>
        </pc:spChg>
        <pc:spChg chg="mod">
          <ac:chgData name="tanaboon tongbuasirilai" userId="3a6fbbe2-a5cd-4f36-96f1-1e3cf3325333" providerId="ADAL" clId="{509AA3B3-AAF2-474D-A3F8-A16C94656D1B}" dt="2024-07-03T08:46:38.308" v="1142"/>
          <ac:spMkLst>
            <pc:docMk/>
            <pc:sldMk cId="56009924" sldId="312"/>
            <ac:spMk id="3" creationId="{6C964623-7E64-57A7-68CE-C37CB053BBEE}"/>
          </ac:spMkLst>
        </pc:spChg>
        <pc:spChg chg="add">
          <ac:chgData name="tanaboon tongbuasirilai" userId="3a6fbbe2-a5cd-4f36-96f1-1e3cf3325333" providerId="ADAL" clId="{509AA3B3-AAF2-474D-A3F8-A16C94656D1B}" dt="2024-07-03T08:45:10.201" v="1137" actId="26606"/>
          <ac:spMkLst>
            <pc:docMk/>
            <pc:sldMk cId="56009924" sldId="312"/>
            <ac:spMk id="10" creationId="{058A14AF-9FB5-4CC7-BA35-E8E85D3EDF0E}"/>
          </ac:spMkLst>
        </pc:spChg>
        <pc:spChg chg="add">
          <ac:chgData name="tanaboon tongbuasirilai" userId="3a6fbbe2-a5cd-4f36-96f1-1e3cf3325333" providerId="ADAL" clId="{509AA3B3-AAF2-474D-A3F8-A16C94656D1B}" dt="2024-07-03T08:45:10.201" v="1137" actId="26606"/>
          <ac:spMkLst>
            <pc:docMk/>
            <pc:sldMk cId="56009924" sldId="312"/>
            <ac:spMk id="12" creationId="{3A9A4357-BD1D-4622-A4FE-766E6AB8DE84}"/>
          </ac:spMkLst>
        </pc:spChg>
        <pc:spChg chg="add">
          <ac:chgData name="tanaboon tongbuasirilai" userId="3a6fbbe2-a5cd-4f36-96f1-1e3cf3325333" providerId="ADAL" clId="{509AA3B3-AAF2-474D-A3F8-A16C94656D1B}" dt="2024-07-03T08:45:10.201" v="1137" actId="26606"/>
          <ac:spMkLst>
            <pc:docMk/>
            <pc:sldMk cId="56009924" sldId="312"/>
            <ac:spMk id="14" creationId="{E659831F-0D9A-4C63-9EBB-8435B85A440F}"/>
          </ac:spMkLst>
        </pc:spChg>
        <pc:spChg chg="add">
          <ac:chgData name="tanaboon tongbuasirilai" userId="3a6fbbe2-a5cd-4f36-96f1-1e3cf3325333" providerId="ADAL" clId="{509AA3B3-AAF2-474D-A3F8-A16C94656D1B}" dt="2024-07-03T08:45:10.201" v="1137" actId="26606"/>
          <ac:spMkLst>
            <pc:docMk/>
            <pc:sldMk cId="56009924" sldId="312"/>
            <ac:spMk id="16" creationId="{E6995CE5-F890-4ABA-82A2-26507CE8D2A3}"/>
          </ac:spMkLst>
        </pc:spChg>
        <pc:picChg chg="add">
          <ac:chgData name="tanaboon tongbuasirilai" userId="3a6fbbe2-a5cd-4f36-96f1-1e3cf3325333" providerId="ADAL" clId="{509AA3B3-AAF2-474D-A3F8-A16C94656D1B}" dt="2024-07-03T08:45:10.201" v="1137" actId="26606"/>
          <ac:picMkLst>
            <pc:docMk/>
            <pc:sldMk cId="56009924" sldId="312"/>
            <ac:picMk id="7" creationId="{A735E30F-0AD2-207F-256A-DB2963D90D2F}"/>
          </ac:picMkLst>
        </pc:picChg>
      </pc:sldChg>
      <pc:sldChg chg="addSp modSp new mod setBg">
        <pc:chgData name="tanaboon tongbuasirilai" userId="3a6fbbe2-a5cd-4f36-96f1-1e3cf3325333" providerId="ADAL" clId="{509AA3B3-AAF2-474D-A3F8-A16C94656D1B}" dt="2024-07-03T08:52:37.758" v="1155" actId="26606"/>
        <pc:sldMkLst>
          <pc:docMk/>
          <pc:sldMk cId="4102225837" sldId="313"/>
        </pc:sldMkLst>
        <pc:spChg chg="mod">
          <ac:chgData name="tanaboon tongbuasirilai" userId="3a6fbbe2-a5cd-4f36-96f1-1e3cf3325333" providerId="ADAL" clId="{509AA3B3-AAF2-474D-A3F8-A16C94656D1B}" dt="2024-07-03T08:52:37.758" v="1155" actId="26606"/>
          <ac:spMkLst>
            <pc:docMk/>
            <pc:sldMk cId="4102225837" sldId="313"/>
            <ac:spMk id="2" creationId="{74E1205F-DE82-61F5-F252-3500C529F873}"/>
          </ac:spMkLst>
        </pc:spChg>
        <pc:spChg chg="mod">
          <ac:chgData name="tanaboon tongbuasirilai" userId="3a6fbbe2-a5cd-4f36-96f1-1e3cf3325333" providerId="ADAL" clId="{509AA3B3-AAF2-474D-A3F8-A16C94656D1B}" dt="2024-07-03T08:52:37.758" v="1155" actId="26606"/>
          <ac:spMkLst>
            <pc:docMk/>
            <pc:sldMk cId="4102225837" sldId="313"/>
            <ac:spMk id="3" creationId="{37144E94-416E-FADD-F10B-CC5B571E277A}"/>
          </ac:spMkLst>
        </pc:spChg>
        <pc:spChg chg="add">
          <ac:chgData name="tanaboon tongbuasirilai" userId="3a6fbbe2-a5cd-4f36-96f1-1e3cf3325333" providerId="ADAL" clId="{509AA3B3-AAF2-474D-A3F8-A16C94656D1B}" dt="2024-07-03T08:52:37.758" v="1155" actId="26606"/>
          <ac:spMkLst>
            <pc:docMk/>
            <pc:sldMk cId="4102225837" sldId="313"/>
            <ac:spMk id="8" creationId="{DBF61EA3-B236-439E-9C0B-340980D56BEE}"/>
          </ac:spMkLst>
        </pc:spChg>
        <pc:spChg chg="add">
          <ac:chgData name="tanaboon tongbuasirilai" userId="3a6fbbe2-a5cd-4f36-96f1-1e3cf3325333" providerId="ADAL" clId="{509AA3B3-AAF2-474D-A3F8-A16C94656D1B}" dt="2024-07-03T08:52:37.758" v="1155" actId="26606"/>
          <ac:spMkLst>
            <pc:docMk/>
            <pc:sldMk cId="4102225837" sldId="313"/>
            <ac:spMk id="14" creationId="{E659831F-0D9A-4C63-9EBB-8435B85A440F}"/>
          </ac:spMkLst>
        </pc:spChg>
        <pc:grpChg chg="add">
          <ac:chgData name="tanaboon tongbuasirilai" userId="3a6fbbe2-a5cd-4f36-96f1-1e3cf3325333" providerId="ADAL" clId="{509AA3B3-AAF2-474D-A3F8-A16C94656D1B}" dt="2024-07-03T08:52:37.758" v="1155" actId="26606"/>
          <ac:grpSpMkLst>
            <pc:docMk/>
            <pc:sldMk cId="4102225837" sldId="313"/>
            <ac:grpSpMk id="10" creationId="{28FAF094-D087-493F-8DF9-A486C2D6BBAA}"/>
          </ac:grpSpMkLst>
        </pc:grpChg>
      </pc:sldChg>
      <pc:sldChg chg="addSp delSp modSp new mod setBg">
        <pc:chgData name="tanaboon tongbuasirilai" userId="3a6fbbe2-a5cd-4f36-96f1-1e3cf3325333" providerId="ADAL" clId="{509AA3B3-AAF2-474D-A3F8-A16C94656D1B}" dt="2024-07-03T09:00:36.099" v="1183" actId="26606"/>
        <pc:sldMkLst>
          <pc:docMk/>
          <pc:sldMk cId="3177878946" sldId="314"/>
        </pc:sldMkLst>
        <pc:spChg chg="mod">
          <ac:chgData name="tanaboon tongbuasirilai" userId="3a6fbbe2-a5cd-4f36-96f1-1e3cf3325333" providerId="ADAL" clId="{509AA3B3-AAF2-474D-A3F8-A16C94656D1B}" dt="2024-07-03T09:00:36.099" v="1183" actId="26606"/>
          <ac:spMkLst>
            <pc:docMk/>
            <pc:sldMk cId="3177878946" sldId="314"/>
            <ac:spMk id="2" creationId="{5D5435FA-5B6D-6A03-6534-0A18C7254C9C}"/>
          </ac:spMkLst>
        </pc:spChg>
        <pc:spChg chg="del">
          <ac:chgData name="tanaboon tongbuasirilai" userId="3a6fbbe2-a5cd-4f36-96f1-1e3cf3325333" providerId="ADAL" clId="{509AA3B3-AAF2-474D-A3F8-A16C94656D1B}" dt="2024-07-03T09:00:36.099" v="1183" actId="26606"/>
          <ac:spMkLst>
            <pc:docMk/>
            <pc:sldMk cId="3177878946" sldId="314"/>
            <ac:spMk id="3" creationId="{ACA475C0-6C9A-E626-449F-3ADA88E2DD6C}"/>
          </ac:spMkLst>
        </pc:spChg>
        <pc:spChg chg="add">
          <ac:chgData name="tanaboon tongbuasirilai" userId="3a6fbbe2-a5cd-4f36-96f1-1e3cf3325333" providerId="ADAL" clId="{509AA3B3-AAF2-474D-A3F8-A16C94656D1B}" dt="2024-07-03T09:00:36.099" v="1183" actId="26606"/>
          <ac:spMkLst>
            <pc:docMk/>
            <pc:sldMk cId="3177878946" sldId="314"/>
            <ac:spMk id="3079" creationId="{6753252F-4873-4F63-801D-CC719279A7D5}"/>
          </ac:spMkLst>
        </pc:spChg>
        <pc:spChg chg="add">
          <ac:chgData name="tanaboon tongbuasirilai" userId="3a6fbbe2-a5cd-4f36-96f1-1e3cf3325333" providerId="ADAL" clId="{509AA3B3-AAF2-474D-A3F8-A16C94656D1B}" dt="2024-07-03T09:00:36.099" v="1183" actId="26606"/>
          <ac:spMkLst>
            <pc:docMk/>
            <pc:sldMk cId="3177878946" sldId="314"/>
            <ac:spMk id="3081" creationId="{047C8CCB-F95D-4249-92DD-651249D3535A}"/>
          </ac:spMkLst>
        </pc:spChg>
        <pc:picChg chg="add mod">
          <ac:chgData name="tanaboon tongbuasirilai" userId="3a6fbbe2-a5cd-4f36-96f1-1e3cf3325333" providerId="ADAL" clId="{509AA3B3-AAF2-474D-A3F8-A16C94656D1B}" dt="2024-07-03T09:00:36.099" v="1183" actId="26606"/>
          <ac:picMkLst>
            <pc:docMk/>
            <pc:sldMk cId="3177878946" sldId="314"/>
            <ac:picMk id="3074" creationId="{585D593A-1361-0FF2-A94D-F0C73C0E2CD2}"/>
          </ac:picMkLst>
        </pc:picChg>
      </pc:sldChg>
      <pc:sldChg chg="addSp delSp modSp new mod setBg">
        <pc:chgData name="tanaboon tongbuasirilai" userId="3a6fbbe2-a5cd-4f36-96f1-1e3cf3325333" providerId="ADAL" clId="{509AA3B3-AAF2-474D-A3F8-A16C94656D1B}" dt="2024-07-04T01:37:16.815" v="1258" actId="207"/>
        <pc:sldMkLst>
          <pc:docMk/>
          <pc:sldMk cId="1176418495" sldId="315"/>
        </pc:sldMkLst>
        <pc:spChg chg="mod">
          <ac:chgData name="tanaboon tongbuasirilai" userId="3a6fbbe2-a5cd-4f36-96f1-1e3cf3325333" providerId="ADAL" clId="{509AA3B3-AAF2-474D-A3F8-A16C94656D1B}" dt="2024-07-03T09:05:29.026" v="1237" actId="26606"/>
          <ac:spMkLst>
            <pc:docMk/>
            <pc:sldMk cId="1176418495" sldId="315"/>
            <ac:spMk id="2" creationId="{5BEE729D-7EE5-21D5-89F4-8B14F1A21CF2}"/>
          </ac:spMkLst>
        </pc:spChg>
        <pc:spChg chg="mod">
          <ac:chgData name="tanaboon tongbuasirilai" userId="3a6fbbe2-a5cd-4f36-96f1-1e3cf3325333" providerId="ADAL" clId="{509AA3B3-AAF2-474D-A3F8-A16C94656D1B}" dt="2024-07-04T01:37:16.815" v="1258" actId="207"/>
          <ac:spMkLst>
            <pc:docMk/>
            <pc:sldMk cId="1176418495" sldId="315"/>
            <ac:spMk id="3" creationId="{15205B9E-19CA-1D63-4E52-7858D71FA068}"/>
          </ac:spMkLst>
        </pc:spChg>
        <pc:spChg chg="add del">
          <ac:chgData name="tanaboon tongbuasirilai" userId="3a6fbbe2-a5cd-4f36-96f1-1e3cf3325333" providerId="ADAL" clId="{509AA3B3-AAF2-474D-A3F8-A16C94656D1B}" dt="2024-07-03T09:05:22.292" v="1232" actId="26606"/>
          <ac:spMkLst>
            <pc:docMk/>
            <pc:sldMk cId="1176418495" sldId="315"/>
            <ac:spMk id="8" creationId="{907EF6B7-1338-4443-8C46-6A318D952DFD}"/>
          </ac:spMkLst>
        </pc:spChg>
        <pc:spChg chg="add del">
          <ac:chgData name="tanaboon tongbuasirilai" userId="3a6fbbe2-a5cd-4f36-96f1-1e3cf3325333" providerId="ADAL" clId="{509AA3B3-AAF2-474D-A3F8-A16C94656D1B}" dt="2024-07-03T09:05:22.292" v="1232" actId="26606"/>
          <ac:spMkLst>
            <pc:docMk/>
            <pc:sldMk cId="1176418495" sldId="315"/>
            <ac:spMk id="10" creationId="{DAAE4CDD-124C-4DCF-9584-B6033B545DD5}"/>
          </ac:spMkLst>
        </pc:spChg>
        <pc:spChg chg="add del">
          <ac:chgData name="tanaboon tongbuasirilai" userId="3a6fbbe2-a5cd-4f36-96f1-1e3cf3325333" providerId="ADAL" clId="{509AA3B3-AAF2-474D-A3F8-A16C94656D1B}" dt="2024-07-03T09:05:22.292" v="1232" actId="26606"/>
          <ac:spMkLst>
            <pc:docMk/>
            <pc:sldMk cId="1176418495" sldId="315"/>
            <ac:spMk id="12" creationId="{081E4A58-353D-44AE-B2FC-2A74E2E400F7}"/>
          </ac:spMkLst>
        </pc:spChg>
        <pc:spChg chg="add del">
          <ac:chgData name="tanaboon tongbuasirilai" userId="3a6fbbe2-a5cd-4f36-96f1-1e3cf3325333" providerId="ADAL" clId="{509AA3B3-AAF2-474D-A3F8-A16C94656D1B}" dt="2024-07-03T09:05:25.762" v="1234" actId="26606"/>
          <ac:spMkLst>
            <pc:docMk/>
            <pc:sldMk cId="1176418495" sldId="315"/>
            <ac:spMk id="14" creationId="{4300840D-0A0B-4512-BACA-B439D5B9C57C}"/>
          </ac:spMkLst>
        </pc:spChg>
        <pc:spChg chg="add del">
          <ac:chgData name="tanaboon tongbuasirilai" userId="3a6fbbe2-a5cd-4f36-96f1-1e3cf3325333" providerId="ADAL" clId="{509AA3B3-AAF2-474D-A3F8-A16C94656D1B}" dt="2024-07-03T09:05:25.762" v="1234" actId="26606"/>
          <ac:spMkLst>
            <pc:docMk/>
            <pc:sldMk cId="1176418495" sldId="315"/>
            <ac:spMk id="15" creationId="{09588DA8-065E-4F6F-8EFD-43104AB2E0CF}"/>
          </ac:spMkLst>
        </pc:spChg>
        <pc:spChg chg="add del">
          <ac:chgData name="tanaboon tongbuasirilai" userId="3a6fbbe2-a5cd-4f36-96f1-1e3cf3325333" providerId="ADAL" clId="{509AA3B3-AAF2-474D-A3F8-A16C94656D1B}" dt="2024-07-03T09:05:25.762" v="1234" actId="26606"/>
          <ac:spMkLst>
            <pc:docMk/>
            <pc:sldMk cId="1176418495" sldId="315"/>
            <ac:spMk id="16" creationId="{D2B78728-A580-49A7-84F9-6EF6F583ADE0}"/>
          </ac:spMkLst>
        </pc:spChg>
        <pc:spChg chg="add del">
          <ac:chgData name="tanaboon tongbuasirilai" userId="3a6fbbe2-a5cd-4f36-96f1-1e3cf3325333" providerId="ADAL" clId="{509AA3B3-AAF2-474D-A3F8-A16C94656D1B}" dt="2024-07-03T09:05:25.762" v="1234" actId="26606"/>
          <ac:spMkLst>
            <pc:docMk/>
            <pc:sldMk cId="1176418495" sldId="315"/>
            <ac:spMk id="17" creationId="{C4285719-470E-454C-AF62-8323075F1F5B}"/>
          </ac:spMkLst>
        </pc:spChg>
        <pc:spChg chg="add del">
          <ac:chgData name="tanaboon tongbuasirilai" userId="3a6fbbe2-a5cd-4f36-96f1-1e3cf3325333" providerId="ADAL" clId="{509AA3B3-AAF2-474D-A3F8-A16C94656D1B}" dt="2024-07-03T09:05:25.762" v="1234" actId="26606"/>
          <ac:spMkLst>
            <pc:docMk/>
            <pc:sldMk cId="1176418495" sldId="315"/>
            <ac:spMk id="18" creationId="{38FAA1A1-D861-433F-88FA-1E9D6FD31D11}"/>
          </ac:spMkLst>
        </pc:spChg>
        <pc:spChg chg="add del">
          <ac:chgData name="tanaboon tongbuasirilai" userId="3a6fbbe2-a5cd-4f36-96f1-1e3cf3325333" providerId="ADAL" clId="{509AA3B3-AAF2-474D-A3F8-A16C94656D1B}" dt="2024-07-03T09:05:25.762" v="1234" actId="26606"/>
          <ac:spMkLst>
            <pc:docMk/>
            <pc:sldMk cId="1176418495" sldId="315"/>
            <ac:spMk id="19" creationId="{CD9FE4EF-C4D8-49A0-B2FF-81D8DB7D8A24}"/>
          </ac:spMkLst>
        </pc:spChg>
        <pc:spChg chg="add del">
          <ac:chgData name="tanaboon tongbuasirilai" userId="3a6fbbe2-a5cd-4f36-96f1-1e3cf3325333" providerId="ADAL" clId="{509AA3B3-AAF2-474D-A3F8-A16C94656D1B}" dt="2024-07-03T09:05:25.762" v="1234" actId="26606"/>
          <ac:spMkLst>
            <pc:docMk/>
            <pc:sldMk cId="1176418495" sldId="315"/>
            <ac:spMk id="20" creationId="{8D71EDA1-87BF-4D5D-AB79-F346FD19278A}"/>
          </ac:spMkLst>
        </pc:spChg>
        <pc:spChg chg="add del">
          <ac:chgData name="tanaboon tongbuasirilai" userId="3a6fbbe2-a5cd-4f36-96f1-1e3cf3325333" providerId="ADAL" clId="{509AA3B3-AAF2-474D-A3F8-A16C94656D1B}" dt="2024-07-03T09:05:29.006" v="1236" actId="26606"/>
          <ac:spMkLst>
            <pc:docMk/>
            <pc:sldMk cId="1176418495" sldId="315"/>
            <ac:spMk id="22" creationId="{1BB867FF-FC45-48F7-8104-F89BE54909F1}"/>
          </ac:spMkLst>
        </pc:spChg>
        <pc:spChg chg="add del">
          <ac:chgData name="tanaboon tongbuasirilai" userId="3a6fbbe2-a5cd-4f36-96f1-1e3cf3325333" providerId="ADAL" clId="{509AA3B3-AAF2-474D-A3F8-A16C94656D1B}" dt="2024-07-03T09:05:29.006" v="1236" actId="26606"/>
          <ac:spMkLst>
            <pc:docMk/>
            <pc:sldMk cId="1176418495" sldId="315"/>
            <ac:spMk id="23" creationId="{8BB56887-D0D5-4F0C-9E19-7247EB83C8B7}"/>
          </ac:spMkLst>
        </pc:spChg>
        <pc:spChg chg="add del">
          <ac:chgData name="tanaboon tongbuasirilai" userId="3a6fbbe2-a5cd-4f36-96f1-1e3cf3325333" providerId="ADAL" clId="{509AA3B3-AAF2-474D-A3F8-A16C94656D1B}" dt="2024-07-03T09:05:29.006" v="1236" actId="26606"/>
          <ac:spMkLst>
            <pc:docMk/>
            <pc:sldMk cId="1176418495" sldId="315"/>
            <ac:spMk id="24" creationId="{081E4A58-353D-44AE-B2FC-2A74E2E400F7}"/>
          </ac:spMkLst>
        </pc:spChg>
        <pc:spChg chg="add">
          <ac:chgData name="tanaboon tongbuasirilai" userId="3a6fbbe2-a5cd-4f36-96f1-1e3cf3325333" providerId="ADAL" clId="{509AA3B3-AAF2-474D-A3F8-A16C94656D1B}" dt="2024-07-03T09:05:29.026" v="1237" actId="26606"/>
          <ac:spMkLst>
            <pc:docMk/>
            <pc:sldMk cId="1176418495" sldId="315"/>
            <ac:spMk id="26" creationId="{100EDD19-6802-4EC3-95CE-CFFAB042CFD6}"/>
          </ac:spMkLst>
        </pc:spChg>
        <pc:spChg chg="add">
          <ac:chgData name="tanaboon tongbuasirilai" userId="3a6fbbe2-a5cd-4f36-96f1-1e3cf3325333" providerId="ADAL" clId="{509AA3B3-AAF2-474D-A3F8-A16C94656D1B}" dt="2024-07-03T09:05:29.026" v="1237" actId="26606"/>
          <ac:spMkLst>
            <pc:docMk/>
            <pc:sldMk cId="1176418495" sldId="315"/>
            <ac:spMk id="27" creationId="{DB17E863-922E-4C26-BD64-E8FD41D28661}"/>
          </ac:spMkLst>
        </pc:spChg>
      </pc:sldChg>
      <pc:sldChg chg="addSp modSp new mod ord setBg">
        <pc:chgData name="tanaboon tongbuasirilai" userId="3a6fbbe2-a5cd-4f36-96f1-1e3cf3325333" providerId="ADAL" clId="{509AA3B3-AAF2-474D-A3F8-A16C94656D1B}" dt="2024-07-04T02:25:42.315" v="1571" actId="20577"/>
        <pc:sldMkLst>
          <pc:docMk/>
          <pc:sldMk cId="1937034808" sldId="316"/>
        </pc:sldMkLst>
        <pc:spChg chg="mod">
          <ac:chgData name="tanaboon tongbuasirilai" userId="3a6fbbe2-a5cd-4f36-96f1-1e3cf3325333" providerId="ADAL" clId="{509AA3B3-AAF2-474D-A3F8-A16C94656D1B}" dt="2024-07-04T02:23:29.354" v="1320" actId="26606"/>
          <ac:spMkLst>
            <pc:docMk/>
            <pc:sldMk cId="1937034808" sldId="316"/>
            <ac:spMk id="2" creationId="{97F62BD7-A608-298D-E65E-9B25AC361792}"/>
          </ac:spMkLst>
        </pc:spChg>
        <pc:spChg chg="mod">
          <ac:chgData name="tanaboon tongbuasirilai" userId="3a6fbbe2-a5cd-4f36-96f1-1e3cf3325333" providerId="ADAL" clId="{509AA3B3-AAF2-474D-A3F8-A16C94656D1B}" dt="2024-07-04T02:25:42.315" v="1571" actId="20577"/>
          <ac:spMkLst>
            <pc:docMk/>
            <pc:sldMk cId="1937034808" sldId="316"/>
            <ac:spMk id="3" creationId="{63408093-95F3-6C7B-1CB0-27E9FBFBF808}"/>
          </ac:spMkLst>
        </pc:spChg>
        <pc:spChg chg="add">
          <ac:chgData name="tanaboon tongbuasirilai" userId="3a6fbbe2-a5cd-4f36-96f1-1e3cf3325333" providerId="ADAL" clId="{509AA3B3-AAF2-474D-A3F8-A16C94656D1B}" dt="2024-07-04T02:23:29.354" v="1320" actId="26606"/>
          <ac:spMkLst>
            <pc:docMk/>
            <pc:sldMk cId="1937034808" sldId="316"/>
            <ac:spMk id="10" creationId="{2B97F24A-32CE-4C1C-A50D-3016B394DCFB}"/>
          </ac:spMkLst>
        </pc:spChg>
        <pc:spChg chg="add">
          <ac:chgData name="tanaboon tongbuasirilai" userId="3a6fbbe2-a5cd-4f36-96f1-1e3cf3325333" providerId="ADAL" clId="{509AA3B3-AAF2-474D-A3F8-A16C94656D1B}" dt="2024-07-04T02:23:29.354" v="1320" actId="26606"/>
          <ac:spMkLst>
            <pc:docMk/>
            <pc:sldMk cId="1937034808" sldId="316"/>
            <ac:spMk id="12" creationId="{CD8B4F24-440B-49E9-B85D-733523DC064B}"/>
          </ac:spMkLst>
        </pc:spChg>
        <pc:picChg chg="add mod">
          <ac:chgData name="tanaboon tongbuasirilai" userId="3a6fbbe2-a5cd-4f36-96f1-1e3cf3325333" providerId="ADAL" clId="{509AA3B3-AAF2-474D-A3F8-A16C94656D1B}" dt="2024-07-04T02:23:37.819" v="1323" actId="27614"/>
          <ac:picMkLst>
            <pc:docMk/>
            <pc:sldMk cId="1937034808" sldId="316"/>
            <ac:picMk id="5" creationId="{95CB6D92-2B3E-95E3-B404-0D48F05E64F6}"/>
          </ac:picMkLst>
        </pc:picChg>
      </pc:sldChg>
      <pc:sldChg chg="addSp delSp modSp new mod setBg">
        <pc:chgData name="tanaboon tongbuasirilai" userId="3a6fbbe2-a5cd-4f36-96f1-1e3cf3325333" providerId="ADAL" clId="{509AA3B3-AAF2-474D-A3F8-A16C94656D1B}" dt="2024-07-04T02:30:02.938" v="1619" actId="26606"/>
        <pc:sldMkLst>
          <pc:docMk/>
          <pc:sldMk cId="3557450709" sldId="317"/>
        </pc:sldMkLst>
        <pc:spChg chg="mod">
          <ac:chgData name="tanaboon tongbuasirilai" userId="3a6fbbe2-a5cd-4f36-96f1-1e3cf3325333" providerId="ADAL" clId="{509AA3B3-AAF2-474D-A3F8-A16C94656D1B}" dt="2024-07-04T02:30:02.938" v="1619" actId="26606"/>
          <ac:spMkLst>
            <pc:docMk/>
            <pc:sldMk cId="3557450709" sldId="317"/>
            <ac:spMk id="2" creationId="{AD67286C-F488-0968-DF8C-B077A28ACE8A}"/>
          </ac:spMkLst>
        </pc:spChg>
        <pc:spChg chg="del mod">
          <ac:chgData name="tanaboon tongbuasirilai" userId="3a6fbbe2-a5cd-4f36-96f1-1e3cf3325333" providerId="ADAL" clId="{509AA3B3-AAF2-474D-A3F8-A16C94656D1B}" dt="2024-07-04T02:30:02.938" v="1619" actId="26606"/>
          <ac:spMkLst>
            <pc:docMk/>
            <pc:sldMk cId="3557450709" sldId="317"/>
            <ac:spMk id="3" creationId="{169F94C8-01ED-0299-8636-7FE9D8B2F1B3}"/>
          </ac:spMkLst>
        </pc:spChg>
        <pc:spChg chg="add del">
          <ac:chgData name="tanaboon tongbuasirilai" userId="3a6fbbe2-a5cd-4f36-96f1-1e3cf3325333" providerId="ADAL" clId="{509AA3B3-AAF2-474D-A3F8-A16C94656D1B}" dt="2024-07-04T02:30:02.938" v="1619" actId="26606"/>
          <ac:spMkLst>
            <pc:docMk/>
            <pc:sldMk cId="3557450709" sldId="317"/>
            <ac:spMk id="10" creationId="{058A14AF-9FB5-4CC7-BA35-E8E85D3EDF0E}"/>
          </ac:spMkLst>
        </pc:spChg>
        <pc:spChg chg="add del">
          <ac:chgData name="tanaboon tongbuasirilai" userId="3a6fbbe2-a5cd-4f36-96f1-1e3cf3325333" providerId="ADAL" clId="{509AA3B3-AAF2-474D-A3F8-A16C94656D1B}" dt="2024-07-04T02:30:02.938" v="1619" actId="26606"/>
          <ac:spMkLst>
            <pc:docMk/>
            <pc:sldMk cId="3557450709" sldId="317"/>
            <ac:spMk id="12" creationId="{3A9A4357-BD1D-4622-A4FE-766E6AB8DE84}"/>
          </ac:spMkLst>
        </pc:spChg>
        <pc:spChg chg="add del">
          <ac:chgData name="tanaboon tongbuasirilai" userId="3a6fbbe2-a5cd-4f36-96f1-1e3cf3325333" providerId="ADAL" clId="{509AA3B3-AAF2-474D-A3F8-A16C94656D1B}" dt="2024-07-04T02:30:02.938" v="1619" actId="26606"/>
          <ac:spMkLst>
            <pc:docMk/>
            <pc:sldMk cId="3557450709" sldId="317"/>
            <ac:spMk id="14" creationId="{E659831F-0D9A-4C63-9EBB-8435B85A440F}"/>
          </ac:spMkLst>
        </pc:spChg>
        <pc:spChg chg="add del">
          <ac:chgData name="tanaboon tongbuasirilai" userId="3a6fbbe2-a5cd-4f36-96f1-1e3cf3325333" providerId="ADAL" clId="{509AA3B3-AAF2-474D-A3F8-A16C94656D1B}" dt="2024-07-04T02:30:02.938" v="1619" actId="26606"/>
          <ac:spMkLst>
            <pc:docMk/>
            <pc:sldMk cId="3557450709" sldId="317"/>
            <ac:spMk id="16" creationId="{E6995CE5-F890-4ABA-82A2-26507CE8D2A3}"/>
          </ac:spMkLst>
        </pc:spChg>
        <pc:spChg chg="add">
          <ac:chgData name="tanaboon tongbuasirilai" userId="3a6fbbe2-a5cd-4f36-96f1-1e3cf3325333" providerId="ADAL" clId="{509AA3B3-AAF2-474D-A3F8-A16C94656D1B}" dt="2024-07-04T02:30:02.938" v="1619" actId="26606"/>
          <ac:spMkLst>
            <pc:docMk/>
            <pc:sldMk cId="3557450709" sldId="317"/>
            <ac:spMk id="21" creationId="{93245F62-CCC4-49E4-B95B-EA6C1E790510}"/>
          </ac:spMkLst>
        </pc:spChg>
        <pc:spChg chg="add">
          <ac:chgData name="tanaboon tongbuasirilai" userId="3a6fbbe2-a5cd-4f36-96f1-1e3cf3325333" providerId="ADAL" clId="{509AA3B3-AAF2-474D-A3F8-A16C94656D1B}" dt="2024-07-04T02:30:02.938" v="1619" actId="26606"/>
          <ac:spMkLst>
            <pc:docMk/>
            <pc:sldMk cId="3557450709" sldId="317"/>
            <ac:spMk id="23" creationId="{E6C0DD6B-6AA3-448F-9B99-8386295BC1B4}"/>
          </ac:spMkLst>
        </pc:spChg>
        <pc:picChg chg="add mod">
          <ac:chgData name="tanaboon tongbuasirilai" userId="3a6fbbe2-a5cd-4f36-96f1-1e3cf3325333" providerId="ADAL" clId="{509AA3B3-AAF2-474D-A3F8-A16C94656D1B}" dt="2024-07-04T02:30:02.938" v="1619" actId="26606"/>
          <ac:picMkLst>
            <pc:docMk/>
            <pc:sldMk cId="3557450709" sldId="317"/>
            <ac:picMk id="5" creationId="{6EBE0ED3-1017-23DC-6E8A-DAF195508A57}"/>
          </ac:picMkLst>
        </pc:picChg>
      </pc:sldChg>
      <pc:sldChg chg="addSp delSp modSp new mod setBg">
        <pc:chgData name="tanaboon tongbuasirilai" userId="3a6fbbe2-a5cd-4f36-96f1-1e3cf3325333" providerId="ADAL" clId="{509AA3B3-AAF2-474D-A3F8-A16C94656D1B}" dt="2024-07-04T02:55:46.497" v="1695" actId="207"/>
        <pc:sldMkLst>
          <pc:docMk/>
          <pc:sldMk cId="3257742852" sldId="318"/>
        </pc:sldMkLst>
        <pc:spChg chg="mod">
          <ac:chgData name="tanaboon tongbuasirilai" userId="3a6fbbe2-a5cd-4f36-96f1-1e3cf3325333" providerId="ADAL" clId="{509AA3B3-AAF2-474D-A3F8-A16C94656D1B}" dt="2024-07-04T02:55:05.313" v="1678" actId="26606"/>
          <ac:spMkLst>
            <pc:docMk/>
            <pc:sldMk cId="3257742852" sldId="318"/>
            <ac:spMk id="2" creationId="{820485A1-A4F7-AE95-9AD5-417D86906FBE}"/>
          </ac:spMkLst>
        </pc:spChg>
        <pc:spChg chg="del">
          <ac:chgData name="tanaboon tongbuasirilai" userId="3a6fbbe2-a5cd-4f36-96f1-1e3cf3325333" providerId="ADAL" clId="{509AA3B3-AAF2-474D-A3F8-A16C94656D1B}" dt="2024-07-04T02:30:52.789" v="1667" actId="26606"/>
          <ac:spMkLst>
            <pc:docMk/>
            <pc:sldMk cId="3257742852" sldId="318"/>
            <ac:spMk id="3" creationId="{AA2EA459-5C32-51E1-B74D-6CE42F31C45B}"/>
          </ac:spMkLst>
        </pc:spChg>
        <pc:spChg chg="add">
          <ac:chgData name="tanaboon tongbuasirilai" userId="3a6fbbe2-a5cd-4f36-96f1-1e3cf3325333" providerId="ADAL" clId="{509AA3B3-AAF2-474D-A3F8-A16C94656D1B}" dt="2024-07-04T02:54:17.255" v="1669"/>
          <ac:spMkLst>
            <pc:docMk/>
            <pc:sldMk cId="3257742852" sldId="318"/>
            <ac:spMk id="6" creationId="{D47E1DE6-4991-994D-000A-5056F95282A3}"/>
          </ac:spMkLst>
        </pc:spChg>
        <pc:spChg chg="add mod">
          <ac:chgData name="tanaboon tongbuasirilai" userId="3a6fbbe2-a5cd-4f36-96f1-1e3cf3325333" providerId="ADAL" clId="{509AA3B3-AAF2-474D-A3F8-A16C94656D1B}" dt="2024-07-04T02:55:46.497" v="1695" actId="207"/>
          <ac:spMkLst>
            <pc:docMk/>
            <pc:sldMk cId="3257742852" sldId="318"/>
            <ac:spMk id="8" creationId="{070C4B4E-7DBE-5F81-09D8-89B9CEEB0789}"/>
          </ac:spMkLst>
        </pc:spChg>
        <pc:spChg chg="add del">
          <ac:chgData name="tanaboon tongbuasirilai" userId="3a6fbbe2-a5cd-4f36-96f1-1e3cf3325333" providerId="ADAL" clId="{509AA3B3-AAF2-474D-A3F8-A16C94656D1B}" dt="2024-07-04T02:55:05.313" v="1678" actId="26606"/>
          <ac:spMkLst>
            <pc:docMk/>
            <pc:sldMk cId="3257742852" sldId="318"/>
            <ac:spMk id="10" creationId="{665DBBEF-238B-476B-96AB-8AAC3224ECEA}"/>
          </ac:spMkLst>
        </pc:spChg>
        <pc:spChg chg="add del mod">
          <ac:chgData name="tanaboon tongbuasirilai" userId="3a6fbbe2-a5cd-4f36-96f1-1e3cf3325333" providerId="ADAL" clId="{509AA3B3-AAF2-474D-A3F8-A16C94656D1B}" dt="2024-07-04T02:54:52.825" v="1674" actId="478"/>
          <ac:spMkLst>
            <pc:docMk/>
            <pc:sldMk cId="3257742852" sldId="318"/>
            <ac:spMk id="11" creationId="{F9966093-20D4-A23F-C336-048670490EEE}"/>
          </ac:spMkLst>
        </pc:spChg>
        <pc:spChg chg="add del">
          <ac:chgData name="tanaboon tongbuasirilai" userId="3a6fbbe2-a5cd-4f36-96f1-1e3cf3325333" providerId="ADAL" clId="{509AA3B3-AAF2-474D-A3F8-A16C94656D1B}" dt="2024-07-04T02:55:05.313" v="1678" actId="26606"/>
          <ac:spMkLst>
            <pc:docMk/>
            <pc:sldMk cId="3257742852" sldId="318"/>
            <ac:spMk id="12" creationId="{3FCFB1DE-0B7E-48CC-BA90-B2AB0889F9D6}"/>
          </ac:spMkLst>
        </pc:spChg>
        <pc:spChg chg="add">
          <ac:chgData name="tanaboon tongbuasirilai" userId="3a6fbbe2-a5cd-4f36-96f1-1e3cf3325333" providerId="ADAL" clId="{509AA3B3-AAF2-474D-A3F8-A16C94656D1B}" dt="2024-07-04T02:55:05.313" v="1678" actId="26606"/>
          <ac:spMkLst>
            <pc:docMk/>
            <pc:sldMk cId="3257742852" sldId="318"/>
            <ac:spMk id="17" creationId="{743AA782-23D1-4521-8CAD-47662984AA08}"/>
          </ac:spMkLst>
        </pc:spChg>
        <pc:spChg chg="add">
          <ac:chgData name="tanaboon tongbuasirilai" userId="3a6fbbe2-a5cd-4f36-96f1-1e3cf3325333" providerId="ADAL" clId="{509AA3B3-AAF2-474D-A3F8-A16C94656D1B}" dt="2024-07-04T02:55:05.313" v="1678" actId="26606"/>
          <ac:spMkLst>
            <pc:docMk/>
            <pc:sldMk cId="3257742852" sldId="318"/>
            <ac:spMk id="19" creationId="{71877DBC-BB60-40F0-AC93-2ACDBAAE60CE}"/>
          </ac:spMkLst>
        </pc:spChg>
        <pc:picChg chg="add mod ord">
          <ac:chgData name="tanaboon tongbuasirilai" userId="3a6fbbe2-a5cd-4f36-96f1-1e3cf3325333" providerId="ADAL" clId="{509AA3B3-AAF2-474D-A3F8-A16C94656D1B}" dt="2024-07-04T02:55:28.748" v="1685" actId="1076"/>
          <ac:picMkLst>
            <pc:docMk/>
            <pc:sldMk cId="3257742852" sldId="318"/>
            <ac:picMk id="5" creationId="{13A9A4B9-3F40-FED9-4AF2-9E8B1C7E85D7}"/>
          </ac:picMkLst>
        </pc:picChg>
      </pc:sldChg>
      <pc:sldChg chg="addSp modSp new mod setBg">
        <pc:chgData name="tanaboon tongbuasirilai" userId="3a6fbbe2-a5cd-4f36-96f1-1e3cf3325333" providerId="ADAL" clId="{509AA3B3-AAF2-474D-A3F8-A16C94656D1B}" dt="2024-07-04T03:41:00.493" v="1722" actId="207"/>
        <pc:sldMkLst>
          <pc:docMk/>
          <pc:sldMk cId="1553523176" sldId="319"/>
        </pc:sldMkLst>
        <pc:spChg chg="mod">
          <ac:chgData name="tanaboon tongbuasirilai" userId="3a6fbbe2-a5cd-4f36-96f1-1e3cf3325333" providerId="ADAL" clId="{509AA3B3-AAF2-474D-A3F8-A16C94656D1B}" dt="2024-07-04T03:40:33.305" v="1713" actId="26606"/>
          <ac:spMkLst>
            <pc:docMk/>
            <pc:sldMk cId="1553523176" sldId="319"/>
            <ac:spMk id="2" creationId="{70F6C5CF-2171-32E8-03D7-624037F5119D}"/>
          </ac:spMkLst>
        </pc:spChg>
        <pc:spChg chg="mod">
          <ac:chgData name="tanaboon tongbuasirilai" userId="3a6fbbe2-a5cd-4f36-96f1-1e3cf3325333" providerId="ADAL" clId="{509AA3B3-AAF2-474D-A3F8-A16C94656D1B}" dt="2024-07-04T03:41:00.493" v="1722" actId="207"/>
          <ac:spMkLst>
            <pc:docMk/>
            <pc:sldMk cId="1553523176" sldId="319"/>
            <ac:spMk id="3" creationId="{0EB8AB66-489E-4779-35E2-6FA8B2C34BDA}"/>
          </ac:spMkLst>
        </pc:spChg>
        <pc:spChg chg="add">
          <ac:chgData name="tanaboon tongbuasirilai" userId="3a6fbbe2-a5cd-4f36-96f1-1e3cf3325333" providerId="ADAL" clId="{509AA3B3-AAF2-474D-A3F8-A16C94656D1B}" dt="2024-07-04T03:40:33.305" v="1713" actId="26606"/>
          <ac:spMkLst>
            <pc:docMk/>
            <pc:sldMk cId="1553523176" sldId="319"/>
            <ac:spMk id="10" creationId="{058A14AF-9FB5-4CC7-BA35-E8E85D3EDF0E}"/>
          </ac:spMkLst>
        </pc:spChg>
        <pc:spChg chg="add">
          <ac:chgData name="tanaboon tongbuasirilai" userId="3a6fbbe2-a5cd-4f36-96f1-1e3cf3325333" providerId="ADAL" clId="{509AA3B3-AAF2-474D-A3F8-A16C94656D1B}" dt="2024-07-04T03:40:33.305" v="1713" actId="26606"/>
          <ac:spMkLst>
            <pc:docMk/>
            <pc:sldMk cId="1553523176" sldId="319"/>
            <ac:spMk id="12" creationId="{3A9A4357-BD1D-4622-A4FE-766E6AB8DE84}"/>
          </ac:spMkLst>
        </pc:spChg>
        <pc:spChg chg="add">
          <ac:chgData name="tanaboon tongbuasirilai" userId="3a6fbbe2-a5cd-4f36-96f1-1e3cf3325333" providerId="ADAL" clId="{509AA3B3-AAF2-474D-A3F8-A16C94656D1B}" dt="2024-07-04T03:40:33.305" v="1713" actId="26606"/>
          <ac:spMkLst>
            <pc:docMk/>
            <pc:sldMk cId="1553523176" sldId="319"/>
            <ac:spMk id="14" creationId="{E659831F-0D9A-4C63-9EBB-8435B85A440F}"/>
          </ac:spMkLst>
        </pc:spChg>
        <pc:spChg chg="add">
          <ac:chgData name="tanaboon tongbuasirilai" userId="3a6fbbe2-a5cd-4f36-96f1-1e3cf3325333" providerId="ADAL" clId="{509AA3B3-AAF2-474D-A3F8-A16C94656D1B}" dt="2024-07-04T03:40:33.305" v="1713" actId="26606"/>
          <ac:spMkLst>
            <pc:docMk/>
            <pc:sldMk cId="1553523176" sldId="319"/>
            <ac:spMk id="16" creationId="{E6995CE5-F890-4ABA-82A2-26507CE8D2A3}"/>
          </ac:spMkLst>
        </pc:spChg>
        <pc:picChg chg="add mod">
          <ac:chgData name="tanaboon tongbuasirilai" userId="3a6fbbe2-a5cd-4f36-96f1-1e3cf3325333" providerId="ADAL" clId="{509AA3B3-AAF2-474D-A3F8-A16C94656D1B}" dt="2024-07-04T03:40:39.359" v="1715" actId="27614"/>
          <ac:picMkLst>
            <pc:docMk/>
            <pc:sldMk cId="1553523176" sldId="319"/>
            <ac:picMk id="5" creationId="{D8A7D34D-5DB9-7CBB-F7A4-2401D59946C5}"/>
          </ac:picMkLst>
        </pc:picChg>
      </pc:sldChg>
      <pc:sldChg chg="addSp delSp modSp new mod setBg">
        <pc:chgData name="tanaboon tongbuasirilai" userId="3a6fbbe2-a5cd-4f36-96f1-1e3cf3325333" providerId="ADAL" clId="{509AA3B3-AAF2-474D-A3F8-A16C94656D1B}" dt="2024-07-04T03:45:34.366" v="1753" actId="207"/>
        <pc:sldMkLst>
          <pc:docMk/>
          <pc:sldMk cId="2407784866" sldId="320"/>
        </pc:sldMkLst>
        <pc:spChg chg="mod">
          <ac:chgData name="tanaboon tongbuasirilai" userId="3a6fbbe2-a5cd-4f36-96f1-1e3cf3325333" providerId="ADAL" clId="{509AA3B3-AAF2-474D-A3F8-A16C94656D1B}" dt="2024-07-04T03:44:35.871" v="1740" actId="27636"/>
          <ac:spMkLst>
            <pc:docMk/>
            <pc:sldMk cId="2407784866" sldId="320"/>
            <ac:spMk id="2" creationId="{5CB6247E-81BC-957B-EF51-F76E6E689C6E}"/>
          </ac:spMkLst>
        </pc:spChg>
        <pc:spChg chg="mod ord">
          <ac:chgData name="tanaboon tongbuasirilai" userId="3a6fbbe2-a5cd-4f36-96f1-1e3cf3325333" providerId="ADAL" clId="{509AA3B3-AAF2-474D-A3F8-A16C94656D1B}" dt="2024-07-04T03:45:34.366" v="1753" actId="207"/>
          <ac:spMkLst>
            <pc:docMk/>
            <pc:sldMk cId="2407784866" sldId="320"/>
            <ac:spMk id="3" creationId="{B16E521A-7C91-9492-7BAE-7334FD04CA43}"/>
          </ac:spMkLst>
        </pc:spChg>
        <pc:spChg chg="add del">
          <ac:chgData name="tanaboon tongbuasirilai" userId="3a6fbbe2-a5cd-4f36-96f1-1e3cf3325333" providerId="ADAL" clId="{509AA3B3-AAF2-474D-A3F8-A16C94656D1B}" dt="2024-07-04T03:43:17.186" v="1732" actId="26606"/>
          <ac:spMkLst>
            <pc:docMk/>
            <pc:sldMk cId="2407784866" sldId="320"/>
            <ac:spMk id="5127" creationId="{2B97F24A-32CE-4C1C-A50D-3016B394DCFB}"/>
          </ac:spMkLst>
        </pc:spChg>
        <pc:spChg chg="add del">
          <ac:chgData name="tanaboon tongbuasirilai" userId="3a6fbbe2-a5cd-4f36-96f1-1e3cf3325333" providerId="ADAL" clId="{509AA3B3-AAF2-474D-A3F8-A16C94656D1B}" dt="2024-07-04T03:43:17.186" v="1732" actId="26606"/>
          <ac:spMkLst>
            <pc:docMk/>
            <pc:sldMk cId="2407784866" sldId="320"/>
            <ac:spMk id="5129" creationId="{CD8B4F24-440B-49E9-B85D-733523DC064B}"/>
          </ac:spMkLst>
        </pc:spChg>
        <pc:spChg chg="add">
          <ac:chgData name="tanaboon tongbuasirilai" userId="3a6fbbe2-a5cd-4f36-96f1-1e3cf3325333" providerId="ADAL" clId="{509AA3B3-AAF2-474D-A3F8-A16C94656D1B}" dt="2024-07-04T03:43:17.205" v="1733" actId="26606"/>
          <ac:spMkLst>
            <pc:docMk/>
            <pc:sldMk cId="2407784866" sldId="320"/>
            <ac:spMk id="5134" creationId="{327D73B4-9F5C-4A64-A179-51B9500CB8B5}"/>
          </ac:spMkLst>
        </pc:spChg>
        <pc:spChg chg="add">
          <ac:chgData name="tanaboon tongbuasirilai" userId="3a6fbbe2-a5cd-4f36-96f1-1e3cf3325333" providerId="ADAL" clId="{509AA3B3-AAF2-474D-A3F8-A16C94656D1B}" dt="2024-07-04T03:43:17.205" v="1733" actId="26606"/>
          <ac:spMkLst>
            <pc:docMk/>
            <pc:sldMk cId="2407784866" sldId="320"/>
            <ac:spMk id="5135" creationId="{E3020543-B24B-4EC4-8FFC-8DD88EEA91A8}"/>
          </ac:spMkLst>
        </pc:spChg>
        <pc:spChg chg="add">
          <ac:chgData name="tanaboon tongbuasirilai" userId="3a6fbbe2-a5cd-4f36-96f1-1e3cf3325333" providerId="ADAL" clId="{509AA3B3-AAF2-474D-A3F8-A16C94656D1B}" dt="2024-07-04T03:43:17.205" v="1733" actId="26606"/>
          <ac:spMkLst>
            <pc:docMk/>
            <pc:sldMk cId="2407784866" sldId="320"/>
            <ac:spMk id="5136" creationId="{C1F06963-6374-4B48-844F-071A9BAAAE02}"/>
          </ac:spMkLst>
        </pc:spChg>
        <pc:grpChg chg="add">
          <ac:chgData name="tanaboon tongbuasirilai" userId="3a6fbbe2-a5cd-4f36-96f1-1e3cf3325333" providerId="ADAL" clId="{509AA3B3-AAF2-474D-A3F8-A16C94656D1B}" dt="2024-07-04T03:43:17.205" v="1733" actId="26606"/>
          <ac:grpSpMkLst>
            <pc:docMk/>
            <pc:sldMk cId="2407784866" sldId="320"/>
            <ac:grpSpMk id="5131" creationId="{5614C7C0-FA1D-4105-8345-1DF76F9870A8}"/>
          </ac:grpSpMkLst>
        </pc:grpChg>
        <pc:picChg chg="add mod">
          <ac:chgData name="tanaboon tongbuasirilai" userId="3a6fbbe2-a5cd-4f36-96f1-1e3cf3325333" providerId="ADAL" clId="{509AA3B3-AAF2-474D-A3F8-A16C94656D1B}" dt="2024-07-04T03:43:17.205" v="1733" actId="26606"/>
          <ac:picMkLst>
            <pc:docMk/>
            <pc:sldMk cId="2407784866" sldId="320"/>
            <ac:picMk id="5122" creationId="{5E28FE66-B3B6-61BD-7AAD-1E0E268C87AD}"/>
          </ac:picMkLst>
        </pc:picChg>
        <pc:cxnChg chg="add">
          <ac:chgData name="tanaboon tongbuasirilai" userId="3a6fbbe2-a5cd-4f36-96f1-1e3cf3325333" providerId="ADAL" clId="{509AA3B3-AAF2-474D-A3F8-A16C94656D1B}" dt="2024-07-04T03:43:17.205" v="1733" actId="26606"/>
          <ac:cxnSpMkLst>
            <pc:docMk/>
            <pc:sldMk cId="2407784866" sldId="320"/>
            <ac:cxnSpMk id="5137" creationId="{C49DA8F6-BCC1-4447-B54C-57856834B94B}"/>
          </ac:cxnSpMkLst>
        </pc:cxnChg>
      </pc:sldChg>
      <pc:sldChg chg="modSp new mod">
        <pc:chgData name="tanaboon tongbuasirilai" userId="3a6fbbe2-a5cd-4f36-96f1-1e3cf3325333" providerId="ADAL" clId="{509AA3B3-AAF2-474D-A3F8-A16C94656D1B}" dt="2024-07-04T04:47:36.286" v="1826" actId="207"/>
        <pc:sldMkLst>
          <pc:docMk/>
          <pc:sldMk cId="3689066524" sldId="321"/>
        </pc:sldMkLst>
        <pc:spChg chg="mod">
          <ac:chgData name="tanaboon tongbuasirilai" userId="3a6fbbe2-a5cd-4f36-96f1-1e3cf3325333" providerId="ADAL" clId="{509AA3B3-AAF2-474D-A3F8-A16C94656D1B}" dt="2024-07-04T04:45:54.297" v="1798" actId="20577"/>
          <ac:spMkLst>
            <pc:docMk/>
            <pc:sldMk cId="3689066524" sldId="321"/>
            <ac:spMk id="2" creationId="{17BE70F8-A2EE-75C6-53B6-8004F2605C25}"/>
          </ac:spMkLst>
        </pc:spChg>
        <pc:spChg chg="mod">
          <ac:chgData name="tanaboon tongbuasirilai" userId="3a6fbbe2-a5cd-4f36-96f1-1e3cf3325333" providerId="ADAL" clId="{509AA3B3-AAF2-474D-A3F8-A16C94656D1B}" dt="2024-07-04T04:47:36.286" v="1826" actId="207"/>
          <ac:spMkLst>
            <pc:docMk/>
            <pc:sldMk cId="3689066524" sldId="321"/>
            <ac:spMk id="3" creationId="{39C6EE90-EA47-0DC7-B0DF-9DE35625418F}"/>
          </ac:spMkLst>
        </pc:spChg>
      </pc:sldChg>
      <pc:sldChg chg="addSp delSp modSp new mod setBg">
        <pc:chgData name="tanaboon tongbuasirilai" userId="3a6fbbe2-a5cd-4f36-96f1-1e3cf3325333" providerId="ADAL" clId="{509AA3B3-AAF2-474D-A3F8-A16C94656D1B}" dt="2024-07-04T04:56:19.172" v="1937" actId="403"/>
        <pc:sldMkLst>
          <pc:docMk/>
          <pc:sldMk cId="639121808" sldId="322"/>
        </pc:sldMkLst>
        <pc:spChg chg="del">
          <ac:chgData name="tanaboon tongbuasirilai" userId="3a6fbbe2-a5cd-4f36-96f1-1e3cf3325333" providerId="ADAL" clId="{509AA3B3-AAF2-474D-A3F8-A16C94656D1B}" dt="2024-07-04T04:52:14.347" v="1858" actId="478"/>
          <ac:spMkLst>
            <pc:docMk/>
            <pc:sldMk cId="639121808" sldId="322"/>
            <ac:spMk id="2" creationId="{184415FF-A03F-5B0E-CA62-008EE9F52E67}"/>
          </ac:spMkLst>
        </pc:spChg>
        <pc:spChg chg="mod">
          <ac:chgData name="tanaboon tongbuasirilai" userId="3a6fbbe2-a5cd-4f36-96f1-1e3cf3325333" providerId="ADAL" clId="{509AA3B3-AAF2-474D-A3F8-A16C94656D1B}" dt="2024-07-04T04:54:51.631" v="1869" actId="26606"/>
          <ac:spMkLst>
            <pc:docMk/>
            <pc:sldMk cId="639121808" sldId="322"/>
            <ac:spMk id="3" creationId="{68F97C37-718D-332D-DD1D-B9E632DC569E}"/>
          </ac:spMkLst>
        </pc:spChg>
        <pc:spChg chg="add mod">
          <ac:chgData name="tanaboon tongbuasirilai" userId="3a6fbbe2-a5cd-4f36-96f1-1e3cf3325333" providerId="ADAL" clId="{509AA3B3-AAF2-474D-A3F8-A16C94656D1B}" dt="2024-07-04T04:55:37.967" v="1885" actId="13822"/>
          <ac:spMkLst>
            <pc:docMk/>
            <pc:sldMk cId="639121808" sldId="322"/>
            <ac:spMk id="10" creationId="{4843DA77-71B2-8C58-04F1-AF0BB03F1FAB}"/>
          </ac:spMkLst>
        </pc:spChg>
        <pc:spChg chg="add mod">
          <ac:chgData name="tanaboon tongbuasirilai" userId="3a6fbbe2-a5cd-4f36-96f1-1e3cf3325333" providerId="ADAL" clId="{509AA3B3-AAF2-474D-A3F8-A16C94656D1B}" dt="2024-07-04T04:55:41.824" v="1887" actId="1076"/>
          <ac:spMkLst>
            <pc:docMk/>
            <pc:sldMk cId="639121808" sldId="322"/>
            <ac:spMk id="11" creationId="{50F8CECE-A4BD-FD8C-58E4-76C7B1EFA2D2}"/>
          </ac:spMkLst>
        </pc:spChg>
        <pc:spChg chg="add mod">
          <ac:chgData name="tanaboon tongbuasirilai" userId="3a6fbbe2-a5cd-4f36-96f1-1e3cf3325333" providerId="ADAL" clId="{509AA3B3-AAF2-474D-A3F8-A16C94656D1B}" dt="2024-07-04T04:56:19.172" v="1937" actId="403"/>
          <ac:spMkLst>
            <pc:docMk/>
            <pc:sldMk cId="639121808" sldId="322"/>
            <ac:spMk id="12" creationId="{02026942-F93E-C40B-E327-C31B4FD34CDC}"/>
          </ac:spMkLst>
        </pc:spChg>
        <pc:spChg chg="add">
          <ac:chgData name="tanaboon tongbuasirilai" userId="3a6fbbe2-a5cd-4f36-96f1-1e3cf3325333" providerId="ADAL" clId="{509AA3B3-AAF2-474D-A3F8-A16C94656D1B}" dt="2024-07-04T04:54:51.631" v="1869" actId="26606"/>
          <ac:spMkLst>
            <pc:docMk/>
            <pc:sldMk cId="639121808" sldId="322"/>
            <ac:spMk id="14" creationId="{743AA782-23D1-4521-8CAD-47662984AA08}"/>
          </ac:spMkLst>
        </pc:spChg>
        <pc:spChg chg="add">
          <ac:chgData name="tanaboon tongbuasirilai" userId="3a6fbbe2-a5cd-4f36-96f1-1e3cf3325333" providerId="ADAL" clId="{509AA3B3-AAF2-474D-A3F8-A16C94656D1B}" dt="2024-07-04T04:54:51.631" v="1869" actId="26606"/>
          <ac:spMkLst>
            <pc:docMk/>
            <pc:sldMk cId="639121808" sldId="322"/>
            <ac:spMk id="16" creationId="{71877DBC-BB60-40F0-AC93-2ACDBAAE60CE}"/>
          </ac:spMkLst>
        </pc:spChg>
        <pc:picChg chg="add mod">
          <ac:chgData name="tanaboon tongbuasirilai" userId="3a6fbbe2-a5cd-4f36-96f1-1e3cf3325333" providerId="ADAL" clId="{509AA3B3-AAF2-474D-A3F8-A16C94656D1B}" dt="2024-07-04T04:55:20.647" v="1880" actId="1076"/>
          <ac:picMkLst>
            <pc:docMk/>
            <pc:sldMk cId="639121808" sldId="322"/>
            <ac:picMk id="5" creationId="{DCDB87E8-A2DD-F387-C876-E9EA7B18C946}"/>
          </ac:picMkLst>
        </pc:picChg>
        <pc:picChg chg="add mod">
          <ac:chgData name="tanaboon tongbuasirilai" userId="3a6fbbe2-a5cd-4f36-96f1-1e3cf3325333" providerId="ADAL" clId="{509AA3B3-AAF2-474D-A3F8-A16C94656D1B}" dt="2024-07-04T04:55:22.211" v="1881" actId="1076"/>
          <ac:picMkLst>
            <pc:docMk/>
            <pc:sldMk cId="639121808" sldId="322"/>
            <ac:picMk id="7" creationId="{B99BEC55-F954-CCDE-522E-8908EE94EE9E}"/>
          </ac:picMkLst>
        </pc:picChg>
        <pc:picChg chg="add mod">
          <ac:chgData name="tanaboon tongbuasirilai" userId="3a6fbbe2-a5cd-4f36-96f1-1e3cf3325333" providerId="ADAL" clId="{509AA3B3-AAF2-474D-A3F8-A16C94656D1B}" dt="2024-07-04T04:55:25.325" v="1882" actId="1076"/>
          <ac:picMkLst>
            <pc:docMk/>
            <pc:sldMk cId="639121808" sldId="322"/>
            <ac:picMk id="9" creationId="{26F69313-5A84-D891-5D9E-7E9FFD0A4664}"/>
          </ac:picMkLst>
        </pc:picChg>
      </pc:sldChg>
      <pc:sldChg chg="addSp delSp modSp new mod setBg modNotesTx">
        <pc:chgData name="tanaboon tongbuasirilai" userId="3a6fbbe2-a5cd-4f36-96f1-1e3cf3325333" providerId="ADAL" clId="{509AA3B3-AAF2-474D-A3F8-A16C94656D1B}" dt="2024-07-04T05:14:44.020" v="2061" actId="1076"/>
        <pc:sldMkLst>
          <pc:docMk/>
          <pc:sldMk cId="284092232" sldId="323"/>
        </pc:sldMkLst>
        <pc:spChg chg="mod">
          <ac:chgData name="tanaboon tongbuasirilai" userId="3a6fbbe2-a5cd-4f36-96f1-1e3cf3325333" providerId="ADAL" clId="{509AA3B3-AAF2-474D-A3F8-A16C94656D1B}" dt="2024-07-04T05:10:13.596" v="2043" actId="26606"/>
          <ac:spMkLst>
            <pc:docMk/>
            <pc:sldMk cId="284092232" sldId="323"/>
            <ac:spMk id="2" creationId="{A8931798-30BB-A451-0AB9-984DC152A29B}"/>
          </ac:spMkLst>
        </pc:spChg>
        <pc:spChg chg="mod">
          <ac:chgData name="tanaboon tongbuasirilai" userId="3a6fbbe2-a5cd-4f36-96f1-1e3cf3325333" providerId="ADAL" clId="{509AA3B3-AAF2-474D-A3F8-A16C94656D1B}" dt="2024-07-04T05:10:25.420" v="2046" actId="207"/>
          <ac:spMkLst>
            <pc:docMk/>
            <pc:sldMk cId="284092232" sldId="323"/>
            <ac:spMk id="3" creationId="{6AA012CE-273A-5116-F58E-B3F918E0E644}"/>
          </ac:spMkLst>
        </pc:spChg>
        <pc:spChg chg="add del">
          <ac:chgData name="tanaboon tongbuasirilai" userId="3a6fbbe2-a5cd-4f36-96f1-1e3cf3325333" providerId="ADAL" clId="{509AA3B3-AAF2-474D-A3F8-A16C94656D1B}" dt="2024-07-04T05:14:25.744" v="2052" actId="22"/>
          <ac:spMkLst>
            <pc:docMk/>
            <pc:sldMk cId="284092232" sldId="323"/>
            <ac:spMk id="5" creationId="{7D71B058-F49D-9BDF-3044-CA2DFA096E27}"/>
          </ac:spMkLst>
        </pc:spChg>
        <pc:spChg chg="add mod">
          <ac:chgData name="tanaboon tongbuasirilai" userId="3a6fbbe2-a5cd-4f36-96f1-1e3cf3325333" providerId="ADAL" clId="{509AA3B3-AAF2-474D-A3F8-A16C94656D1B}" dt="2024-07-04T05:14:44.020" v="2061" actId="1076"/>
          <ac:spMkLst>
            <pc:docMk/>
            <pc:sldMk cId="284092232" sldId="323"/>
            <ac:spMk id="8" creationId="{823C109B-0B4D-8575-0A75-B53D3BE80E76}"/>
          </ac:spMkLst>
        </pc:spChg>
        <pc:spChg chg="add">
          <ac:chgData name="tanaboon tongbuasirilai" userId="3a6fbbe2-a5cd-4f36-96f1-1e3cf3325333" providerId="ADAL" clId="{509AA3B3-AAF2-474D-A3F8-A16C94656D1B}" dt="2024-07-04T05:10:13.596" v="2043" actId="26606"/>
          <ac:spMkLst>
            <pc:docMk/>
            <pc:sldMk cId="284092232" sldId="323"/>
            <ac:spMk id="10" creationId="{743AA782-23D1-4521-8CAD-47662984AA08}"/>
          </ac:spMkLst>
        </pc:spChg>
        <pc:spChg chg="add">
          <ac:chgData name="tanaboon tongbuasirilai" userId="3a6fbbe2-a5cd-4f36-96f1-1e3cf3325333" providerId="ADAL" clId="{509AA3B3-AAF2-474D-A3F8-A16C94656D1B}" dt="2024-07-04T05:10:13.596" v="2043" actId="26606"/>
          <ac:spMkLst>
            <pc:docMk/>
            <pc:sldMk cId="284092232" sldId="323"/>
            <ac:spMk id="12" creationId="{71877DBC-BB60-40F0-AC93-2ACDBAAE60CE}"/>
          </ac:spMkLst>
        </pc:spChg>
        <pc:picChg chg="add">
          <ac:chgData name="tanaboon tongbuasirilai" userId="3a6fbbe2-a5cd-4f36-96f1-1e3cf3325333" providerId="ADAL" clId="{509AA3B3-AAF2-474D-A3F8-A16C94656D1B}" dt="2024-07-04T05:10:13.596" v="2043" actId="26606"/>
          <ac:picMkLst>
            <pc:docMk/>
            <pc:sldMk cId="284092232" sldId="323"/>
            <ac:picMk id="7" creationId="{72D86D84-DF91-FE10-DDF5-4B04CFD6C896}"/>
          </ac:picMkLst>
        </pc:picChg>
      </pc:sldChg>
      <pc:sldChg chg="addSp modSp new mod setBg">
        <pc:chgData name="tanaboon tongbuasirilai" userId="3a6fbbe2-a5cd-4f36-96f1-1e3cf3325333" providerId="ADAL" clId="{509AA3B3-AAF2-474D-A3F8-A16C94656D1B}" dt="2024-07-04T05:24:23.452" v="2178" actId="27636"/>
        <pc:sldMkLst>
          <pc:docMk/>
          <pc:sldMk cId="3065063299" sldId="324"/>
        </pc:sldMkLst>
        <pc:spChg chg="mod">
          <ac:chgData name="tanaboon tongbuasirilai" userId="3a6fbbe2-a5cd-4f36-96f1-1e3cf3325333" providerId="ADAL" clId="{509AA3B3-AAF2-474D-A3F8-A16C94656D1B}" dt="2024-07-04T05:22:38.282" v="2132" actId="26606"/>
          <ac:spMkLst>
            <pc:docMk/>
            <pc:sldMk cId="3065063299" sldId="324"/>
            <ac:spMk id="2" creationId="{8AFAE16D-C588-F402-3DAD-AF1A15BDB899}"/>
          </ac:spMkLst>
        </pc:spChg>
        <pc:spChg chg="mod">
          <ac:chgData name="tanaboon tongbuasirilai" userId="3a6fbbe2-a5cd-4f36-96f1-1e3cf3325333" providerId="ADAL" clId="{509AA3B3-AAF2-474D-A3F8-A16C94656D1B}" dt="2024-07-04T05:24:23.452" v="2178" actId="27636"/>
          <ac:spMkLst>
            <pc:docMk/>
            <pc:sldMk cId="3065063299" sldId="324"/>
            <ac:spMk id="3" creationId="{675681FA-79A1-8F21-EAD9-6B37EA773A66}"/>
          </ac:spMkLst>
        </pc:spChg>
        <pc:spChg chg="add">
          <ac:chgData name="tanaboon tongbuasirilai" userId="3a6fbbe2-a5cd-4f36-96f1-1e3cf3325333" providerId="ADAL" clId="{509AA3B3-AAF2-474D-A3F8-A16C94656D1B}" dt="2024-07-04T05:22:38.282" v="2132" actId="26606"/>
          <ac:spMkLst>
            <pc:docMk/>
            <pc:sldMk cId="3065063299" sldId="324"/>
            <ac:spMk id="9" creationId="{F944E337-3E5D-4A1F-A5A1-2057F25B8A7B}"/>
          </ac:spMkLst>
        </pc:spChg>
        <pc:spChg chg="add">
          <ac:chgData name="tanaboon tongbuasirilai" userId="3a6fbbe2-a5cd-4f36-96f1-1e3cf3325333" providerId="ADAL" clId="{509AA3B3-AAF2-474D-A3F8-A16C94656D1B}" dt="2024-07-04T05:22:38.282" v="2132" actId="26606"/>
          <ac:spMkLst>
            <pc:docMk/>
            <pc:sldMk cId="3065063299" sldId="324"/>
            <ac:spMk id="11" creationId="{4DA50D69-7CF7-4844-B844-A2B821C77F24}"/>
          </ac:spMkLst>
        </pc:spChg>
        <pc:picChg chg="add">
          <ac:chgData name="tanaboon tongbuasirilai" userId="3a6fbbe2-a5cd-4f36-96f1-1e3cf3325333" providerId="ADAL" clId="{509AA3B3-AAF2-474D-A3F8-A16C94656D1B}" dt="2024-07-04T05:22:38.282" v="2132" actId="26606"/>
          <ac:picMkLst>
            <pc:docMk/>
            <pc:sldMk cId="3065063299" sldId="324"/>
            <ac:picMk id="5" creationId="{22ADEF0C-6A96-2184-EA8A-7FF3B59CD3C5}"/>
          </ac:picMkLst>
        </pc:picChg>
      </pc:sldChg>
      <pc:sldChg chg="addSp delSp modSp new mod setBg">
        <pc:chgData name="tanaboon tongbuasirilai" userId="3a6fbbe2-a5cd-4f36-96f1-1e3cf3325333" providerId="ADAL" clId="{509AA3B3-AAF2-474D-A3F8-A16C94656D1B}" dt="2024-07-04T05:32:57.416" v="2459" actId="13822"/>
        <pc:sldMkLst>
          <pc:docMk/>
          <pc:sldMk cId="2472407794" sldId="325"/>
        </pc:sldMkLst>
        <pc:spChg chg="mod">
          <ac:chgData name="tanaboon tongbuasirilai" userId="3a6fbbe2-a5cd-4f36-96f1-1e3cf3325333" providerId="ADAL" clId="{509AA3B3-AAF2-474D-A3F8-A16C94656D1B}" dt="2024-07-04T05:31:34.334" v="2438" actId="26606"/>
          <ac:spMkLst>
            <pc:docMk/>
            <pc:sldMk cId="2472407794" sldId="325"/>
            <ac:spMk id="2" creationId="{A227C0F7-F749-8586-4763-92D2D549FC8D}"/>
          </ac:spMkLst>
        </pc:spChg>
        <pc:spChg chg="del">
          <ac:chgData name="tanaboon tongbuasirilai" userId="3a6fbbe2-a5cd-4f36-96f1-1e3cf3325333" providerId="ADAL" clId="{509AA3B3-AAF2-474D-A3F8-A16C94656D1B}" dt="2024-07-04T05:24:45.611" v="2179" actId="478"/>
          <ac:spMkLst>
            <pc:docMk/>
            <pc:sldMk cId="2472407794" sldId="325"/>
            <ac:spMk id="3" creationId="{DD90F3E5-0977-57C4-0ACC-633FFF3A4D88}"/>
          </ac:spMkLst>
        </pc:spChg>
        <pc:spChg chg="add mod">
          <ac:chgData name="tanaboon tongbuasirilai" userId="3a6fbbe2-a5cd-4f36-96f1-1e3cf3325333" providerId="ADAL" clId="{509AA3B3-AAF2-474D-A3F8-A16C94656D1B}" dt="2024-07-04T05:31:48.174" v="2445" actId="1076"/>
          <ac:spMkLst>
            <pc:docMk/>
            <pc:sldMk cId="2472407794" sldId="325"/>
            <ac:spMk id="6" creationId="{E42F32BB-4893-350C-2E58-3959145D6C5B}"/>
          </ac:spMkLst>
        </pc:spChg>
        <pc:spChg chg="add mod">
          <ac:chgData name="tanaboon tongbuasirilai" userId="3a6fbbe2-a5cd-4f36-96f1-1e3cf3325333" providerId="ADAL" clId="{509AA3B3-AAF2-474D-A3F8-A16C94656D1B}" dt="2024-07-04T05:31:41.665" v="2442" actId="1076"/>
          <ac:spMkLst>
            <pc:docMk/>
            <pc:sldMk cId="2472407794" sldId="325"/>
            <ac:spMk id="7" creationId="{D48181C8-FB02-1A95-0679-45A6426DEDE2}"/>
          </ac:spMkLst>
        </pc:spChg>
        <pc:spChg chg="add mod">
          <ac:chgData name="tanaboon tongbuasirilai" userId="3a6fbbe2-a5cd-4f36-96f1-1e3cf3325333" providerId="ADAL" clId="{509AA3B3-AAF2-474D-A3F8-A16C94656D1B}" dt="2024-07-04T05:31:43.786" v="2443" actId="1076"/>
          <ac:spMkLst>
            <pc:docMk/>
            <pc:sldMk cId="2472407794" sldId="325"/>
            <ac:spMk id="8" creationId="{5BD01C91-BC5A-30FB-60E0-1C3E273E6028}"/>
          </ac:spMkLst>
        </pc:spChg>
        <pc:spChg chg="add mod">
          <ac:chgData name="tanaboon tongbuasirilai" userId="3a6fbbe2-a5cd-4f36-96f1-1e3cf3325333" providerId="ADAL" clId="{509AA3B3-AAF2-474D-A3F8-A16C94656D1B}" dt="2024-07-04T05:31:46.176" v="2444" actId="1076"/>
          <ac:spMkLst>
            <pc:docMk/>
            <pc:sldMk cId="2472407794" sldId="325"/>
            <ac:spMk id="9" creationId="{9EF22C80-E5C9-3268-95EA-5E820AE57B13}"/>
          </ac:spMkLst>
        </pc:spChg>
        <pc:spChg chg="add del mod">
          <ac:chgData name="tanaboon tongbuasirilai" userId="3a6fbbe2-a5cd-4f36-96f1-1e3cf3325333" providerId="ADAL" clId="{509AA3B3-AAF2-474D-A3F8-A16C94656D1B}" dt="2024-07-04T05:32:05.486" v="2449" actId="11529"/>
          <ac:spMkLst>
            <pc:docMk/>
            <pc:sldMk cId="2472407794" sldId="325"/>
            <ac:spMk id="10" creationId="{F256B0BC-F774-CA86-B838-4C9C990143A6}"/>
          </ac:spMkLst>
        </pc:spChg>
        <pc:spChg chg="add">
          <ac:chgData name="tanaboon tongbuasirilai" userId="3a6fbbe2-a5cd-4f36-96f1-1e3cf3325333" providerId="ADAL" clId="{509AA3B3-AAF2-474D-A3F8-A16C94656D1B}" dt="2024-07-04T05:31:34.334" v="2438" actId="26606"/>
          <ac:spMkLst>
            <pc:docMk/>
            <pc:sldMk cId="2472407794" sldId="325"/>
            <ac:spMk id="14" creationId="{35DB3719-6FDC-4E5D-891D-FF40B7300F64}"/>
          </ac:spMkLst>
        </pc:spChg>
        <pc:spChg chg="add">
          <ac:chgData name="tanaboon tongbuasirilai" userId="3a6fbbe2-a5cd-4f36-96f1-1e3cf3325333" providerId="ADAL" clId="{509AA3B3-AAF2-474D-A3F8-A16C94656D1B}" dt="2024-07-04T05:31:34.334" v="2438" actId="26606"/>
          <ac:spMkLst>
            <pc:docMk/>
            <pc:sldMk cId="2472407794" sldId="325"/>
            <ac:spMk id="16" creationId="{E0CBAC23-2E3F-4A90-BA59-F8299F6A5439}"/>
          </ac:spMkLst>
        </pc:spChg>
        <pc:picChg chg="add mod">
          <ac:chgData name="tanaboon tongbuasirilai" userId="3a6fbbe2-a5cd-4f36-96f1-1e3cf3325333" providerId="ADAL" clId="{509AA3B3-AAF2-474D-A3F8-A16C94656D1B}" dt="2024-07-04T05:31:39.688" v="2441" actId="1076"/>
          <ac:picMkLst>
            <pc:docMk/>
            <pc:sldMk cId="2472407794" sldId="325"/>
            <ac:picMk id="5" creationId="{87129C28-ED26-A285-A5F8-2DB86CECA567}"/>
          </ac:picMkLst>
        </pc:picChg>
        <pc:cxnChg chg="add mod">
          <ac:chgData name="tanaboon tongbuasirilai" userId="3a6fbbe2-a5cd-4f36-96f1-1e3cf3325333" providerId="ADAL" clId="{509AA3B3-AAF2-474D-A3F8-A16C94656D1B}" dt="2024-07-04T05:32:23.380" v="2453" actId="13822"/>
          <ac:cxnSpMkLst>
            <pc:docMk/>
            <pc:sldMk cId="2472407794" sldId="325"/>
            <ac:cxnSpMk id="12" creationId="{9E41DF7E-E86A-D15A-DBEE-EA1DE030FD73}"/>
          </ac:cxnSpMkLst>
        </pc:cxnChg>
        <pc:cxnChg chg="add mod">
          <ac:chgData name="tanaboon tongbuasirilai" userId="3a6fbbe2-a5cd-4f36-96f1-1e3cf3325333" providerId="ADAL" clId="{509AA3B3-AAF2-474D-A3F8-A16C94656D1B}" dt="2024-07-04T05:32:33.696" v="2455" actId="13822"/>
          <ac:cxnSpMkLst>
            <pc:docMk/>
            <pc:sldMk cId="2472407794" sldId="325"/>
            <ac:cxnSpMk id="18" creationId="{BFF81B1D-0E82-656F-2DE7-FB9E0BDD5D04}"/>
          </ac:cxnSpMkLst>
        </pc:cxnChg>
        <pc:cxnChg chg="add mod">
          <ac:chgData name="tanaboon tongbuasirilai" userId="3a6fbbe2-a5cd-4f36-96f1-1e3cf3325333" providerId="ADAL" clId="{509AA3B3-AAF2-474D-A3F8-A16C94656D1B}" dt="2024-07-04T05:32:46.963" v="2457" actId="13822"/>
          <ac:cxnSpMkLst>
            <pc:docMk/>
            <pc:sldMk cId="2472407794" sldId="325"/>
            <ac:cxnSpMk id="20" creationId="{A701602F-319B-0360-BE33-4CDE122DA4E6}"/>
          </ac:cxnSpMkLst>
        </pc:cxnChg>
        <pc:cxnChg chg="add mod">
          <ac:chgData name="tanaboon tongbuasirilai" userId="3a6fbbe2-a5cd-4f36-96f1-1e3cf3325333" providerId="ADAL" clId="{509AA3B3-AAF2-474D-A3F8-A16C94656D1B}" dt="2024-07-04T05:32:57.416" v="2459" actId="13822"/>
          <ac:cxnSpMkLst>
            <pc:docMk/>
            <pc:sldMk cId="2472407794" sldId="325"/>
            <ac:cxnSpMk id="22" creationId="{BB4A93B5-2189-5E70-B55A-4E41DD01624D}"/>
          </ac:cxnSpMkLst>
        </pc:cxnChg>
      </pc:sldChg>
      <pc:sldChg chg="addSp delSp modSp new mod">
        <pc:chgData name="tanaboon tongbuasirilai" userId="3a6fbbe2-a5cd-4f36-96f1-1e3cf3325333" providerId="ADAL" clId="{509AA3B3-AAF2-474D-A3F8-A16C94656D1B}" dt="2024-07-04T07:29:47.988" v="2639" actId="14100"/>
        <pc:sldMkLst>
          <pc:docMk/>
          <pc:sldMk cId="410482504" sldId="326"/>
        </pc:sldMkLst>
        <pc:spChg chg="mod">
          <ac:chgData name="tanaboon tongbuasirilai" userId="3a6fbbe2-a5cd-4f36-96f1-1e3cf3325333" providerId="ADAL" clId="{509AA3B3-AAF2-474D-A3F8-A16C94656D1B}" dt="2024-07-04T07:26:43.681" v="2478" actId="20577"/>
          <ac:spMkLst>
            <pc:docMk/>
            <pc:sldMk cId="410482504" sldId="326"/>
            <ac:spMk id="2" creationId="{F7A692B3-2B38-9858-F1C1-B33ECF24573C}"/>
          </ac:spMkLst>
        </pc:spChg>
        <pc:spChg chg="del">
          <ac:chgData name="tanaboon tongbuasirilai" userId="3a6fbbe2-a5cd-4f36-96f1-1e3cf3325333" providerId="ADAL" clId="{509AA3B3-AAF2-474D-A3F8-A16C94656D1B}" dt="2024-07-04T07:26:53.882" v="2479" actId="478"/>
          <ac:spMkLst>
            <pc:docMk/>
            <pc:sldMk cId="410482504" sldId="326"/>
            <ac:spMk id="3" creationId="{D2E58B14-BDBA-87CE-0C21-93D9B920DFD6}"/>
          </ac:spMkLst>
        </pc:spChg>
        <pc:spChg chg="add mod">
          <ac:chgData name="tanaboon tongbuasirilai" userId="3a6fbbe2-a5cd-4f36-96f1-1e3cf3325333" providerId="ADAL" clId="{509AA3B3-AAF2-474D-A3F8-A16C94656D1B}" dt="2024-07-04T07:28:52.837" v="2620" actId="1076"/>
          <ac:spMkLst>
            <pc:docMk/>
            <pc:sldMk cId="410482504" sldId="326"/>
            <ac:spMk id="10" creationId="{A161FE57-7AF1-063E-44F9-0B26963BCA6D}"/>
          </ac:spMkLst>
        </pc:spChg>
        <pc:picChg chg="add mod">
          <ac:chgData name="tanaboon tongbuasirilai" userId="3a6fbbe2-a5cd-4f36-96f1-1e3cf3325333" providerId="ADAL" clId="{509AA3B3-AAF2-474D-A3F8-A16C94656D1B}" dt="2024-07-04T07:29:02.284" v="2624" actId="1076"/>
          <ac:picMkLst>
            <pc:docMk/>
            <pc:sldMk cId="410482504" sldId="326"/>
            <ac:picMk id="5" creationId="{3E786C5D-1DD7-D8E9-9908-891A707C0CA5}"/>
          </ac:picMkLst>
        </pc:picChg>
        <pc:picChg chg="add mod">
          <ac:chgData name="tanaboon tongbuasirilai" userId="3a6fbbe2-a5cd-4f36-96f1-1e3cf3325333" providerId="ADAL" clId="{509AA3B3-AAF2-474D-A3F8-A16C94656D1B}" dt="2024-07-04T07:29:04.616" v="2625" actId="1076"/>
          <ac:picMkLst>
            <pc:docMk/>
            <pc:sldMk cId="410482504" sldId="326"/>
            <ac:picMk id="7" creationId="{A45CE43D-914A-947A-41BB-C6BABEAA3FD6}"/>
          </ac:picMkLst>
        </pc:picChg>
        <pc:picChg chg="add mod">
          <ac:chgData name="tanaboon tongbuasirilai" userId="3a6fbbe2-a5cd-4f36-96f1-1e3cf3325333" providerId="ADAL" clId="{509AA3B3-AAF2-474D-A3F8-A16C94656D1B}" dt="2024-07-04T07:29:06.350" v="2626" actId="1076"/>
          <ac:picMkLst>
            <pc:docMk/>
            <pc:sldMk cId="410482504" sldId="326"/>
            <ac:picMk id="9" creationId="{DCF2CFD4-3CBD-30A2-7AB4-028F4E4C9911}"/>
          </ac:picMkLst>
        </pc:picChg>
        <pc:cxnChg chg="add mod">
          <ac:chgData name="tanaboon tongbuasirilai" userId="3a6fbbe2-a5cd-4f36-96f1-1e3cf3325333" providerId="ADAL" clId="{509AA3B3-AAF2-474D-A3F8-A16C94656D1B}" dt="2024-07-04T07:29:24.539" v="2629" actId="1582"/>
          <ac:cxnSpMkLst>
            <pc:docMk/>
            <pc:sldMk cId="410482504" sldId="326"/>
            <ac:cxnSpMk id="12" creationId="{4C404949-39E8-484A-B4EB-027AF061DB68}"/>
          </ac:cxnSpMkLst>
        </pc:cxnChg>
        <pc:cxnChg chg="add mod">
          <ac:chgData name="tanaboon tongbuasirilai" userId="3a6fbbe2-a5cd-4f36-96f1-1e3cf3325333" providerId="ADAL" clId="{509AA3B3-AAF2-474D-A3F8-A16C94656D1B}" dt="2024-07-04T07:29:31.429" v="2632" actId="14100"/>
          <ac:cxnSpMkLst>
            <pc:docMk/>
            <pc:sldMk cId="410482504" sldId="326"/>
            <ac:cxnSpMk id="13" creationId="{5E623152-2603-82A3-3E80-602BD6144C50}"/>
          </ac:cxnSpMkLst>
        </pc:cxnChg>
        <pc:cxnChg chg="add mod">
          <ac:chgData name="tanaboon tongbuasirilai" userId="3a6fbbe2-a5cd-4f36-96f1-1e3cf3325333" providerId="ADAL" clId="{509AA3B3-AAF2-474D-A3F8-A16C94656D1B}" dt="2024-07-04T07:29:41.392" v="2635" actId="14100"/>
          <ac:cxnSpMkLst>
            <pc:docMk/>
            <pc:sldMk cId="410482504" sldId="326"/>
            <ac:cxnSpMk id="15" creationId="{CF5D4E73-E3A7-7341-BA5B-9D7C1925641C}"/>
          </ac:cxnSpMkLst>
        </pc:cxnChg>
        <pc:cxnChg chg="add mod">
          <ac:chgData name="tanaboon tongbuasirilai" userId="3a6fbbe2-a5cd-4f36-96f1-1e3cf3325333" providerId="ADAL" clId="{509AA3B3-AAF2-474D-A3F8-A16C94656D1B}" dt="2024-07-04T07:29:47.988" v="2639" actId="14100"/>
          <ac:cxnSpMkLst>
            <pc:docMk/>
            <pc:sldMk cId="410482504" sldId="326"/>
            <ac:cxnSpMk id="17" creationId="{8815C943-E13C-16A2-E817-AA79598189C8}"/>
          </ac:cxnSpMkLst>
        </pc:cxnChg>
      </pc:sldChg>
      <pc:sldChg chg="addSp delSp modSp new mod setBg">
        <pc:chgData name="tanaboon tongbuasirilai" userId="3a6fbbe2-a5cd-4f36-96f1-1e3cf3325333" providerId="ADAL" clId="{509AA3B3-AAF2-474D-A3F8-A16C94656D1B}" dt="2024-07-04T07:53:53.832" v="2765" actId="1076"/>
        <pc:sldMkLst>
          <pc:docMk/>
          <pc:sldMk cId="3356075109" sldId="327"/>
        </pc:sldMkLst>
        <pc:spChg chg="mod">
          <ac:chgData name="tanaboon tongbuasirilai" userId="3a6fbbe2-a5cd-4f36-96f1-1e3cf3325333" providerId="ADAL" clId="{509AA3B3-AAF2-474D-A3F8-A16C94656D1B}" dt="2024-07-04T07:52:35.082" v="2753" actId="26606"/>
          <ac:spMkLst>
            <pc:docMk/>
            <pc:sldMk cId="3356075109" sldId="327"/>
            <ac:spMk id="2" creationId="{D0CD50F4-54B3-C23B-0C19-06747940551B}"/>
          </ac:spMkLst>
        </pc:spChg>
        <pc:spChg chg="del">
          <ac:chgData name="tanaboon tongbuasirilai" userId="3a6fbbe2-a5cd-4f36-96f1-1e3cf3325333" providerId="ADAL" clId="{509AA3B3-AAF2-474D-A3F8-A16C94656D1B}" dt="2024-07-04T07:51:53.354" v="2641" actId="478"/>
          <ac:spMkLst>
            <pc:docMk/>
            <pc:sldMk cId="3356075109" sldId="327"/>
            <ac:spMk id="3" creationId="{DCE65CE4-6573-5230-CF52-21F601869A97}"/>
          </ac:spMkLst>
        </pc:spChg>
        <pc:spChg chg="add del mod">
          <ac:chgData name="tanaboon tongbuasirilai" userId="3a6fbbe2-a5cd-4f36-96f1-1e3cf3325333" providerId="ADAL" clId="{509AA3B3-AAF2-474D-A3F8-A16C94656D1B}" dt="2024-07-04T07:53:43.004" v="2757" actId="22"/>
          <ac:spMkLst>
            <pc:docMk/>
            <pc:sldMk cId="3356075109" sldId="327"/>
            <ac:spMk id="7" creationId="{98FB7067-4195-BF76-B183-D032BFE0928D}"/>
          </ac:spMkLst>
        </pc:spChg>
        <pc:spChg chg="add del">
          <ac:chgData name="tanaboon tongbuasirilai" userId="3a6fbbe2-a5cd-4f36-96f1-1e3cf3325333" providerId="ADAL" clId="{509AA3B3-AAF2-474D-A3F8-A16C94656D1B}" dt="2024-07-04T07:53:45.773" v="2759" actId="22"/>
          <ac:spMkLst>
            <pc:docMk/>
            <pc:sldMk cId="3356075109" sldId="327"/>
            <ac:spMk id="9" creationId="{F21B4A09-10A7-BD3F-9984-FAB7C1915456}"/>
          </ac:spMkLst>
        </pc:spChg>
        <pc:spChg chg="add">
          <ac:chgData name="tanaboon tongbuasirilai" userId="3a6fbbe2-a5cd-4f36-96f1-1e3cf3325333" providerId="ADAL" clId="{509AA3B3-AAF2-474D-A3F8-A16C94656D1B}" dt="2024-07-04T07:52:35.082" v="2753" actId="26606"/>
          <ac:spMkLst>
            <pc:docMk/>
            <pc:sldMk cId="3356075109" sldId="327"/>
            <ac:spMk id="10" creationId="{BCED4D40-4B67-4331-AC48-79B82B4A47D8}"/>
          </ac:spMkLst>
        </pc:spChg>
        <pc:spChg chg="add">
          <ac:chgData name="tanaboon tongbuasirilai" userId="3a6fbbe2-a5cd-4f36-96f1-1e3cf3325333" providerId="ADAL" clId="{509AA3B3-AAF2-474D-A3F8-A16C94656D1B}" dt="2024-07-04T07:52:35.082" v="2753" actId="26606"/>
          <ac:spMkLst>
            <pc:docMk/>
            <pc:sldMk cId="3356075109" sldId="327"/>
            <ac:spMk id="12" creationId="{670CEDEF-4F34-412E-84EE-329C1E936AF5}"/>
          </ac:spMkLst>
        </pc:spChg>
        <pc:spChg chg="add mod">
          <ac:chgData name="tanaboon tongbuasirilai" userId="3a6fbbe2-a5cd-4f36-96f1-1e3cf3325333" providerId="ADAL" clId="{509AA3B3-AAF2-474D-A3F8-A16C94656D1B}" dt="2024-07-04T07:53:53.832" v="2765" actId="1076"/>
          <ac:spMkLst>
            <pc:docMk/>
            <pc:sldMk cId="3356075109" sldId="327"/>
            <ac:spMk id="13" creationId="{3F3CA05A-5B67-FA59-A54C-86C3409D0EA0}"/>
          </ac:spMkLst>
        </pc:spChg>
        <pc:picChg chg="add mod">
          <ac:chgData name="tanaboon tongbuasirilai" userId="3a6fbbe2-a5cd-4f36-96f1-1e3cf3325333" providerId="ADAL" clId="{509AA3B3-AAF2-474D-A3F8-A16C94656D1B}" dt="2024-07-04T07:53:43.004" v="2757" actId="22"/>
          <ac:picMkLst>
            <pc:docMk/>
            <pc:sldMk cId="3356075109" sldId="327"/>
            <ac:picMk id="5" creationId="{0AD50D7F-3306-2648-5E2B-5CBBF923640D}"/>
          </ac:picMkLst>
        </pc:picChg>
      </pc:sldChg>
      <pc:sldChg chg="addSp delSp modSp new mod setBg">
        <pc:chgData name="tanaboon tongbuasirilai" userId="3a6fbbe2-a5cd-4f36-96f1-1e3cf3325333" providerId="ADAL" clId="{509AA3B3-AAF2-474D-A3F8-A16C94656D1B}" dt="2024-07-04T08:00:31.847" v="2812" actId="207"/>
        <pc:sldMkLst>
          <pc:docMk/>
          <pc:sldMk cId="2394552530" sldId="328"/>
        </pc:sldMkLst>
        <pc:spChg chg="mod">
          <ac:chgData name="tanaboon tongbuasirilai" userId="3a6fbbe2-a5cd-4f36-96f1-1e3cf3325333" providerId="ADAL" clId="{509AA3B3-AAF2-474D-A3F8-A16C94656D1B}" dt="2024-07-04T07:59:58.865" v="2806" actId="26606"/>
          <ac:spMkLst>
            <pc:docMk/>
            <pc:sldMk cId="2394552530" sldId="328"/>
            <ac:spMk id="2" creationId="{818D6E87-FC4B-F8C4-5857-E8E44440E249}"/>
          </ac:spMkLst>
        </pc:spChg>
        <pc:spChg chg="mod">
          <ac:chgData name="tanaboon tongbuasirilai" userId="3a6fbbe2-a5cd-4f36-96f1-1e3cf3325333" providerId="ADAL" clId="{509AA3B3-AAF2-474D-A3F8-A16C94656D1B}" dt="2024-07-04T08:00:31.847" v="2812" actId="207"/>
          <ac:spMkLst>
            <pc:docMk/>
            <pc:sldMk cId="2394552530" sldId="328"/>
            <ac:spMk id="3" creationId="{5FA408DA-16F2-28F8-8B95-009016935B79}"/>
          </ac:spMkLst>
        </pc:spChg>
        <pc:spChg chg="add del">
          <ac:chgData name="tanaboon tongbuasirilai" userId="3a6fbbe2-a5cd-4f36-96f1-1e3cf3325333" providerId="ADAL" clId="{509AA3B3-AAF2-474D-A3F8-A16C94656D1B}" dt="2024-07-04T07:59:58.865" v="2806" actId="26606"/>
          <ac:spMkLst>
            <pc:docMk/>
            <pc:sldMk cId="2394552530" sldId="328"/>
            <ac:spMk id="9" creationId="{9F7D5CDA-D291-4307-BF55-1381FED29634}"/>
          </ac:spMkLst>
        </pc:spChg>
        <pc:spChg chg="add del">
          <ac:chgData name="tanaboon tongbuasirilai" userId="3a6fbbe2-a5cd-4f36-96f1-1e3cf3325333" providerId="ADAL" clId="{509AA3B3-AAF2-474D-A3F8-A16C94656D1B}" dt="2024-07-04T07:59:58.865" v="2806" actId="26606"/>
          <ac:spMkLst>
            <pc:docMk/>
            <pc:sldMk cId="2394552530" sldId="328"/>
            <ac:spMk id="11" creationId="{59B296B9-C5A5-4E4F-9B60-C907B5F1466C}"/>
          </ac:spMkLst>
        </pc:spChg>
        <pc:spChg chg="add del">
          <ac:chgData name="tanaboon tongbuasirilai" userId="3a6fbbe2-a5cd-4f36-96f1-1e3cf3325333" providerId="ADAL" clId="{509AA3B3-AAF2-474D-A3F8-A16C94656D1B}" dt="2024-07-04T07:59:58.865" v="2806" actId="26606"/>
          <ac:spMkLst>
            <pc:docMk/>
            <pc:sldMk cId="2394552530" sldId="328"/>
            <ac:spMk id="13" creationId="{D0300FD3-5AF1-6305-15FA-9078072672E2}"/>
          </ac:spMkLst>
        </pc:spChg>
        <pc:spChg chg="add del">
          <ac:chgData name="tanaboon tongbuasirilai" userId="3a6fbbe2-a5cd-4f36-96f1-1e3cf3325333" providerId="ADAL" clId="{509AA3B3-AAF2-474D-A3F8-A16C94656D1B}" dt="2024-07-04T07:59:58.850" v="2805" actId="26606"/>
          <ac:spMkLst>
            <pc:docMk/>
            <pc:sldMk cId="2394552530" sldId="328"/>
            <ac:spMk id="18" creationId="{45D37F4E-DDB4-456B-97E0-9937730A039F}"/>
          </ac:spMkLst>
        </pc:spChg>
        <pc:spChg chg="add del">
          <ac:chgData name="tanaboon tongbuasirilai" userId="3a6fbbe2-a5cd-4f36-96f1-1e3cf3325333" providerId="ADAL" clId="{509AA3B3-AAF2-474D-A3F8-A16C94656D1B}" dt="2024-07-04T07:59:58.850" v="2805" actId="26606"/>
          <ac:spMkLst>
            <pc:docMk/>
            <pc:sldMk cId="2394552530" sldId="328"/>
            <ac:spMk id="20" creationId="{B2DD41CD-8F47-4F56-AD12-4E2FF7696987}"/>
          </ac:spMkLst>
        </pc:spChg>
        <pc:spChg chg="add">
          <ac:chgData name="tanaboon tongbuasirilai" userId="3a6fbbe2-a5cd-4f36-96f1-1e3cf3325333" providerId="ADAL" clId="{509AA3B3-AAF2-474D-A3F8-A16C94656D1B}" dt="2024-07-04T07:59:58.865" v="2806" actId="26606"/>
          <ac:spMkLst>
            <pc:docMk/>
            <pc:sldMk cId="2394552530" sldId="328"/>
            <ac:spMk id="22" creationId="{3ECBE1F1-D69B-4AFA-ABD5-8E41720EF6DE}"/>
          </ac:spMkLst>
        </pc:spChg>
        <pc:spChg chg="add">
          <ac:chgData name="tanaboon tongbuasirilai" userId="3a6fbbe2-a5cd-4f36-96f1-1e3cf3325333" providerId="ADAL" clId="{509AA3B3-AAF2-474D-A3F8-A16C94656D1B}" dt="2024-07-04T07:59:58.865" v="2806" actId="26606"/>
          <ac:spMkLst>
            <pc:docMk/>
            <pc:sldMk cId="2394552530" sldId="328"/>
            <ac:spMk id="23" creationId="{603A6265-E10C-4B85-9C20-E75FCAF9CC63}"/>
          </ac:spMkLst>
        </pc:spChg>
        <pc:picChg chg="add mod ord">
          <ac:chgData name="tanaboon tongbuasirilai" userId="3a6fbbe2-a5cd-4f36-96f1-1e3cf3325333" providerId="ADAL" clId="{509AA3B3-AAF2-474D-A3F8-A16C94656D1B}" dt="2024-07-04T07:59:58.865" v="2806" actId="26606"/>
          <ac:picMkLst>
            <pc:docMk/>
            <pc:sldMk cId="2394552530" sldId="328"/>
            <ac:picMk id="5" creationId="{A69C3E51-CCD3-0EEF-970A-B8E11CDFA036}"/>
          </ac:picMkLst>
        </pc:picChg>
      </pc:sldChg>
      <pc:sldChg chg="addSp modSp new mod setBg">
        <pc:chgData name="tanaboon tongbuasirilai" userId="3a6fbbe2-a5cd-4f36-96f1-1e3cf3325333" providerId="ADAL" clId="{509AA3B3-AAF2-474D-A3F8-A16C94656D1B}" dt="2024-07-06T04:26:26.580" v="2918" actId="207"/>
        <pc:sldMkLst>
          <pc:docMk/>
          <pc:sldMk cId="1310145692" sldId="329"/>
        </pc:sldMkLst>
        <pc:spChg chg="mod">
          <ac:chgData name="tanaboon tongbuasirilai" userId="3a6fbbe2-a5cd-4f36-96f1-1e3cf3325333" providerId="ADAL" clId="{509AA3B3-AAF2-474D-A3F8-A16C94656D1B}" dt="2024-07-06T04:25:46.900" v="2913" actId="26606"/>
          <ac:spMkLst>
            <pc:docMk/>
            <pc:sldMk cId="1310145692" sldId="329"/>
            <ac:spMk id="2" creationId="{24DE2D25-828A-B013-D8C4-5B80D9398A80}"/>
          </ac:spMkLst>
        </pc:spChg>
        <pc:spChg chg="mod">
          <ac:chgData name="tanaboon tongbuasirilai" userId="3a6fbbe2-a5cd-4f36-96f1-1e3cf3325333" providerId="ADAL" clId="{509AA3B3-AAF2-474D-A3F8-A16C94656D1B}" dt="2024-07-06T04:26:26.580" v="2918" actId="207"/>
          <ac:spMkLst>
            <pc:docMk/>
            <pc:sldMk cId="1310145692" sldId="329"/>
            <ac:spMk id="3" creationId="{E73450D6-FBA9-F390-6888-3CD7534BF03E}"/>
          </ac:spMkLst>
        </pc:spChg>
        <pc:spChg chg="add">
          <ac:chgData name="tanaboon tongbuasirilai" userId="3a6fbbe2-a5cd-4f36-96f1-1e3cf3325333" providerId="ADAL" clId="{509AA3B3-AAF2-474D-A3F8-A16C94656D1B}" dt="2024-07-06T04:25:46.900" v="2913" actId="26606"/>
          <ac:spMkLst>
            <pc:docMk/>
            <pc:sldMk cId="1310145692" sldId="329"/>
            <ac:spMk id="9" creationId="{3ECBE1F1-D69B-4AFA-ABD5-8E41720EF6DE}"/>
          </ac:spMkLst>
        </pc:spChg>
        <pc:spChg chg="add">
          <ac:chgData name="tanaboon tongbuasirilai" userId="3a6fbbe2-a5cd-4f36-96f1-1e3cf3325333" providerId="ADAL" clId="{509AA3B3-AAF2-474D-A3F8-A16C94656D1B}" dt="2024-07-06T04:25:46.900" v="2913" actId="26606"/>
          <ac:spMkLst>
            <pc:docMk/>
            <pc:sldMk cId="1310145692" sldId="329"/>
            <ac:spMk id="11" creationId="{603A6265-E10C-4B85-9C20-E75FCAF9CC63}"/>
          </ac:spMkLst>
        </pc:spChg>
        <pc:picChg chg="add">
          <ac:chgData name="tanaboon tongbuasirilai" userId="3a6fbbe2-a5cd-4f36-96f1-1e3cf3325333" providerId="ADAL" clId="{509AA3B3-AAF2-474D-A3F8-A16C94656D1B}" dt="2024-07-06T04:25:46.900" v="2913" actId="26606"/>
          <ac:picMkLst>
            <pc:docMk/>
            <pc:sldMk cId="1310145692" sldId="329"/>
            <ac:picMk id="5" creationId="{CBF1D318-EB73-229C-0F8C-C3566FF254BD}"/>
          </ac:picMkLst>
        </pc:picChg>
      </pc:sldChg>
      <pc:sldChg chg="addSp delSp modSp add mod setBg delDesignElem">
        <pc:chgData name="tanaboon tongbuasirilai" userId="3a6fbbe2-a5cd-4f36-96f1-1e3cf3325333" providerId="ADAL" clId="{509AA3B3-AAF2-474D-A3F8-A16C94656D1B}" dt="2024-07-04T08:02:34.476" v="2889" actId="20577"/>
        <pc:sldMkLst>
          <pc:docMk/>
          <pc:sldMk cId="623670776" sldId="330"/>
        </pc:sldMkLst>
        <pc:spChg chg="mod">
          <ac:chgData name="tanaboon tongbuasirilai" userId="3a6fbbe2-a5cd-4f36-96f1-1e3cf3325333" providerId="ADAL" clId="{509AA3B3-AAF2-474D-A3F8-A16C94656D1B}" dt="2024-07-04T08:00:51.401" v="2823" actId="20577"/>
          <ac:spMkLst>
            <pc:docMk/>
            <pc:sldMk cId="623670776" sldId="330"/>
            <ac:spMk id="2" creationId="{A227C0F7-F749-8586-4763-92D2D549FC8D}"/>
          </ac:spMkLst>
        </pc:spChg>
        <pc:spChg chg="mod">
          <ac:chgData name="tanaboon tongbuasirilai" userId="3a6fbbe2-a5cd-4f36-96f1-1e3cf3325333" providerId="ADAL" clId="{509AA3B3-AAF2-474D-A3F8-A16C94656D1B}" dt="2024-07-04T08:02:10.026" v="2880" actId="207"/>
          <ac:spMkLst>
            <pc:docMk/>
            <pc:sldMk cId="623670776" sldId="330"/>
            <ac:spMk id="7" creationId="{D48181C8-FB02-1A95-0679-45A6426DEDE2}"/>
          </ac:spMkLst>
        </pc:spChg>
        <pc:spChg chg="mod">
          <ac:chgData name="tanaboon tongbuasirilai" userId="3a6fbbe2-a5cd-4f36-96f1-1e3cf3325333" providerId="ADAL" clId="{509AA3B3-AAF2-474D-A3F8-A16C94656D1B}" dt="2024-07-04T08:02:34.476" v="2889" actId="20577"/>
          <ac:spMkLst>
            <pc:docMk/>
            <pc:sldMk cId="623670776" sldId="330"/>
            <ac:spMk id="8" creationId="{5BD01C91-BC5A-30FB-60E0-1C3E273E6028}"/>
          </ac:spMkLst>
        </pc:spChg>
        <pc:spChg chg="del">
          <ac:chgData name="tanaboon tongbuasirilai" userId="3a6fbbe2-a5cd-4f36-96f1-1e3cf3325333" providerId="ADAL" clId="{509AA3B3-AAF2-474D-A3F8-A16C94656D1B}" dt="2024-07-04T08:00:46.772" v="2815"/>
          <ac:spMkLst>
            <pc:docMk/>
            <pc:sldMk cId="623670776" sldId="330"/>
            <ac:spMk id="14" creationId="{35DB3719-6FDC-4E5D-891D-FF40B7300F64}"/>
          </ac:spMkLst>
        </pc:spChg>
        <pc:spChg chg="del">
          <ac:chgData name="tanaboon tongbuasirilai" userId="3a6fbbe2-a5cd-4f36-96f1-1e3cf3325333" providerId="ADAL" clId="{509AA3B3-AAF2-474D-A3F8-A16C94656D1B}" dt="2024-07-04T08:00:46.772" v="2815"/>
          <ac:spMkLst>
            <pc:docMk/>
            <pc:sldMk cId="623670776" sldId="330"/>
            <ac:spMk id="16" creationId="{E0CBAC23-2E3F-4A90-BA59-F8299F6A5439}"/>
          </ac:spMkLst>
        </pc:spChg>
        <pc:picChg chg="add mod">
          <ac:chgData name="tanaboon tongbuasirilai" userId="3a6fbbe2-a5cd-4f36-96f1-1e3cf3325333" providerId="ADAL" clId="{509AA3B3-AAF2-474D-A3F8-A16C94656D1B}" dt="2024-07-04T08:01:09.849" v="2826" actId="1076"/>
          <ac:picMkLst>
            <pc:docMk/>
            <pc:sldMk cId="623670776" sldId="330"/>
            <ac:picMk id="4" creationId="{4D5DD81E-DCE6-289D-1DE6-E4201FE8219C}"/>
          </ac:picMkLst>
        </pc:picChg>
        <pc:picChg chg="del">
          <ac:chgData name="tanaboon tongbuasirilai" userId="3a6fbbe2-a5cd-4f36-96f1-1e3cf3325333" providerId="ADAL" clId="{509AA3B3-AAF2-474D-A3F8-A16C94656D1B}" dt="2024-07-04T08:01:05.397" v="2825" actId="478"/>
          <ac:picMkLst>
            <pc:docMk/>
            <pc:sldMk cId="623670776" sldId="330"/>
            <ac:picMk id="5" creationId="{87129C28-ED26-A285-A5F8-2DB86CECA567}"/>
          </ac:picMkLst>
        </pc:picChg>
        <pc:cxnChg chg="add mod">
          <ac:chgData name="tanaboon tongbuasirilai" userId="3a6fbbe2-a5cd-4f36-96f1-1e3cf3325333" providerId="ADAL" clId="{509AA3B3-AAF2-474D-A3F8-A16C94656D1B}" dt="2024-07-04T08:01:39.820" v="2829" actId="13822"/>
          <ac:cxnSpMkLst>
            <pc:docMk/>
            <pc:sldMk cId="623670776" sldId="330"/>
            <ac:cxnSpMk id="11" creationId="{9973113F-DFB7-938C-85E7-04C322649E2D}"/>
          </ac:cxnSpMkLst>
        </pc:cxnChg>
        <pc:cxnChg chg="mod">
          <ac:chgData name="tanaboon tongbuasirilai" userId="3a6fbbe2-a5cd-4f36-96f1-1e3cf3325333" providerId="ADAL" clId="{509AA3B3-AAF2-474D-A3F8-A16C94656D1B}" dt="2024-07-04T08:02:34.476" v="2889" actId="20577"/>
          <ac:cxnSpMkLst>
            <pc:docMk/>
            <pc:sldMk cId="623670776" sldId="330"/>
            <ac:cxnSpMk id="20" creationId="{A701602F-319B-0360-BE33-4CDE122DA4E6}"/>
          </ac:cxnSpMkLst>
        </pc:cxnChg>
        <pc:cxnChg chg="del mod">
          <ac:chgData name="tanaboon tongbuasirilai" userId="3a6fbbe2-a5cd-4f36-96f1-1e3cf3325333" providerId="ADAL" clId="{509AA3B3-AAF2-474D-A3F8-A16C94656D1B}" dt="2024-07-04T08:01:33.529" v="2827" actId="478"/>
          <ac:cxnSpMkLst>
            <pc:docMk/>
            <pc:sldMk cId="623670776" sldId="330"/>
            <ac:cxnSpMk id="22" creationId="{BB4A93B5-2189-5E70-B55A-4E41DD01624D}"/>
          </ac:cxnSpMkLst>
        </pc:cxnChg>
      </pc:sldChg>
      <pc:sldChg chg="addSp delSp modSp new mod setBg">
        <pc:chgData name="tanaboon tongbuasirilai" userId="3a6fbbe2-a5cd-4f36-96f1-1e3cf3325333" providerId="ADAL" clId="{509AA3B3-AAF2-474D-A3F8-A16C94656D1B}" dt="2024-07-06T04:47:08.589" v="3215" actId="1036"/>
        <pc:sldMkLst>
          <pc:docMk/>
          <pc:sldMk cId="3149383070" sldId="331"/>
        </pc:sldMkLst>
        <pc:spChg chg="mod">
          <ac:chgData name="tanaboon tongbuasirilai" userId="3a6fbbe2-a5cd-4f36-96f1-1e3cf3325333" providerId="ADAL" clId="{509AA3B3-AAF2-474D-A3F8-A16C94656D1B}" dt="2024-07-06T04:41:55.440" v="2969" actId="26606"/>
          <ac:spMkLst>
            <pc:docMk/>
            <pc:sldMk cId="3149383070" sldId="331"/>
            <ac:spMk id="2" creationId="{5D9E643B-4337-2C48-5651-CBB9BA02776F}"/>
          </ac:spMkLst>
        </pc:spChg>
        <pc:spChg chg="del">
          <ac:chgData name="tanaboon tongbuasirilai" userId="3a6fbbe2-a5cd-4f36-96f1-1e3cf3325333" providerId="ADAL" clId="{509AA3B3-AAF2-474D-A3F8-A16C94656D1B}" dt="2024-07-06T04:39:43.209" v="2919" actId="478"/>
          <ac:spMkLst>
            <pc:docMk/>
            <pc:sldMk cId="3149383070" sldId="331"/>
            <ac:spMk id="3" creationId="{2204293C-D36A-D69B-1D4A-2025F46BC7F1}"/>
          </ac:spMkLst>
        </pc:spChg>
        <pc:spChg chg="add mod">
          <ac:chgData name="tanaboon tongbuasirilai" userId="3a6fbbe2-a5cd-4f36-96f1-1e3cf3325333" providerId="ADAL" clId="{509AA3B3-AAF2-474D-A3F8-A16C94656D1B}" dt="2024-07-06T04:46:09.844" v="3198" actId="20577"/>
          <ac:spMkLst>
            <pc:docMk/>
            <pc:sldMk cId="3149383070" sldId="331"/>
            <ac:spMk id="14" creationId="{2D555ADE-AEB8-66FD-0BE5-04E716974234}"/>
          </ac:spMkLst>
        </pc:spChg>
        <pc:spChg chg="add mod">
          <ac:chgData name="tanaboon tongbuasirilai" userId="3a6fbbe2-a5cd-4f36-96f1-1e3cf3325333" providerId="ADAL" clId="{509AA3B3-AAF2-474D-A3F8-A16C94656D1B}" dt="2024-07-06T04:46:49.004" v="3211" actId="14100"/>
          <ac:spMkLst>
            <pc:docMk/>
            <pc:sldMk cId="3149383070" sldId="331"/>
            <ac:spMk id="15" creationId="{4E31BE13-DBBE-8927-3479-328BE3ABA20C}"/>
          </ac:spMkLst>
        </pc:spChg>
        <pc:spChg chg="add mod">
          <ac:chgData name="tanaboon tongbuasirilai" userId="3a6fbbe2-a5cd-4f36-96f1-1e3cf3325333" providerId="ADAL" clId="{509AA3B3-AAF2-474D-A3F8-A16C94656D1B}" dt="2024-07-06T04:46:29.254" v="3204" actId="1076"/>
          <ac:spMkLst>
            <pc:docMk/>
            <pc:sldMk cId="3149383070" sldId="331"/>
            <ac:spMk id="16" creationId="{DCF305D1-62F4-2DD8-0CDD-4BD13476531C}"/>
          </ac:spMkLst>
        </pc:spChg>
        <pc:spChg chg="add mod">
          <ac:chgData name="tanaboon tongbuasirilai" userId="3a6fbbe2-a5cd-4f36-96f1-1e3cf3325333" providerId="ADAL" clId="{509AA3B3-AAF2-474D-A3F8-A16C94656D1B}" dt="2024-07-06T04:46:37.971" v="3207" actId="14100"/>
          <ac:spMkLst>
            <pc:docMk/>
            <pc:sldMk cId="3149383070" sldId="331"/>
            <ac:spMk id="17" creationId="{A7B1026F-B3C3-2F5C-2ABE-0180D7433808}"/>
          </ac:spMkLst>
        </pc:spChg>
        <pc:spChg chg="add">
          <ac:chgData name="tanaboon tongbuasirilai" userId="3a6fbbe2-a5cd-4f36-96f1-1e3cf3325333" providerId="ADAL" clId="{509AA3B3-AAF2-474D-A3F8-A16C94656D1B}" dt="2024-07-06T04:41:55.440" v="2969" actId="26606"/>
          <ac:spMkLst>
            <pc:docMk/>
            <pc:sldMk cId="3149383070" sldId="331"/>
            <ac:spMk id="18" creationId="{BACC6370-2D7E-4714-9D71-7542949D7D5D}"/>
          </ac:spMkLst>
        </pc:spChg>
        <pc:spChg chg="add mod">
          <ac:chgData name="tanaboon tongbuasirilai" userId="3a6fbbe2-a5cd-4f36-96f1-1e3cf3325333" providerId="ADAL" clId="{509AA3B3-AAF2-474D-A3F8-A16C94656D1B}" dt="2024-07-06T04:46:46.262" v="3210" actId="14100"/>
          <ac:spMkLst>
            <pc:docMk/>
            <pc:sldMk cId="3149383070" sldId="331"/>
            <ac:spMk id="19" creationId="{DFD1A08A-5EF8-1055-43F3-5EDEA1A10B76}"/>
          </ac:spMkLst>
        </pc:spChg>
        <pc:spChg chg="add">
          <ac:chgData name="tanaboon tongbuasirilai" userId="3a6fbbe2-a5cd-4f36-96f1-1e3cf3325333" providerId="ADAL" clId="{509AA3B3-AAF2-474D-A3F8-A16C94656D1B}" dt="2024-07-06T04:41:55.440" v="2969" actId="26606"/>
          <ac:spMkLst>
            <pc:docMk/>
            <pc:sldMk cId="3149383070" sldId="331"/>
            <ac:spMk id="20" creationId="{F68B3F68-107C-434F-AA38-110D5EA91B85}"/>
          </ac:spMkLst>
        </pc:spChg>
        <pc:spChg chg="add mod">
          <ac:chgData name="tanaboon tongbuasirilai" userId="3a6fbbe2-a5cd-4f36-96f1-1e3cf3325333" providerId="ADAL" clId="{509AA3B3-AAF2-474D-A3F8-A16C94656D1B}" dt="2024-07-06T04:47:08.589" v="3215" actId="1036"/>
          <ac:spMkLst>
            <pc:docMk/>
            <pc:sldMk cId="3149383070" sldId="331"/>
            <ac:spMk id="21" creationId="{EE0E0C57-68D5-48E5-CEFA-C7903C3F27E2}"/>
          </ac:spMkLst>
        </pc:spChg>
        <pc:spChg chg="add">
          <ac:chgData name="tanaboon tongbuasirilai" userId="3a6fbbe2-a5cd-4f36-96f1-1e3cf3325333" providerId="ADAL" clId="{509AA3B3-AAF2-474D-A3F8-A16C94656D1B}" dt="2024-07-06T04:41:55.440" v="2969" actId="26606"/>
          <ac:spMkLst>
            <pc:docMk/>
            <pc:sldMk cId="3149383070" sldId="331"/>
            <ac:spMk id="22" creationId="{AAD0DBB9-1A4B-4391-81D4-CB19F9AB918A}"/>
          </ac:spMkLst>
        </pc:spChg>
        <pc:spChg chg="add">
          <ac:chgData name="tanaboon tongbuasirilai" userId="3a6fbbe2-a5cd-4f36-96f1-1e3cf3325333" providerId="ADAL" clId="{509AA3B3-AAF2-474D-A3F8-A16C94656D1B}" dt="2024-07-06T04:41:55.440" v="2969" actId="26606"/>
          <ac:spMkLst>
            <pc:docMk/>
            <pc:sldMk cId="3149383070" sldId="331"/>
            <ac:spMk id="24" creationId="{063BBA22-50EA-4C4D-BE05-F1CE4E63AA56}"/>
          </ac:spMkLst>
        </pc:spChg>
        <pc:picChg chg="add mod">
          <ac:chgData name="tanaboon tongbuasirilai" userId="3a6fbbe2-a5cd-4f36-96f1-1e3cf3325333" providerId="ADAL" clId="{509AA3B3-AAF2-474D-A3F8-A16C94656D1B}" dt="2024-07-06T04:42:00.072" v="2970" actId="1076"/>
          <ac:picMkLst>
            <pc:docMk/>
            <pc:sldMk cId="3149383070" sldId="331"/>
            <ac:picMk id="5" creationId="{8C99F81E-0B17-BF24-1284-E26978EAFCB9}"/>
          </ac:picMkLst>
        </pc:picChg>
        <pc:picChg chg="add mod">
          <ac:chgData name="tanaboon tongbuasirilai" userId="3a6fbbe2-a5cd-4f36-96f1-1e3cf3325333" providerId="ADAL" clId="{509AA3B3-AAF2-474D-A3F8-A16C94656D1B}" dt="2024-07-06T04:42:00.072" v="2970" actId="1076"/>
          <ac:picMkLst>
            <pc:docMk/>
            <pc:sldMk cId="3149383070" sldId="331"/>
            <ac:picMk id="7" creationId="{86B0FFE6-0746-72C4-0399-D113E2B824F8}"/>
          </ac:picMkLst>
        </pc:picChg>
        <pc:picChg chg="add mod">
          <ac:chgData name="tanaboon tongbuasirilai" userId="3a6fbbe2-a5cd-4f36-96f1-1e3cf3325333" providerId="ADAL" clId="{509AA3B3-AAF2-474D-A3F8-A16C94656D1B}" dt="2024-07-06T04:42:00.072" v="2970" actId="1076"/>
          <ac:picMkLst>
            <pc:docMk/>
            <pc:sldMk cId="3149383070" sldId="331"/>
            <ac:picMk id="9" creationId="{D4C4E4E1-A713-1808-4596-91BA60F9A17D}"/>
          </ac:picMkLst>
        </pc:picChg>
        <pc:picChg chg="add mod">
          <ac:chgData name="tanaboon tongbuasirilai" userId="3a6fbbe2-a5cd-4f36-96f1-1e3cf3325333" providerId="ADAL" clId="{509AA3B3-AAF2-474D-A3F8-A16C94656D1B}" dt="2024-07-06T04:45:01.419" v="3178" actId="1076"/>
          <ac:picMkLst>
            <pc:docMk/>
            <pc:sldMk cId="3149383070" sldId="331"/>
            <ac:picMk id="11" creationId="{C1C630CF-ECFD-C57D-9309-5560BB64DECB}"/>
          </ac:picMkLst>
        </pc:picChg>
        <pc:picChg chg="add mod">
          <ac:chgData name="tanaboon tongbuasirilai" userId="3a6fbbe2-a5cd-4f36-96f1-1e3cf3325333" providerId="ADAL" clId="{509AA3B3-AAF2-474D-A3F8-A16C94656D1B}" dt="2024-07-06T04:42:00.072" v="2970" actId="1076"/>
          <ac:picMkLst>
            <pc:docMk/>
            <pc:sldMk cId="3149383070" sldId="331"/>
            <ac:picMk id="13" creationId="{B24CFDCF-C6EC-B352-1269-A4D89B9D609A}"/>
          </ac:picMkLst>
        </pc:picChg>
      </pc:sldChg>
      <pc:sldChg chg="addSp delSp modSp new mod setBg">
        <pc:chgData name="tanaboon tongbuasirilai" userId="3a6fbbe2-a5cd-4f36-96f1-1e3cf3325333" providerId="ADAL" clId="{509AA3B3-AAF2-474D-A3F8-A16C94656D1B}" dt="2024-07-06T05:02:57.697" v="3246" actId="14100"/>
        <pc:sldMkLst>
          <pc:docMk/>
          <pc:sldMk cId="2575989025" sldId="332"/>
        </pc:sldMkLst>
        <pc:spChg chg="mod ord">
          <ac:chgData name="tanaboon tongbuasirilai" userId="3a6fbbe2-a5cd-4f36-96f1-1e3cf3325333" providerId="ADAL" clId="{509AA3B3-AAF2-474D-A3F8-A16C94656D1B}" dt="2024-07-06T05:02:11.473" v="3245" actId="242"/>
          <ac:spMkLst>
            <pc:docMk/>
            <pc:sldMk cId="2575989025" sldId="332"/>
            <ac:spMk id="2" creationId="{52FA5BC6-2BFE-DD4B-3F8F-D48AA5807C21}"/>
          </ac:spMkLst>
        </pc:spChg>
        <pc:spChg chg="del">
          <ac:chgData name="tanaboon tongbuasirilai" userId="3a6fbbe2-a5cd-4f36-96f1-1e3cf3325333" providerId="ADAL" clId="{509AA3B3-AAF2-474D-A3F8-A16C94656D1B}" dt="2024-07-06T05:01:11.065" v="3218" actId="478"/>
          <ac:spMkLst>
            <pc:docMk/>
            <pc:sldMk cId="2575989025" sldId="332"/>
            <ac:spMk id="3" creationId="{B7360A92-C0CC-B6E1-18C5-E7109269D74C}"/>
          </ac:spMkLst>
        </pc:spChg>
        <pc:spChg chg="add del">
          <ac:chgData name="tanaboon tongbuasirilai" userId="3a6fbbe2-a5cd-4f36-96f1-1e3cf3325333" providerId="ADAL" clId="{509AA3B3-AAF2-474D-A3F8-A16C94656D1B}" dt="2024-07-06T05:01:37.960" v="3223" actId="26606"/>
          <ac:spMkLst>
            <pc:docMk/>
            <pc:sldMk cId="2575989025" sldId="332"/>
            <ac:spMk id="1031" creationId="{99ED5833-B85B-4103-8A3B-CAB0308E6C15}"/>
          </ac:spMkLst>
        </pc:spChg>
        <pc:spChg chg="add del">
          <ac:chgData name="tanaboon tongbuasirilai" userId="3a6fbbe2-a5cd-4f36-96f1-1e3cf3325333" providerId="ADAL" clId="{509AA3B3-AAF2-474D-A3F8-A16C94656D1B}" dt="2024-07-06T05:01:43.638" v="3225" actId="26606"/>
          <ac:spMkLst>
            <pc:docMk/>
            <pc:sldMk cId="2575989025" sldId="332"/>
            <ac:spMk id="1033" creationId="{890DEF05-784E-4B61-89E4-04C4ECF4E5A0}"/>
          </ac:spMkLst>
        </pc:spChg>
        <pc:spChg chg="add del">
          <ac:chgData name="tanaboon tongbuasirilai" userId="3a6fbbe2-a5cd-4f36-96f1-1e3cf3325333" providerId="ADAL" clId="{509AA3B3-AAF2-474D-A3F8-A16C94656D1B}" dt="2024-07-06T05:01:43.638" v="3225" actId="26606"/>
          <ac:spMkLst>
            <pc:docMk/>
            <pc:sldMk cId="2575989025" sldId="332"/>
            <ac:spMk id="1034" creationId="{27BDFED6-6E33-4606-AFE2-886ADB1C018E}"/>
          </ac:spMkLst>
        </pc:spChg>
        <pc:spChg chg="add del">
          <ac:chgData name="tanaboon tongbuasirilai" userId="3a6fbbe2-a5cd-4f36-96f1-1e3cf3325333" providerId="ADAL" clId="{509AA3B3-AAF2-474D-A3F8-A16C94656D1B}" dt="2024-07-06T05:01:52.589" v="3227" actId="26606"/>
          <ac:spMkLst>
            <pc:docMk/>
            <pc:sldMk cId="2575989025" sldId="332"/>
            <ac:spMk id="1041" creationId="{8B646C36-EEEC-4D52-8E8E-206F4CD8A3DA}"/>
          </ac:spMkLst>
        </pc:spChg>
        <pc:spChg chg="add del">
          <ac:chgData name="tanaboon tongbuasirilai" userId="3a6fbbe2-a5cd-4f36-96f1-1e3cf3325333" providerId="ADAL" clId="{509AA3B3-AAF2-474D-A3F8-A16C94656D1B}" dt="2024-07-06T05:01:52.589" v="3227" actId="26606"/>
          <ac:spMkLst>
            <pc:docMk/>
            <pc:sldMk cId="2575989025" sldId="332"/>
            <ac:spMk id="1042" creationId="{A0569933-2A1F-487D-A657-990AFACA28B9}"/>
          </ac:spMkLst>
        </pc:spChg>
        <pc:spChg chg="add del">
          <ac:chgData name="tanaboon tongbuasirilai" userId="3a6fbbe2-a5cd-4f36-96f1-1e3cf3325333" providerId="ADAL" clId="{509AA3B3-AAF2-474D-A3F8-A16C94656D1B}" dt="2024-07-06T05:01:52.589" v="3227" actId="26606"/>
          <ac:spMkLst>
            <pc:docMk/>
            <pc:sldMk cId="2575989025" sldId="332"/>
            <ac:spMk id="1043" creationId="{8258443E-B333-44F4-8D49-1EAB1C1A4613}"/>
          </ac:spMkLst>
        </pc:spChg>
        <pc:spChg chg="add del">
          <ac:chgData name="tanaboon tongbuasirilai" userId="3a6fbbe2-a5cd-4f36-96f1-1e3cf3325333" providerId="ADAL" clId="{509AA3B3-AAF2-474D-A3F8-A16C94656D1B}" dt="2024-07-06T05:01:52.589" v="3227" actId="26606"/>
          <ac:spMkLst>
            <pc:docMk/>
            <pc:sldMk cId="2575989025" sldId="332"/>
            <ac:spMk id="1044" creationId="{41A44955-0622-4C9F-BFD2-55277314EB95}"/>
          </ac:spMkLst>
        </pc:spChg>
        <pc:spChg chg="add del">
          <ac:chgData name="tanaboon tongbuasirilai" userId="3a6fbbe2-a5cd-4f36-96f1-1e3cf3325333" providerId="ADAL" clId="{509AA3B3-AAF2-474D-A3F8-A16C94656D1B}" dt="2024-07-06T05:01:52.589" v="3227" actId="26606"/>
          <ac:spMkLst>
            <pc:docMk/>
            <pc:sldMk cId="2575989025" sldId="332"/>
            <ac:spMk id="1046" creationId="{D6BF5730-CE16-498B-B11C-000E7F587D21}"/>
          </ac:spMkLst>
        </pc:spChg>
        <pc:spChg chg="add">
          <ac:chgData name="tanaboon tongbuasirilai" userId="3a6fbbe2-a5cd-4f36-96f1-1e3cf3325333" providerId="ADAL" clId="{509AA3B3-AAF2-474D-A3F8-A16C94656D1B}" dt="2024-07-06T05:01:52.620" v="3228" actId="26606"/>
          <ac:spMkLst>
            <pc:docMk/>
            <pc:sldMk cId="2575989025" sldId="332"/>
            <ac:spMk id="1047" creationId="{B163B796-84D7-4069-93D0-7A496A03AA19}"/>
          </ac:spMkLst>
        </pc:spChg>
        <pc:spChg chg="add del">
          <ac:chgData name="tanaboon tongbuasirilai" userId="3a6fbbe2-a5cd-4f36-96f1-1e3cf3325333" providerId="ADAL" clId="{509AA3B3-AAF2-474D-A3F8-A16C94656D1B}" dt="2024-07-06T05:01:52.589" v="3227" actId="26606"/>
          <ac:spMkLst>
            <pc:docMk/>
            <pc:sldMk cId="2575989025" sldId="332"/>
            <ac:spMk id="1048" creationId="{93284B67-6F50-4C2E-904F-0054381456EE}"/>
          </ac:spMkLst>
        </pc:spChg>
        <pc:spChg chg="add">
          <ac:chgData name="tanaboon tongbuasirilai" userId="3a6fbbe2-a5cd-4f36-96f1-1e3cf3325333" providerId="ADAL" clId="{509AA3B3-AAF2-474D-A3F8-A16C94656D1B}" dt="2024-07-06T05:01:52.620" v="3228" actId="26606"/>
          <ac:spMkLst>
            <pc:docMk/>
            <pc:sldMk cId="2575989025" sldId="332"/>
            <ac:spMk id="1054" creationId="{75CC5FF6-C911-4883-B5F7-F5F3E29A8BDE}"/>
          </ac:spMkLst>
        </pc:spChg>
        <pc:spChg chg="add">
          <ac:chgData name="tanaboon tongbuasirilai" userId="3a6fbbe2-a5cd-4f36-96f1-1e3cf3325333" providerId="ADAL" clId="{509AA3B3-AAF2-474D-A3F8-A16C94656D1B}" dt="2024-07-06T05:01:52.620" v="3228" actId="26606"/>
          <ac:spMkLst>
            <pc:docMk/>
            <pc:sldMk cId="2575989025" sldId="332"/>
            <ac:spMk id="1055" creationId="{D410E918-5C84-4D9A-9CFE-CD3CCB173E70}"/>
          </ac:spMkLst>
        </pc:spChg>
        <pc:spChg chg="add">
          <ac:chgData name="tanaboon tongbuasirilai" userId="3a6fbbe2-a5cd-4f36-96f1-1e3cf3325333" providerId="ADAL" clId="{509AA3B3-AAF2-474D-A3F8-A16C94656D1B}" dt="2024-07-06T05:01:52.620" v="3228" actId="26606"/>
          <ac:spMkLst>
            <pc:docMk/>
            <pc:sldMk cId="2575989025" sldId="332"/>
            <ac:spMk id="1056" creationId="{84E2200F-ED39-40A1-A6F7-65A45ED6D752}"/>
          </ac:spMkLst>
        </pc:spChg>
        <pc:spChg chg="add">
          <ac:chgData name="tanaboon tongbuasirilai" userId="3a6fbbe2-a5cd-4f36-96f1-1e3cf3325333" providerId="ADAL" clId="{509AA3B3-AAF2-474D-A3F8-A16C94656D1B}" dt="2024-07-06T05:01:52.620" v="3228" actId="26606"/>
          <ac:spMkLst>
            <pc:docMk/>
            <pc:sldMk cId="2575989025" sldId="332"/>
            <ac:spMk id="1079" creationId="{A4AE5E3E-9489-4D5A-A458-72C3E481CB83}"/>
          </ac:spMkLst>
        </pc:spChg>
        <pc:spChg chg="add">
          <ac:chgData name="tanaboon tongbuasirilai" userId="3a6fbbe2-a5cd-4f36-96f1-1e3cf3325333" providerId="ADAL" clId="{509AA3B3-AAF2-474D-A3F8-A16C94656D1B}" dt="2024-07-06T05:01:52.620" v="3228" actId="26606"/>
          <ac:spMkLst>
            <pc:docMk/>
            <pc:sldMk cId="2575989025" sldId="332"/>
            <ac:spMk id="1080" creationId="{DE06513A-997E-439F-88F7-33C92E7454BE}"/>
          </ac:spMkLst>
        </pc:spChg>
        <pc:grpChg chg="add del">
          <ac:chgData name="tanaboon tongbuasirilai" userId="3a6fbbe2-a5cd-4f36-96f1-1e3cf3325333" providerId="ADAL" clId="{509AA3B3-AAF2-474D-A3F8-A16C94656D1B}" dt="2024-07-06T05:01:52.589" v="3227" actId="26606"/>
          <ac:grpSpMkLst>
            <pc:docMk/>
            <pc:sldMk cId="2575989025" sldId="332"/>
            <ac:grpSpMk id="1045" creationId="{FB9739EB-7F66-433D-841F-AB3CD18700B7}"/>
          </ac:grpSpMkLst>
        </pc:grpChg>
        <pc:grpChg chg="add">
          <ac:chgData name="tanaboon tongbuasirilai" userId="3a6fbbe2-a5cd-4f36-96f1-1e3cf3325333" providerId="ADAL" clId="{509AA3B3-AAF2-474D-A3F8-A16C94656D1B}" dt="2024-07-06T05:01:52.620" v="3228" actId="26606"/>
          <ac:grpSpMkLst>
            <pc:docMk/>
            <pc:sldMk cId="2575989025" sldId="332"/>
            <ac:grpSpMk id="1049" creationId="{87A77F8F-E829-4314-9F44-36169F7548CE}"/>
          </ac:grpSpMkLst>
        </pc:grpChg>
        <pc:grpChg chg="add">
          <ac:chgData name="tanaboon tongbuasirilai" userId="3a6fbbe2-a5cd-4f36-96f1-1e3cf3325333" providerId="ADAL" clId="{509AA3B3-AAF2-474D-A3F8-A16C94656D1B}" dt="2024-07-06T05:01:52.620" v="3228" actId="26606"/>
          <ac:grpSpMkLst>
            <pc:docMk/>
            <pc:sldMk cId="2575989025" sldId="332"/>
            <ac:grpSpMk id="1057" creationId="{B138BDDD-D054-4F0A-BB1F-9D016848D623}"/>
          </ac:grpSpMkLst>
        </pc:grpChg>
        <pc:grpChg chg="add">
          <ac:chgData name="tanaboon tongbuasirilai" userId="3a6fbbe2-a5cd-4f36-96f1-1e3cf3325333" providerId="ADAL" clId="{509AA3B3-AAF2-474D-A3F8-A16C94656D1B}" dt="2024-07-06T05:01:52.620" v="3228" actId="26606"/>
          <ac:grpSpMkLst>
            <pc:docMk/>
            <pc:sldMk cId="2575989025" sldId="332"/>
            <ac:grpSpMk id="1062" creationId="{3726E6E6-780F-4A0A-A5F4-00A5D98CD976}"/>
          </ac:grpSpMkLst>
        </pc:grpChg>
        <pc:grpChg chg="add">
          <ac:chgData name="tanaboon tongbuasirilai" userId="3a6fbbe2-a5cd-4f36-96f1-1e3cf3325333" providerId="ADAL" clId="{509AA3B3-AAF2-474D-A3F8-A16C94656D1B}" dt="2024-07-06T05:01:52.620" v="3228" actId="26606"/>
          <ac:grpSpMkLst>
            <pc:docMk/>
            <pc:sldMk cId="2575989025" sldId="332"/>
            <ac:grpSpMk id="1063" creationId="{85AC4472-E842-4CF4-BD50-983305EDB343}"/>
          </ac:grpSpMkLst>
        </pc:grpChg>
        <pc:grpChg chg="add">
          <ac:chgData name="tanaboon tongbuasirilai" userId="3a6fbbe2-a5cd-4f36-96f1-1e3cf3325333" providerId="ADAL" clId="{509AA3B3-AAF2-474D-A3F8-A16C94656D1B}" dt="2024-07-06T05:01:52.620" v="3228" actId="26606"/>
          <ac:grpSpMkLst>
            <pc:docMk/>
            <pc:sldMk cId="2575989025" sldId="332"/>
            <ac:grpSpMk id="1069" creationId="{0E88FC08-D56F-45D4-AC54-B89F64697BE4}"/>
          </ac:grpSpMkLst>
        </pc:grpChg>
        <pc:picChg chg="add mod">
          <ac:chgData name="tanaboon tongbuasirilai" userId="3a6fbbe2-a5cd-4f36-96f1-1e3cf3325333" providerId="ADAL" clId="{509AA3B3-AAF2-474D-A3F8-A16C94656D1B}" dt="2024-07-06T05:01:52.620" v="3228" actId="26606"/>
          <ac:picMkLst>
            <pc:docMk/>
            <pc:sldMk cId="2575989025" sldId="332"/>
            <ac:picMk id="4" creationId="{EB1F0FAB-A1EF-9F47-847E-503BF8C55C16}"/>
          </ac:picMkLst>
        </pc:picChg>
        <pc:picChg chg="add mod">
          <ac:chgData name="tanaboon tongbuasirilai" userId="3a6fbbe2-a5cd-4f36-96f1-1e3cf3325333" providerId="ADAL" clId="{509AA3B3-AAF2-474D-A3F8-A16C94656D1B}" dt="2024-07-06T05:02:57.697" v="3246" actId="14100"/>
          <ac:picMkLst>
            <pc:docMk/>
            <pc:sldMk cId="2575989025" sldId="332"/>
            <ac:picMk id="1026" creationId="{55938B48-5764-6E1E-8149-FC357CBDEF6E}"/>
          </ac:picMkLst>
        </pc:picChg>
        <pc:cxnChg chg="add del">
          <ac:chgData name="tanaboon tongbuasirilai" userId="3a6fbbe2-a5cd-4f36-96f1-1e3cf3325333" providerId="ADAL" clId="{509AA3B3-AAF2-474D-A3F8-A16C94656D1B}" dt="2024-07-06T05:01:43.638" v="3225" actId="26606"/>
          <ac:cxnSpMkLst>
            <pc:docMk/>
            <pc:sldMk cId="2575989025" sldId="332"/>
            <ac:cxnSpMk id="1035" creationId="{C41BAEC7-F7B0-4224-8B18-8F74B7D87F0B}"/>
          </ac:cxnSpMkLst>
        </pc:cxnChg>
      </pc:sldChg>
      <pc:sldChg chg="addSp delSp modSp new mod">
        <pc:chgData name="tanaboon tongbuasirilai" userId="3a6fbbe2-a5cd-4f36-96f1-1e3cf3325333" providerId="ADAL" clId="{509AA3B3-AAF2-474D-A3F8-A16C94656D1B}" dt="2024-07-06T05:18:05.600" v="3627" actId="1076"/>
        <pc:sldMkLst>
          <pc:docMk/>
          <pc:sldMk cId="1804787447" sldId="333"/>
        </pc:sldMkLst>
        <pc:spChg chg="mod">
          <ac:chgData name="tanaboon tongbuasirilai" userId="3a6fbbe2-a5cd-4f36-96f1-1e3cf3325333" providerId="ADAL" clId="{509AA3B3-AAF2-474D-A3F8-A16C94656D1B}" dt="2024-07-06T05:09:39.334" v="3359" actId="404"/>
          <ac:spMkLst>
            <pc:docMk/>
            <pc:sldMk cId="1804787447" sldId="333"/>
            <ac:spMk id="2" creationId="{22D23ADE-AE2A-EC4D-97ED-1C082CAAD8DA}"/>
          </ac:spMkLst>
        </pc:spChg>
        <pc:spChg chg="del">
          <ac:chgData name="tanaboon tongbuasirilai" userId="3a6fbbe2-a5cd-4f36-96f1-1e3cf3325333" providerId="ADAL" clId="{509AA3B3-AAF2-474D-A3F8-A16C94656D1B}" dt="2024-07-06T05:04:54.652" v="3247" actId="478"/>
          <ac:spMkLst>
            <pc:docMk/>
            <pc:sldMk cId="1804787447" sldId="333"/>
            <ac:spMk id="3" creationId="{7B37AD4F-B562-9A48-B740-871392C48E49}"/>
          </ac:spMkLst>
        </pc:spChg>
        <pc:spChg chg="add mod">
          <ac:chgData name="tanaboon tongbuasirilai" userId="3a6fbbe2-a5cd-4f36-96f1-1e3cf3325333" providerId="ADAL" clId="{509AA3B3-AAF2-474D-A3F8-A16C94656D1B}" dt="2024-07-06T05:14:22.547" v="3556" actId="122"/>
          <ac:spMkLst>
            <pc:docMk/>
            <pc:sldMk cId="1804787447" sldId="333"/>
            <ac:spMk id="8" creationId="{4B4BCFA1-1A23-BB5C-34D4-3F7B7C5DA6FD}"/>
          </ac:spMkLst>
        </pc:spChg>
        <pc:spChg chg="add mod">
          <ac:chgData name="tanaboon tongbuasirilai" userId="3a6fbbe2-a5cd-4f36-96f1-1e3cf3325333" providerId="ADAL" clId="{509AA3B3-AAF2-474D-A3F8-A16C94656D1B}" dt="2024-07-06T05:14:26.968" v="3558" actId="14100"/>
          <ac:spMkLst>
            <pc:docMk/>
            <pc:sldMk cId="1804787447" sldId="333"/>
            <ac:spMk id="9" creationId="{6FBB6FEF-5E06-9131-3BF6-EF42AB1D276E}"/>
          </ac:spMkLst>
        </pc:spChg>
        <pc:spChg chg="add mod">
          <ac:chgData name="tanaboon tongbuasirilai" userId="3a6fbbe2-a5cd-4f36-96f1-1e3cf3325333" providerId="ADAL" clId="{509AA3B3-AAF2-474D-A3F8-A16C94656D1B}" dt="2024-07-06T05:14:28.758" v="3559" actId="122"/>
          <ac:spMkLst>
            <pc:docMk/>
            <pc:sldMk cId="1804787447" sldId="333"/>
            <ac:spMk id="10" creationId="{FE06217E-CED7-AC82-02DA-86A9558CEEB2}"/>
          </ac:spMkLst>
        </pc:spChg>
        <pc:spChg chg="add mod">
          <ac:chgData name="tanaboon tongbuasirilai" userId="3a6fbbe2-a5cd-4f36-96f1-1e3cf3325333" providerId="ADAL" clId="{509AA3B3-AAF2-474D-A3F8-A16C94656D1B}" dt="2024-07-06T05:14:31.216" v="3560" actId="122"/>
          <ac:spMkLst>
            <pc:docMk/>
            <pc:sldMk cId="1804787447" sldId="333"/>
            <ac:spMk id="11" creationId="{C43E889F-8E88-09CD-A11B-32BE84EF9B7A}"/>
          </ac:spMkLst>
        </pc:spChg>
        <pc:spChg chg="add mod">
          <ac:chgData name="tanaboon tongbuasirilai" userId="3a6fbbe2-a5cd-4f36-96f1-1e3cf3325333" providerId="ADAL" clId="{509AA3B3-AAF2-474D-A3F8-A16C94656D1B}" dt="2024-07-06T05:16:04.854" v="3579" actId="1076"/>
          <ac:spMkLst>
            <pc:docMk/>
            <pc:sldMk cId="1804787447" sldId="333"/>
            <ac:spMk id="12" creationId="{9D44B080-71C7-836E-EBCC-2B53D1B88EDD}"/>
          </ac:spMkLst>
        </pc:spChg>
        <pc:spChg chg="add mod">
          <ac:chgData name="tanaboon tongbuasirilai" userId="3a6fbbe2-a5cd-4f36-96f1-1e3cf3325333" providerId="ADAL" clId="{509AA3B3-AAF2-474D-A3F8-A16C94656D1B}" dt="2024-07-06T05:14:35.588" v="3562" actId="122"/>
          <ac:spMkLst>
            <pc:docMk/>
            <pc:sldMk cId="1804787447" sldId="333"/>
            <ac:spMk id="13" creationId="{C2DAF6DB-67E3-0A87-3B1B-44DA9E2F6845}"/>
          </ac:spMkLst>
        </pc:spChg>
        <pc:spChg chg="add mod">
          <ac:chgData name="tanaboon tongbuasirilai" userId="3a6fbbe2-a5cd-4f36-96f1-1e3cf3325333" providerId="ADAL" clId="{509AA3B3-AAF2-474D-A3F8-A16C94656D1B}" dt="2024-07-06T05:17:33.108" v="3615" actId="1076"/>
          <ac:spMkLst>
            <pc:docMk/>
            <pc:sldMk cId="1804787447" sldId="333"/>
            <ac:spMk id="37" creationId="{761BD7B9-79D7-9C29-7DD2-8E8AA2175406}"/>
          </ac:spMkLst>
        </pc:spChg>
        <pc:spChg chg="add mod">
          <ac:chgData name="tanaboon tongbuasirilai" userId="3a6fbbe2-a5cd-4f36-96f1-1e3cf3325333" providerId="ADAL" clId="{509AA3B3-AAF2-474D-A3F8-A16C94656D1B}" dt="2024-07-06T05:17:44.396" v="3621" actId="1076"/>
          <ac:spMkLst>
            <pc:docMk/>
            <pc:sldMk cId="1804787447" sldId="333"/>
            <ac:spMk id="38" creationId="{89750D49-AA7E-5F2F-859B-603C03FA1126}"/>
          </ac:spMkLst>
        </pc:spChg>
        <pc:spChg chg="add mod">
          <ac:chgData name="tanaboon tongbuasirilai" userId="3a6fbbe2-a5cd-4f36-96f1-1e3cf3325333" providerId="ADAL" clId="{509AA3B3-AAF2-474D-A3F8-A16C94656D1B}" dt="2024-07-06T05:18:05.600" v="3627" actId="1076"/>
          <ac:spMkLst>
            <pc:docMk/>
            <pc:sldMk cId="1804787447" sldId="333"/>
            <ac:spMk id="39" creationId="{F8DCFC85-D7A7-01C2-C7A1-0AE601F8D3EE}"/>
          </ac:spMkLst>
        </pc:spChg>
        <pc:picChg chg="add mod">
          <ac:chgData name="tanaboon tongbuasirilai" userId="3a6fbbe2-a5cd-4f36-96f1-1e3cf3325333" providerId="ADAL" clId="{509AA3B3-AAF2-474D-A3F8-A16C94656D1B}" dt="2024-07-06T05:07:53.240" v="3254" actId="1076"/>
          <ac:picMkLst>
            <pc:docMk/>
            <pc:sldMk cId="1804787447" sldId="333"/>
            <ac:picMk id="5" creationId="{A21C4D7D-37C7-2031-4954-84B6832DB4F5}"/>
          </ac:picMkLst>
        </pc:picChg>
        <pc:picChg chg="add mod">
          <ac:chgData name="tanaboon tongbuasirilai" userId="3a6fbbe2-a5cd-4f36-96f1-1e3cf3325333" providerId="ADAL" clId="{509AA3B3-AAF2-474D-A3F8-A16C94656D1B}" dt="2024-07-06T05:09:45.089" v="3360" actId="1076"/>
          <ac:picMkLst>
            <pc:docMk/>
            <pc:sldMk cId="1804787447" sldId="333"/>
            <ac:picMk id="7" creationId="{CCF67860-0411-1F97-3D92-C31F1CECFB4F}"/>
          </ac:picMkLst>
        </pc:picChg>
        <pc:cxnChg chg="add mod">
          <ac:chgData name="tanaboon tongbuasirilai" userId="3a6fbbe2-a5cd-4f36-96f1-1e3cf3325333" providerId="ADAL" clId="{509AA3B3-AAF2-474D-A3F8-A16C94656D1B}" dt="2024-07-06T05:16:42.681" v="3584" actId="14100"/>
          <ac:cxnSpMkLst>
            <pc:docMk/>
            <pc:sldMk cId="1804787447" sldId="333"/>
            <ac:cxnSpMk id="15" creationId="{EF3BF8D5-D005-F6C2-A33D-FD9819852100}"/>
          </ac:cxnSpMkLst>
        </pc:cxnChg>
        <pc:cxnChg chg="add mod">
          <ac:chgData name="tanaboon tongbuasirilai" userId="3a6fbbe2-a5cd-4f36-96f1-1e3cf3325333" providerId="ADAL" clId="{509AA3B3-AAF2-474D-A3F8-A16C94656D1B}" dt="2024-07-06T05:16:24.378" v="3582" actId="13822"/>
          <ac:cxnSpMkLst>
            <pc:docMk/>
            <pc:sldMk cId="1804787447" sldId="333"/>
            <ac:cxnSpMk id="17" creationId="{94486AD5-D9FD-05B4-26BA-20BFEBA81924}"/>
          </ac:cxnSpMkLst>
        </pc:cxnChg>
        <pc:cxnChg chg="add del mod">
          <ac:chgData name="tanaboon tongbuasirilai" userId="3a6fbbe2-a5cd-4f36-96f1-1e3cf3325333" providerId="ADAL" clId="{509AA3B3-AAF2-474D-A3F8-A16C94656D1B}" dt="2024-07-06T05:15:08.260" v="3570" actId="11529"/>
          <ac:cxnSpMkLst>
            <pc:docMk/>
            <pc:sldMk cId="1804787447" sldId="333"/>
            <ac:cxnSpMk id="19" creationId="{EC6376B4-8AE5-26BD-2AE6-3A71DEEBE1E0}"/>
          </ac:cxnSpMkLst>
        </pc:cxnChg>
        <pc:cxnChg chg="add mod">
          <ac:chgData name="tanaboon tongbuasirilai" userId="3a6fbbe2-a5cd-4f36-96f1-1e3cf3325333" providerId="ADAL" clId="{509AA3B3-AAF2-474D-A3F8-A16C94656D1B}" dt="2024-07-06T05:16:24.378" v="3582" actId="13822"/>
          <ac:cxnSpMkLst>
            <pc:docMk/>
            <pc:sldMk cId="1804787447" sldId="333"/>
            <ac:cxnSpMk id="22" creationId="{A7D0F0AB-B572-972C-255F-4697ADF52E1E}"/>
          </ac:cxnSpMkLst>
        </pc:cxnChg>
        <pc:cxnChg chg="add mod">
          <ac:chgData name="tanaboon tongbuasirilai" userId="3a6fbbe2-a5cd-4f36-96f1-1e3cf3325333" providerId="ADAL" clId="{509AA3B3-AAF2-474D-A3F8-A16C94656D1B}" dt="2024-07-06T05:16:24.378" v="3582" actId="13822"/>
          <ac:cxnSpMkLst>
            <pc:docMk/>
            <pc:sldMk cId="1804787447" sldId="333"/>
            <ac:cxnSpMk id="25" creationId="{1A8CD17A-A9BF-48AC-5E87-5C4017079A65}"/>
          </ac:cxnSpMkLst>
        </pc:cxnChg>
        <pc:cxnChg chg="add mod">
          <ac:chgData name="tanaboon tongbuasirilai" userId="3a6fbbe2-a5cd-4f36-96f1-1e3cf3325333" providerId="ADAL" clId="{509AA3B3-AAF2-474D-A3F8-A16C94656D1B}" dt="2024-07-06T05:16:24.378" v="3582" actId="13822"/>
          <ac:cxnSpMkLst>
            <pc:docMk/>
            <pc:sldMk cId="1804787447" sldId="333"/>
            <ac:cxnSpMk id="32" creationId="{92A7F7A9-1198-98E4-2DD7-AC8AE9CD069A}"/>
          </ac:cxnSpMkLst>
        </pc:cxnChg>
        <pc:cxnChg chg="add mod">
          <ac:chgData name="tanaboon tongbuasirilai" userId="3a6fbbe2-a5cd-4f36-96f1-1e3cf3325333" providerId="ADAL" clId="{509AA3B3-AAF2-474D-A3F8-A16C94656D1B}" dt="2024-07-06T05:16:24.378" v="3582" actId="13822"/>
          <ac:cxnSpMkLst>
            <pc:docMk/>
            <pc:sldMk cId="1804787447" sldId="333"/>
            <ac:cxnSpMk id="34" creationId="{C36DAF8E-55F9-D576-53E6-A8C80674B53B}"/>
          </ac:cxnSpMkLst>
        </pc:cxnChg>
      </pc:sldChg>
      <pc:sldChg chg="addSp delSp modSp new mod setBg">
        <pc:chgData name="tanaboon tongbuasirilai" userId="3a6fbbe2-a5cd-4f36-96f1-1e3cf3325333" providerId="ADAL" clId="{509AA3B3-AAF2-474D-A3F8-A16C94656D1B}" dt="2024-07-06T07:31:16.555" v="3673" actId="207"/>
        <pc:sldMkLst>
          <pc:docMk/>
          <pc:sldMk cId="640890766" sldId="334"/>
        </pc:sldMkLst>
        <pc:spChg chg="mod">
          <ac:chgData name="tanaboon tongbuasirilai" userId="3a6fbbe2-a5cd-4f36-96f1-1e3cf3325333" providerId="ADAL" clId="{509AA3B3-AAF2-474D-A3F8-A16C94656D1B}" dt="2024-07-06T07:30:59.068" v="3669" actId="26606"/>
          <ac:spMkLst>
            <pc:docMk/>
            <pc:sldMk cId="640890766" sldId="334"/>
            <ac:spMk id="2" creationId="{6DD0A4A9-C432-50FB-A8F3-89639B7C7E86}"/>
          </ac:spMkLst>
        </pc:spChg>
        <pc:spChg chg="mod">
          <ac:chgData name="tanaboon tongbuasirilai" userId="3a6fbbe2-a5cd-4f36-96f1-1e3cf3325333" providerId="ADAL" clId="{509AA3B3-AAF2-474D-A3F8-A16C94656D1B}" dt="2024-07-06T07:31:16.555" v="3673" actId="207"/>
          <ac:spMkLst>
            <pc:docMk/>
            <pc:sldMk cId="640890766" sldId="334"/>
            <ac:spMk id="3" creationId="{0BBEB2BD-12CC-E2D2-86AA-DFE3A7F2B5BB}"/>
          </ac:spMkLst>
        </pc:spChg>
        <pc:spChg chg="add del">
          <ac:chgData name="tanaboon tongbuasirilai" userId="3a6fbbe2-a5cd-4f36-96f1-1e3cf3325333" providerId="ADAL" clId="{509AA3B3-AAF2-474D-A3F8-A16C94656D1B}" dt="2024-07-06T07:30:35.684" v="3660" actId="26606"/>
          <ac:spMkLst>
            <pc:docMk/>
            <pc:sldMk cId="640890766" sldId="334"/>
            <ac:spMk id="10" creationId="{743AA782-23D1-4521-8CAD-47662984AA08}"/>
          </ac:spMkLst>
        </pc:spChg>
        <pc:spChg chg="add del">
          <ac:chgData name="tanaboon tongbuasirilai" userId="3a6fbbe2-a5cd-4f36-96f1-1e3cf3325333" providerId="ADAL" clId="{509AA3B3-AAF2-474D-A3F8-A16C94656D1B}" dt="2024-07-06T07:30:35.684" v="3660" actId="26606"/>
          <ac:spMkLst>
            <pc:docMk/>
            <pc:sldMk cId="640890766" sldId="334"/>
            <ac:spMk id="12" creationId="{650D18FE-0824-4A46-B22C-A86B52E5780A}"/>
          </ac:spMkLst>
        </pc:spChg>
        <pc:spChg chg="add del">
          <ac:chgData name="tanaboon tongbuasirilai" userId="3a6fbbe2-a5cd-4f36-96f1-1e3cf3325333" providerId="ADAL" clId="{509AA3B3-AAF2-474D-A3F8-A16C94656D1B}" dt="2024-07-06T07:30:59.068" v="3669" actId="26606"/>
          <ac:spMkLst>
            <pc:docMk/>
            <pc:sldMk cId="640890766" sldId="334"/>
            <ac:spMk id="14" creationId="{B8B8D07F-F13E-443E-BA68-2D26672D76B9}"/>
          </ac:spMkLst>
        </pc:spChg>
        <pc:spChg chg="add del">
          <ac:chgData name="tanaboon tongbuasirilai" userId="3a6fbbe2-a5cd-4f36-96f1-1e3cf3325333" providerId="ADAL" clId="{509AA3B3-AAF2-474D-A3F8-A16C94656D1B}" dt="2024-07-06T07:30:59.068" v="3669" actId="26606"/>
          <ac:spMkLst>
            <pc:docMk/>
            <pc:sldMk cId="640890766" sldId="334"/>
            <ac:spMk id="15" creationId="{12609869-9E80-471B-A487-A53288E0E791}"/>
          </ac:spMkLst>
        </pc:spChg>
        <pc:spChg chg="add del">
          <ac:chgData name="tanaboon tongbuasirilai" userId="3a6fbbe2-a5cd-4f36-96f1-1e3cf3325333" providerId="ADAL" clId="{509AA3B3-AAF2-474D-A3F8-A16C94656D1B}" dt="2024-07-06T07:30:59.068" v="3669" actId="26606"/>
          <ac:spMkLst>
            <pc:docMk/>
            <pc:sldMk cId="640890766" sldId="334"/>
            <ac:spMk id="16" creationId="{2813A4FA-24A5-41ED-A534-3807D1B2F344}"/>
          </ac:spMkLst>
        </pc:spChg>
        <pc:spChg chg="add del">
          <ac:chgData name="tanaboon tongbuasirilai" userId="3a6fbbe2-a5cd-4f36-96f1-1e3cf3325333" providerId="ADAL" clId="{509AA3B3-AAF2-474D-A3F8-A16C94656D1B}" dt="2024-07-06T07:30:59.068" v="3669" actId="26606"/>
          <ac:spMkLst>
            <pc:docMk/>
            <pc:sldMk cId="640890766" sldId="334"/>
            <ac:spMk id="17" creationId="{7004738A-9D34-43E8-97D2-CA0EED4F8BE0}"/>
          </ac:spMkLst>
        </pc:spChg>
        <pc:spChg chg="add del">
          <ac:chgData name="tanaboon tongbuasirilai" userId="3a6fbbe2-a5cd-4f36-96f1-1e3cf3325333" providerId="ADAL" clId="{509AA3B3-AAF2-474D-A3F8-A16C94656D1B}" dt="2024-07-06T07:30:59.068" v="3669" actId="26606"/>
          <ac:spMkLst>
            <pc:docMk/>
            <pc:sldMk cId="640890766" sldId="334"/>
            <ac:spMk id="18" creationId="{C3944F27-CA70-4E84-A51A-E6BF89558979}"/>
          </ac:spMkLst>
        </pc:spChg>
        <pc:spChg chg="add">
          <ac:chgData name="tanaboon tongbuasirilai" userId="3a6fbbe2-a5cd-4f36-96f1-1e3cf3325333" providerId="ADAL" clId="{509AA3B3-AAF2-474D-A3F8-A16C94656D1B}" dt="2024-07-06T07:30:59.068" v="3669" actId="26606"/>
          <ac:spMkLst>
            <pc:docMk/>
            <pc:sldMk cId="640890766" sldId="334"/>
            <ac:spMk id="23" creationId="{058A14AF-9FB5-4CC7-BA35-E8E85D3EDF0E}"/>
          </ac:spMkLst>
        </pc:spChg>
        <pc:spChg chg="add">
          <ac:chgData name="tanaboon tongbuasirilai" userId="3a6fbbe2-a5cd-4f36-96f1-1e3cf3325333" providerId="ADAL" clId="{509AA3B3-AAF2-474D-A3F8-A16C94656D1B}" dt="2024-07-06T07:30:59.068" v="3669" actId="26606"/>
          <ac:spMkLst>
            <pc:docMk/>
            <pc:sldMk cId="640890766" sldId="334"/>
            <ac:spMk id="25" creationId="{3A9A4357-BD1D-4622-A4FE-766E6AB8DE84}"/>
          </ac:spMkLst>
        </pc:spChg>
        <pc:spChg chg="add">
          <ac:chgData name="tanaboon tongbuasirilai" userId="3a6fbbe2-a5cd-4f36-96f1-1e3cf3325333" providerId="ADAL" clId="{509AA3B3-AAF2-474D-A3F8-A16C94656D1B}" dt="2024-07-06T07:30:59.068" v="3669" actId="26606"/>
          <ac:spMkLst>
            <pc:docMk/>
            <pc:sldMk cId="640890766" sldId="334"/>
            <ac:spMk id="27" creationId="{E659831F-0D9A-4C63-9EBB-8435B85A440F}"/>
          </ac:spMkLst>
        </pc:spChg>
        <pc:spChg chg="add">
          <ac:chgData name="tanaboon tongbuasirilai" userId="3a6fbbe2-a5cd-4f36-96f1-1e3cf3325333" providerId="ADAL" clId="{509AA3B3-AAF2-474D-A3F8-A16C94656D1B}" dt="2024-07-06T07:30:59.068" v="3669" actId="26606"/>
          <ac:spMkLst>
            <pc:docMk/>
            <pc:sldMk cId="640890766" sldId="334"/>
            <ac:spMk id="29" creationId="{E6995CE5-F890-4ABA-82A2-26507CE8D2A3}"/>
          </ac:spMkLst>
        </pc:spChg>
        <pc:picChg chg="add mod">
          <ac:chgData name="tanaboon tongbuasirilai" userId="3a6fbbe2-a5cd-4f36-96f1-1e3cf3325333" providerId="ADAL" clId="{509AA3B3-AAF2-474D-A3F8-A16C94656D1B}" dt="2024-07-06T07:31:05.503" v="3671" actId="27614"/>
          <ac:picMkLst>
            <pc:docMk/>
            <pc:sldMk cId="640890766" sldId="334"/>
            <ac:picMk id="5" creationId="{71356D8A-E55C-FD3B-4333-A8736B86AAC3}"/>
          </ac:picMkLst>
        </pc:picChg>
      </pc:sldChg>
      <pc:sldChg chg="addSp delSp modSp new mod">
        <pc:chgData name="tanaboon tongbuasirilai" userId="3a6fbbe2-a5cd-4f36-96f1-1e3cf3325333" providerId="ADAL" clId="{509AA3B3-AAF2-474D-A3F8-A16C94656D1B}" dt="2024-07-06T07:42:12.078" v="3856" actId="13822"/>
        <pc:sldMkLst>
          <pc:docMk/>
          <pc:sldMk cId="2802568196" sldId="335"/>
        </pc:sldMkLst>
        <pc:spChg chg="mod">
          <ac:chgData name="tanaboon tongbuasirilai" userId="3a6fbbe2-a5cd-4f36-96f1-1e3cf3325333" providerId="ADAL" clId="{509AA3B3-AAF2-474D-A3F8-A16C94656D1B}" dt="2024-07-06T07:39:43.066" v="3725" actId="20577"/>
          <ac:spMkLst>
            <pc:docMk/>
            <pc:sldMk cId="2802568196" sldId="335"/>
            <ac:spMk id="2" creationId="{BBBC192F-7FF7-D437-E215-A8615A1D140E}"/>
          </ac:spMkLst>
        </pc:spChg>
        <pc:spChg chg="del">
          <ac:chgData name="tanaboon tongbuasirilai" userId="3a6fbbe2-a5cd-4f36-96f1-1e3cf3325333" providerId="ADAL" clId="{509AA3B3-AAF2-474D-A3F8-A16C94656D1B}" dt="2024-07-06T07:32:24.267" v="3675" actId="478"/>
          <ac:spMkLst>
            <pc:docMk/>
            <pc:sldMk cId="2802568196" sldId="335"/>
            <ac:spMk id="3" creationId="{E63B14DA-9DD3-04D7-60EF-276DDF60C643}"/>
          </ac:spMkLst>
        </pc:spChg>
        <pc:spChg chg="add mod">
          <ac:chgData name="tanaboon tongbuasirilai" userId="3a6fbbe2-a5cd-4f36-96f1-1e3cf3325333" providerId="ADAL" clId="{509AA3B3-AAF2-474D-A3F8-A16C94656D1B}" dt="2024-07-06T07:39:55.841" v="3727" actId="13822"/>
          <ac:spMkLst>
            <pc:docMk/>
            <pc:sldMk cId="2802568196" sldId="335"/>
            <ac:spMk id="8" creationId="{BAACD31D-C0D7-2C1F-79F4-C58670A679DE}"/>
          </ac:spMkLst>
        </pc:spChg>
        <pc:spChg chg="add mod">
          <ac:chgData name="tanaboon tongbuasirilai" userId="3a6fbbe2-a5cd-4f36-96f1-1e3cf3325333" providerId="ADAL" clId="{509AA3B3-AAF2-474D-A3F8-A16C94656D1B}" dt="2024-07-06T07:40:17.287" v="3776" actId="13822"/>
          <ac:spMkLst>
            <pc:docMk/>
            <pc:sldMk cId="2802568196" sldId="335"/>
            <ac:spMk id="9" creationId="{200BC5A2-F62E-BB3C-B2EE-8D129B24854A}"/>
          </ac:spMkLst>
        </pc:spChg>
        <pc:spChg chg="add mod">
          <ac:chgData name="tanaboon tongbuasirilai" userId="3a6fbbe2-a5cd-4f36-96f1-1e3cf3325333" providerId="ADAL" clId="{509AA3B3-AAF2-474D-A3F8-A16C94656D1B}" dt="2024-07-06T07:41:29.710" v="3821" actId="14100"/>
          <ac:spMkLst>
            <pc:docMk/>
            <pc:sldMk cId="2802568196" sldId="335"/>
            <ac:spMk id="10" creationId="{F49F7798-DE76-C182-0A70-2BCD7A7E2EC2}"/>
          </ac:spMkLst>
        </pc:spChg>
        <pc:spChg chg="add mod">
          <ac:chgData name="tanaboon tongbuasirilai" userId="3a6fbbe2-a5cd-4f36-96f1-1e3cf3325333" providerId="ADAL" clId="{509AA3B3-AAF2-474D-A3F8-A16C94656D1B}" dt="2024-07-06T07:41:24.057" v="3820" actId="13822"/>
          <ac:spMkLst>
            <pc:docMk/>
            <pc:sldMk cId="2802568196" sldId="335"/>
            <ac:spMk id="11" creationId="{DFD44389-10D8-A061-CCDC-140CEAE40D25}"/>
          </ac:spMkLst>
        </pc:spChg>
        <pc:spChg chg="add mod">
          <ac:chgData name="tanaboon tongbuasirilai" userId="3a6fbbe2-a5cd-4f36-96f1-1e3cf3325333" providerId="ADAL" clId="{509AA3B3-AAF2-474D-A3F8-A16C94656D1B}" dt="2024-07-06T07:41:42.696" v="3823" actId="13822"/>
          <ac:spMkLst>
            <pc:docMk/>
            <pc:sldMk cId="2802568196" sldId="335"/>
            <ac:spMk id="12" creationId="{F409545D-B75D-1C0C-32D4-B0E5AF8A281C}"/>
          </ac:spMkLst>
        </pc:spChg>
        <pc:spChg chg="add mod">
          <ac:chgData name="tanaboon tongbuasirilai" userId="3a6fbbe2-a5cd-4f36-96f1-1e3cf3325333" providerId="ADAL" clId="{509AA3B3-AAF2-474D-A3F8-A16C94656D1B}" dt="2024-07-06T07:42:12.078" v="3856" actId="13822"/>
          <ac:spMkLst>
            <pc:docMk/>
            <pc:sldMk cId="2802568196" sldId="335"/>
            <ac:spMk id="13" creationId="{781BBEB4-9643-6243-260E-B8DF364E6649}"/>
          </ac:spMkLst>
        </pc:spChg>
        <pc:picChg chg="add mod">
          <ac:chgData name="tanaboon tongbuasirilai" userId="3a6fbbe2-a5cd-4f36-96f1-1e3cf3325333" providerId="ADAL" clId="{509AA3B3-AAF2-474D-A3F8-A16C94656D1B}" dt="2024-07-06T07:32:46.195" v="3679" actId="1076"/>
          <ac:picMkLst>
            <pc:docMk/>
            <pc:sldMk cId="2802568196" sldId="335"/>
            <ac:picMk id="5" creationId="{A5D73DCF-4B60-EB55-EC76-36116006E91F}"/>
          </ac:picMkLst>
        </pc:picChg>
        <pc:picChg chg="add mod">
          <ac:chgData name="tanaboon tongbuasirilai" userId="3a6fbbe2-a5cd-4f36-96f1-1e3cf3325333" providerId="ADAL" clId="{509AA3B3-AAF2-474D-A3F8-A16C94656D1B}" dt="2024-07-06T07:32:48.276" v="3680" actId="1076"/>
          <ac:picMkLst>
            <pc:docMk/>
            <pc:sldMk cId="2802568196" sldId="335"/>
            <ac:picMk id="7" creationId="{47A5DF4B-D0E5-D6D0-0A03-673067D2C1F5}"/>
          </ac:picMkLst>
        </pc:picChg>
      </pc:sldChg>
      <pc:sldChg chg="addSp delSp modSp new mod">
        <pc:chgData name="tanaboon tongbuasirilai" userId="3a6fbbe2-a5cd-4f36-96f1-1e3cf3325333" providerId="ADAL" clId="{509AA3B3-AAF2-474D-A3F8-A16C94656D1B}" dt="2024-07-06T07:43:10.401" v="3861" actId="1076"/>
        <pc:sldMkLst>
          <pc:docMk/>
          <pc:sldMk cId="1413287554" sldId="336"/>
        </pc:sldMkLst>
        <pc:spChg chg="mod">
          <ac:chgData name="tanaboon tongbuasirilai" userId="3a6fbbe2-a5cd-4f36-96f1-1e3cf3325333" providerId="ADAL" clId="{509AA3B3-AAF2-474D-A3F8-A16C94656D1B}" dt="2024-07-06T07:38:38.790" v="3702" actId="20577"/>
          <ac:spMkLst>
            <pc:docMk/>
            <pc:sldMk cId="1413287554" sldId="336"/>
            <ac:spMk id="2" creationId="{24B6E050-7A14-5582-B3D4-8354A6EAE905}"/>
          </ac:spMkLst>
        </pc:spChg>
        <pc:spChg chg="del">
          <ac:chgData name="tanaboon tongbuasirilai" userId="3a6fbbe2-a5cd-4f36-96f1-1e3cf3325333" providerId="ADAL" clId="{509AA3B3-AAF2-474D-A3F8-A16C94656D1B}" dt="2024-07-06T07:38:44.144" v="3703" actId="478"/>
          <ac:spMkLst>
            <pc:docMk/>
            <pc:sldMk cId="1413287554" sldId="336"/>
            <ac:spMk id="3" creationId="{9ACF6F7A-1A0E-562B-F878-5AAEA838531C}"/>
          </ac:spMkLst>
        </pc:spChg>
        <pc:spChg chg="add del">
          <ac:chgData name="tanaboon tongbuasirilai" userId="3a6fbbe2-a5cd-4f36-96f1-1e3cf3325333" providerId="ADAL" clId="{509AA3B3-AAF2-474D-A3F8-A16C94656D1B}" dt="2024-07-06T07:43:07.085" v="3859" actId="22"/>
          <ac:spMkLst>
            <pc:docMk/>
            <pc:sldMk cId="1413287554" sldId="336"/>
            <ac:spMk id="7" creationId="{AFEA6AB9-1C42-5AFF-FC6B-EFA2196E77A3}"/>
          </ac:spMkLst>
        </pc:spChg>
        <pc:spChg chg="add mod">
          <ac:chgData name="tanaboon tongbuasirilai" userId="3a6fbbe2-a5cd-4f36-96f1-1e3cf3325333" providerId="ADAL" clId="{509AA3B3-AAF2-474D-A3F8-A16C94656D1B}" dt="2024-07-06T07:43:10.401" v="3861" actId="1076"/>
          <ac:spMkLst>
            <pc:docMk/>
            <pc:sldMk cId="1413287554" sldId="336"/>
            <ac:spMk id="9" creationId="{D22216F7-187D-05D4-7ACF-A246D7144EA6}"/>
          </ac:spMkLst>
        </pc:spChg>
        <pc:picChg chg="add mod">
          <ac:chgData name="tanaboon tongbuasirilai" userId="3a6fbbe2-a5cd-4f36-96f1-1e3cf3325333" providerId="ADAL" clId="{509AA3B3-AAF2-474D-A3F8-A16C94656D1B}" dt="2024-07-06T07:39:21.684" v="3711" actId="1076"/>
          <ac:picMkLst>
            <pc:docMk/>
            <pc:sldMk cId="1413287554" sldId="336"/>
            <ac:picMk id="5" creationId="{AD257144-A88E-9759-4916-41B89C618797}"/>
          </ac:picMkLst>
        </pc:picChg>
        <pc:picChg chg="add mod">
          <ac:chgData name="tanaboon tongbuasirilai" userId="3a6fbbe2-a5cd-4f36-96f1-1e3cf3325333" providerId="ADAL" clId="{509AA3B3-AAF2-474D-A3F8-A16C94656D1B}" dt="2024-07-06T07:39:19.743" v="3710" actId="1076"/>
          <ac:picMkLst>
            <pc:docMk/>
            <pc:sldMk cId="1413287554" sldId="336"/>
            <ac:picMk id="2050" creationId="{9CB4472C-B4EA-0E26-7934-31DBC6AA448D}"/>
          </ac:picMkLst>
        </pc:picChg>
      </pc:sldChg>
      <pc:sldChg chg="addSp modSp new mod setBg">
        <pc:chgData name="tanaboon tongbuasirilai" userId="3a6fbbe2-a5cd-4f36-96f1-1e3cf3325333" providerId="ADAL" clId="{509AA3B3-AAF2-474D-A3F8-A16C94656D1B}" dt="2024-07-06T08:53:09.302" v="4349" actId="1076"/>
        <pc:sldMkLst>
          <pc:docMk/>
          <pc:sldMk cId="1747268297" sldId="337"/>
        </pc:sldMkLst>
        <pc:spChg chg="mod">
          <ac:chgData name="tanaboon tongbuasirilai" userId="3a6fbbe2-a5cd-4f36-96f1-1e3cf3325333" providerId="ADAL" clId="{509AA3B3-AAF2-474D-A3F8-A16C94656D1B}" dt="2024-07-06T08:14:52.603" v="4011" actId="26606"/>
          <ac:spMkLst>
            <pc:docMk/>
            <pc:sldMk cId="1747268297" sldId="337"/>
            <ac:spMk id="2" creationId="{44D0C0C7-C6A6-AC0C-7F28-7FAAFF2EB76D}"/>
          </ac:spMkLst>
        </pc:spChg>
        <pc:spChg chg="mod">
          <ac:chgData name="tanaboon tongbuasirilai" userId="3a6fbbe2-a5cd-4f36-96f1-1e3cf3325333" providerId="ADAL" clId="{509AA3B3-AAF2-474D-A3F8-A16C94656D1B}" dt="2024-07-06T08:15:21.684" v="4035" actId="20577"/>
          <ac:spMkLst>
            <pc:docMk/>
            <pc:sldMk cId="1747268297" sldId="337"/>
            <ac:spMk id="3" creationId="{3C87DF25-175D-3432-33C8-C477A333A26E}"/>
          </ac:spMkLst>
        </pc:spChg>
        <pc:spChg chg="add mod">
          <ac:chgData name="tanaboon tongbuasirilai" userId="3a6fbbe2-a5cd-4f36-96f1-1e3cf3325333" providerId="ADAL" clId="{509AA3B3-AAF2-474D-A3F8-A16C94656D1B}" dt="2024-07-06T08:46:48.028" v="4241" actId="14100"/>
          <ac:spMkLst>
            <pc:docMk/>
            <pc:sldMk cId="1747268297" sldId="337"/>
            <ac:spMk id="10" creationId="{D719E05C-E826-FFBB-FCC3-7F2E8C9A1AE4}"/>
          </ac:spMkLst>
        </pc:spChg>
        <pc:spChg chg="add mod">
          <ac:chgData name="tanaboon tongbuasirilai" userId="3a6fbbe2-a5cd-4f36-96f1-1e3cf3325333" providerId="ADAL" clId="{509AA3B3-AAF2-474D-A3F8-A16C94656D1B}" dt="2024-07-06T08:48:01.161" v="4256" actId="1076"/>
          <ac:spMkLst>
            <pc:docMk/>
            <pc:sldMk cId="1747268297" sldId="337"/>
            <ac:spMk id="11" creationId="{96BD2E85-49FF-37FA-2D93-4E5E093170B5}"/>
          </ac:spMkLst>
        </pc:spChg>
        <pc:spChg chg="add">
          <ac:chgData name="tanaboon tongbuasirilai" userId="3a6fbbe2-a5cd-4f36-96f1-1e3cf3325333" providerId="ADAL" clId="{509AA3B3-AAF2-474D-A3F8-A16C94656D1B}" dt="2024-07-06T08:14:52.603" v="4011" actId="26606"/>
          <ac:spMkLst>
            <pc:docMk/>
            <pc:sldMk cId="1747268297" sldId="337"/>
            <ac:spMk id="12" creationId="{352BEC0E-22F8-46D0-9632-375DB541B06C}"/>
          </ac:spMkLst>
        </pc:spChg>
        <pc:spChg chg="add mod">
          <ac:chgData name="tanaboon tongbuasirilai" userId="3a6fbbe2-a5cd-4f36-96f1-1e3cf3325333" providerId="ADAL" clId="{509AA3B3-AAF2-474D-A3F8-A16C94656D1B}" dt="2024-07-06T08:47:53.837" v="4254" actId="1076"/>
          <ac:spMkLst>
            <pc:docMk/>
            <pc:sldMk cId="1747268297" sldId="337"/>
            <ac:spMk id="13" creationId="{225985FE-6C1D-99A0-0AA2-57B845742BEC}"/>
          </ac:spMkLst>
        </pc:spChg>
        <pc:spChg chg="add">
          <ac:chgData name="tanaboon tongbuasirilai" userId="3a6fbbe2-a5cd-4f36-96f1-1e3cf3325333" providerId="ADAL" clId="{509AA3B3-AAF2-474D-A3F8-A16C94656D1B}" dt="2024-07-06T08:14:52.603" v="4011" actId="26606"/>
          <ac:spMkLst>
            <pc:docMk/>
            <pc:sldMk cId="1747268297" sldId="337"/>
            <ac:spMk id="14" creationId="{3FCFB1DE-0B7E-48CC-BA90-B2AB0889F9D6}"/>
          </ac:spMkLst>
        </pc:spChg>
        <pc:spChg chg="add mod">
          <ac:chgData name="tanaboon tongbuasirilai" userId="3a6fbbe2-a5cd-4f36-96f1-1e3cf3325333" providerId="ADAL" clId="{509AA3B3-AAF2-474D-A3F8-A16C94656D1B}" dt="2024-07-06T08:47:49.034" v="4253" actId="20577"/>
          <ac:spMkLst>
            <pc:docMk/>
            <pc:sldMk cId="1747268297" sldId="337"/>
            <ac:spMk id="15" creationId="{3C6BD42D-8B1A-B5D6-C155-C80D27307233}"/>
          </ac:spMkLst>
        </pc:spChg>
        <pc:spChg chg="add mod">
          <ac:chgData name="tanaboon tongbuasirilai" userId="3a6fbbe2-a5cd-4f36-96f1-1e3cf3325333" providerId="ADAL" clId="{509AA3B3-AAF2-474D-A3F8-A16C94656D1B}" dt="2024-07-06T08:53:09.302" v="4349" actId="1076"/>
          <ac:spMkLst>
            <pc:docMk/>
            <pc:sldMk cId="1747268297" sldId="337"/>
            <ac:spMk id="16" creationId="{D48BFA7E-653A-75C2-EE64-E8F610875491}"/>
          </ac:spMkLst>
        </pc:spChg>
        <pc:picChg chg="add mod">
          <ac:chgData name="tanaboon tongbuasirilai" userId="3a6fbbe2-a5cd-4f36-96f1-1e3cf3325333" providerId="ADAL" clId="{509AA3B3-AAF2-474D-A3F8-A16C94656D1B}" dt="2024-07-06T08:14:52.603" v="4011" actId="26606"/>
          <ac:picMkLst>
            <pc:docMk/>
            <pc:sldMk cId="1747268297" sldId="337"/>
            <ac:picMk id="5" creationId="{DCA26D4B-2363-1FE6-3A8B-8A5028A2C9BA}"/>
          </ac:picMkLst>
        </pc:picChg>
        <pc:picChg chg="add mod">
          <ac:chgData name="tanaboon tongbuasirilai" userId="3a6fbbe2-a5cd-4f36-96f1-1e3cf3325333" providerId="ADAL" clId="{509AA3B3-AAF2-474D-A3F8-A16C94656D1B}" dt="2024-07-06T08:46:20.690" v="4234" actId="1076"/>
          <ac:picMkLst>
            <pc:docMk/>
            <pc:sldMk cId="1747268297" sldId="337"/>
            <ac:picMk id="7" creationId="{B1610324-6AEA-1F11-D1A4-5BE8F595981C}"/>
          </ac:picMkLst>
        </pc:picChg>
        <pc:picChg chg="add mod">
          <ac:chgData name="tanaboon tongbuasirilai" userId="3a6fbbe2-a5cd-4f36-96f1-1e3cf3325333" providerId="ADAL" clId="{509AA3B3-AAF2-474D-A3F8-A16C94656D1B}" dt="2024-07-06T08:46:22.434" v="4235" actId="1076"/>
          <ac:picMkLst>
            <pc:docMk/>
            <pc:sldMk cId="1747268297" sldId="337"/>
            <ac:picMk id="9" creationId="{DE85600B-4B3B-6C56-381C-62D5456BBEAF}"/>
          </ac:picMkLst>
        </pc:picChg>
      </pc:sldChg>
      <pc:sldChg chg="addSp delSp modSp new mod">
        <pc:chgData name="tanaboon tongbuasirilai" userId="3a6fbbe2-a5cd-4f36-96f1-1e3cf3325333" providerId="ADAL" clId="{509AA3B3-AAF2-474D-A3F8-A16C94656D1B}" dt="2024-07-06T08:41:37.703" v="4171" actId="13822"/>
        <pc:sldMkLst>
          <pc:docMk/>
          <pc:sldMk cId="1023559397" sldId="338"/>
        </pc:sldMkLst>
        <pc:spChg chg="mod">
          <ac:chgData name="tanaboon tongbuasirilai" userId="3a6fbbe2-a5cd-4f36-96f1-1e3cf3325333" providerId="ADAL" clId="{509AA3B3-AAF2-474D-A3F8-A16C94656D1B}" dt="2024-07-06T08:37:27.171" v="4053" actId="20577"/>
          <ac:spMkLst>
            <pc:docMk/>
            <pc:sldMk cId="1023559397" sldId="338"/>
            <ac:spMk id="2" creationId="{F47C4EE8-BC20-0F53-D27E-EC0B1151C1C7}"/>
          </ac:spMkLst>
        </pc:spChg>
        <pc:spChg chg="del">
          <ac:chgData name="tanaboon tongbuasirilai" userId="3a6fbbe2-a5cd-4f36-96f1-1e3cf3325333" providerId="ADAL" clId="{509AA3B3-AAF2-474D-A3F8-A16C94656D1B}" dt="2024-07-06T08:37:31.356" v="4054" actId="478"/>
          <ac:spMkLst>
            <pc:docMk/>
            <pc:sldMk cId="1023559397" sldId="338"/>
            <ac:spMk id="3" creationId="{A2EC102D-1447-4540-04CB-844C85C5F95B}"/>
          </ac:spMkLst>
        </pc:spChg>
        <pc:spChg chg="add mod">
          <ac:chgData name="tanaboon tongbuasirilai" userId="3a6fbbe2-a5cd-4f36-96f1-1e3cf3325333" providerId="ADAL" clId="{509AA3B3-AAF2-474D-A3F8-A16C94656D1B}" dt="2024-07-06T08:39:09.865" v="4068" actId="164"/>
          <ac:spMkLst>
            <pc:docMk/>
            <pc:sldMk cId="1023559397" sldId="338"/>
            <ac:spMk id="8" creationId="{2AF6FE9D-5872-E023-2B24-CBA04E8FB4D3}"/>
          </ac:spMkLst>
        </pc:spChg>
        <pc:spChg chg="add mod">
          <ac:chgData name="tanaboon tongbuasirilai" userId="3a6fbbe2-a5cd-4f36-96f1-1e3cf3325333" providerId="ADAL" clId="{509AA3B3-AAF2-474D-A3F8-A16C94656D1B}" dt="2024-07-06T08:39:26.695" v="4072" actId="1076"/>
          <ac:spMkLst>
            <pc:docMk/>
            <pc:sldMk cId="1023559397" sldId="338"/>
            <ac:spMk id="10" creationId="{CCA051C7-3FA3-797D-12C9-89C19145D09B}"/>
          </ac:spMkLst>
        </pc:spChg>
        <pc:spChg chg="add mod">
          <ac:chgData name="tanaboon tongbuasirilai" userId="3a6fbbe2-a5cd-4f36-96f1-1e3cf3325333" providerId="ADAL" clId="{509AA3B3-AAF2-474D-A3F8-A16C94656D1B}" dt="2024-07-06T08:39:31.829" v="4080" actId="20577"/>
          <ac:spMkLst>
            <pc:docMk/>
            <pc:sldMk cId="1023559397" sldId="338"/>
            <ac:spMk id="11" creationId="{228EEAD7-5449-2649-EDB6-E987B9443DBC}"/>
          </ac:spMkLst>
        </pc:spChg>
        <pc:spChg chg="add mod">
          <ac:chgData name="tanaboon tongbuasirilai" userId="3a6fbbe2-a5cd-4f36-96f1-1e3cf3325333" providerId="ADAL" clId="{509AA3B3-AAF2-474D-A3F8-A16C94656D1B}" dt="2024-07-06T08:40:18.499" v="4108" actId="1076"/>
          <ac:spMkLst>
            <pc:docMk/>
            <pc:sldMk cId="1023559397" sldId="338"/>
            <ac:spMk id="12" creationId="{C50F1F99-754E-319B-AE73-01A866A2203C}"/>
          </ac:spMkLst>
        </pc:spChg>
        <pc:spChg chg="add mod">
          <ac:chgData name="tanaboon tongbuasirilai" userId="3a6fbbe2-a5cd-4f36-96f1-1e3cf3325333" providerId="ADAL" clId="{509AA3B3-AAF2-474D-A3F8-A16C94656D1B}" dt="2024-07-06T08:40:45.778" v="4112" actId="1076"/>
          <ac:spMkLst>
            <pc:docMk/>
            <pc:sldMk cId="1023559397" sldId="338"/>
            <ac:spMk id="13" creationId="{AFC72348-DEB5-8132-4C68-484109DEF757}"/>
          </ac:spMkLst>
        </pc:spChg>
        <pc:spChg chg="add mod">
          <ac:chgData name="tanaboon tongbuasirilai" userId="3a6fbbe2-a5cd-4f36-96f1-1e3cf3325333" providerId="ADAL" clId="{509AA3B3-AAF2-474D-A3F8-A16C94656D1B}" dt="2024-07-06T08:40:49.856" v="4114" actId="1076"/>
          <ac:spMkLst>
            <pc:docMk/>
            <pc:sldMk cId="1023559397" sldId="338"/>
            <ac:spMk id="14" creationId="{9ED40F3F-BC4F-A12F-5BA4-4100675C759D}"/>
          </ac:spMkLst>
        </pc:spChg>
        <pc:spChg chg="add mod">
          <ac:chgData name="tanaboon tongbuasirilai" userId="3a6fbbe2-a5cd-4f36-96f1-1e3cf3325333" providerId="ADAL" clId="{509AA3B3-AAF2-474D-A3F8-A16C94656D1B}" dt="2024-07-06T08:41:37.703" v="4171" actId="13822"/>
          <ac:spMkLst>
            <pc:docMk/>
            <pc:sldMk cId="1023559397" sldId="338"/>
            <ac:spMk id="15" creationId="{29EEB200-FD62-0D84-F16D-D2AA607A6461}"/>
          </ac:spMkLst>
        </pc:spChg>
        <pc:grpChg chg="add mod">
          <ac:chgData name="tanaboon tongbuasirilai" userId="3a6fbbe2-a5cd-4f36-96f1-1e3cf3325333" providerId="ADAL" clId="{509AA3B3-AAF2-474D-A3F8-A16C94656D1B}" dt="2024-07-06T08:39:11.487" v="4069" actId="1076"/>
          <ac:grpSpMkLst>
            <pc:docMk/>
            <pc:sldMk cId="1023559397" sldId="338"/>
            <ac:grpSpMk id="9" creationId="{4F3374CD-7DB2-46DB-7CCB-F980E9EEF668}"/>
          </ac:grpSpMkLst>
        </pc:grpChg>
        <pc:picChg chg="add mod">
          <ac:chgData name="tanaboon tongbuasirilai" userId="3a6fbbe2-a5cd-4f36-96f1-1e3cf3325333" providerId="ADAL" clId="{509AA3B3-AAF2-474D-A3F8-A16C94656D1B}" dt="2024-07-06T08:39:12.867" v="4070" actId="1076"/>
          <ac:picMkLst>
            <pc:docMk/>
            <pc:sldMk cId="1023559397" sldId="338"/>
            <ac:picMk id="5" creationId="{4FC2DDEE-BB6D-A94F-8DD9-CAE911F48156}"/>
          </ac:picMkLst>
        </pc:picChg>
        <pc:picChg chg="add mod">
          <ac:chgData name="tanaboon tongbuasirilai" userId="3a6fbbe2-a5cd-4f36-96f1-1e3cf3325333" providerId="ADAL" clId="{509AA3B3-AAF2-474D-A3F8-A16C94656D1B}" dt="2024-07-06T08:39:09.865" v="4068" actId="164"/>
          <ac:picMkLst>
            <pc:docMk/>
            <pc:sldMk cId="1023559397" sldId="338"/>
            <ac:picMk id="7" creationId="{245A67BA-416D-CCB6-7277-7CB494693F5B}"/>
          </ac:picMkLst>
        </pc:picChg>
      </pc:sldChg>
      <pc:sldChg chg="addSp delSp modSp new mod setBg">
        <pc:chgData name="tanaboon tongbuasirilai" userId="3a6fbbe2-a5cd-4f36-96f1-1e3cf3325333" providerId="ADAL" clId="{509AA3B3-AAF2-474D-A3F8-A16C94656D1B}" dt="2024-07-06T08:43:17.307" v="4228" actId="27614"/>
        <pc:sldMkLst>
          <pc:docMk/>
          <pc:sldMk cId="3178089531" sldId="339"/>
        </pc:sldMkLst>
        <pc:spChg chg="mod">
          <ac:chgData name="tanaboon tongbuasirilai" userId="3a6fbbe2-a5cd-4f36-96f1-1e3cf3325333" providerId="ADAL" clId="{509AA3B3-AAF2-474D-A3F8-A16C94656D1B}" dt="2024-07-06T08:43:00.688" v="4227" actId="26606"/>
          <ac:spMkLst>
            <pc:docMk/>
            <pc:sldMk cId="3178089531" sldId="339"/>
            <ac:spMk id="2" creationId="{3D8ED1E8-EC69-638A-F829-52CBEB7D29CE}"/>
          </ac:spMkLst>
        </pc:spChg>
        <pc:spChg chg="del">
          <ac:chgData name="tanaboon tongbuasirilai" userId="3a6fbbe2-a5cd-4f36-96f1-1e3cf3325333" providerId="ADAL" clId="{509AA3B3-AAF2-474D-A3F8-A16C94656D1B}" dt="2024-07-06T08:42:46.236" v="4225" actId="478"/>
          <ac:spMkLst>
            <pc:docMk/>
            <pc:sldMk cId="3178089531" sldId="339"/>
            <ac:spMk id="3" creationId="{BC03CB6B-E205-E80A-71B9-07327DD395BE}"/>
          </ac:spMkLst>
        </pc:spChg>
        <pc:spChg chg="add">
          <ac:chgData name="tanaboon tongbuasirilai" userId="3a6fbbe2-a5cd-4f36-96f1-1e3cf3325333" providerId="ADAL" clId="{509AA3B3-AAF2-474D-A3F8-A16C94656D1B}" dt="2024-07-06T08:43:00.688" v="4227" actId="26606"/>
          <ac:spMkLst>
            <pc:docMk/>
            <pc:sldMk cId="3178089531" sldId="339"/>
            <ac:spMk id="10" creationId="{A8384FB5-9ADC-4DDC-881B-597D56F5B15D}"/>
          </ac:spMkLst>
        </pc:spChg>
        <pc:spChg chg="add">
          <ac:chgData name="tanaboon tongbuasirilai" userId="3a6fbbe2-a5cd-4f36-96f1-1e3cf3325333" providerId="ADAL" clId="{509AA3B3-AAF2-474D-A3F8-A16C94656D1B}" dt="2024-07-06T08:43:00.688" v="4227" actId="26606"/>
          <ac:spMkLst>
            <pc:docMk/>
            <pc:sldMk cId="3178089531" sldId="339"/>
            <ac:spMk id="12" creationId="{1199E1B1-A8C0-4FE8-A5A8-1CB41D69F857}"/>
          </ac:spMkLst>
        </pc:spChg>
        <pc:spChg chg="add">
          <ac:chgData name="tanaboon tongbuasirilai" userId="3a6fbbe2-a5cd-4f36-96f1-1e3cf3325333" providerId="ADAL" clId="{509AA3B3-AAF2-474D-A3F8-A16C94656D1B}" dt="2024-07-06T08:43:00.688" v="4227" actId="26606"/>
          <ac:spMkLst>
            <pc:docMk/>
            <pc:sldMk cId="3178089531" sldId="339"/>
            <ac:spMk id="14" creationId="{84A8DE83-DE75-4B41-9DB4-A7EC0B0DEC0B}"/>
          </ac:spMkLst>
        </pc:spChg>
        <pc:spChg chg="add">
          <ac:chgData name="tanaboon tongbuasirilai" userId="3a6fbbe2-a5cd-4f36-96f1-1e3cf3325333" providerId="ADAL" clId="{509AA3B3-AAF2-474D-A3F8-A16C94656D1B}" dt="2024-07-06T08:43:00.688" v="4227" actId="26606"/>
          <ac:spMkLst>
            <pc:docMk/>
            <pc:sldMk cId="3178089531" sldId="339"/>
            <ac:spMk id="16" creationId="{A7009A0A-BEF5-4EAC-AF15-E4F9F002E239}"/>
          </ac:spMkLst>
        </pc:spChg>
        <pc:picChg chg="add mod">
          <ac:chgData name="tanaboon tongbuasirilai" userId="3a6fbbe2-a5cd-4f36-96f1-1e3cf3325333" providerId="ADAL" clId="{509AA3B3-AAF2-474D-A3F8-A16C94656D1B}" dt="2024-07-06T08:43:17.307" v="4228" actId="27614"/>
          <ac:picMkLst>
            <pc:docMk/>
            <pc:sldMk cId="3178089531" sldId="339"/>
            <ac:picMk id="5" creationId="{06CB74A7-CE0B-1703-7B49-CE0507466346}"/>
          </ac:picMkLst>
        </pc:picChg>
      </pc:sldChg>
      <pc:sldChg chg="modSp new mod modNotesTx">
        <pc:chgData name="tanaboon tongbuasirilai" userId="3a6fbbe2-a5cd-4f36-96f1-1e3cf3325333" providerId="ADAL" clId="{509AA3B3-AAF2-474D-A3F8-A16C94656D1B}" dt="2024-07-08T07:56:50.603" v="4606" actId="5793"/>
        <pc:sldMkLst>
          <pc:docMk/>
          <pc:sldMk cId="2516092265" sldId="340"/>
        </pc:sldMkLst>
        <pc:spChg chg="mod">
          <ac:chgData name="tanaboon tongbuasirilai" userId="3a6fbbe2-a5cd-4f36-96f1-1e3cf3325333" providerId="ADAL" clId="{509AA3B3-AAF2-474D-A3F8-A16C94656D1B}" dt="2024-07-06T13:49:46.320" v="4369" actId="21"/>
          <ac:spMkLst>
            <pc:docMk/>
            <pc:sldMk cId="2516092265" sldId="340"/>
            <ac:spMk id="2" creationId="{2BF21BE6-E13F-E694-4DA2-9CA45F714BEB}"/>
          </ac:spMkLst>
        </pc:spChg>
        <pc:spChg chg="mod">
          <ac:chgData name="tanaboon tongbuasirilai" userId="3a6fbbe2-a5cd-4f36-96f1-1e3cf3325333" providerId="ADAL" clId="{509AA3B3-AAF2-474D-A3F8-A16C94656D1B}" dt="2024-07-08T07:56:50.603" v="4606" actId="5793"/>
          <ac:spMkLst>
            <pc:docMk/>
            <pc:sldMk cId="2516092265" sldId="340"/>
            <ac:spMk id="3" creationId="{C779C139-DBD4-F7F3-23EE-25C50D5EB22D}"/>
          </ac:spMkLst>
        </pc:spChg>
      </pc:sldChg>
      <pc:sldChg chg="modSp new del mod">
        <pc:chgData name="tanaboon tongbuasirilai" userId="3a6fbbe2-a5cd-4f36-96f1-1e3cf3325333" providerId="ADAL" clId="{509AA3B3-AAF2-474D-A3F8-A16C94656D1B}" dt="2024-07-07T02:42:15.080" v="4604" actId="47"/>
        <pc:sldMkLst>
          <pc:docMk/>
          <pc:sldMk cId="3920393507" sldId="341"/>
        </pc:sldMkLst>
        <pc:spChg chg="mod">
          <ac:chgData name="tanaboon tongbuasirilai" userId="3a6fbbe2-a5cd-4f36-96f1-1e3cf3325333" providerId="ADAL" clId="{509AA3B3-AAF2-474D-A3F8-A16C94656D1B}" dt="2024-07-07T02:39:25.358" v="4576" actId="20577"/>
          <ac:spMkLst>
            <pc:docMk/>
            <pc:sldMk cId="3920393507" sldId="341"/>
            <ac:spMk id="3" creationId="{4046D82D-68C3-4FEE-3BB7-424E817159AE}"/>
          </ac:spMkLst>
        </pc:spChg>
      </pc:sldChg>
      <pc:sldChg chg="addSp delSp modSp new mod setBg">
        <pc:chgData name="tanaboon tongbuasirilai" userId="3a6fbbe2-a5cd-4f36-96f1-1e3cf3325333" providerId="ADAL" clId="{509AA3B3-AAF2-474D-A3F8-A16C94656D1B}" dt="2024-07-08T08:30:00.181" v="5060" actId="1076"/>
        <pc:sldMkLst>
          <pc:docMk/>
          <pc:sldMk cId="784784880" sldId="342"/>
        </pc:sldMkLst>
        <pc:spChg chg="mod">
          <ac:chgData name="tanaboon tongbuasirilai" userId="3a6fbbe2-a5cd-4f36-96f1-1e3cf3325333" providerId="ADAL" clId="{509AA3B3-AAF2-474D-A3F8-A16C94656D1B}" dt="2024-07-08T08:09:47.417" v="4835" actId="20577"/>
          <ac:spMkLst>
            <pc:docMk/>
            <pc:sldMk cId="784784880" sldId="342"/>
            <ac:spMk id="2" creationId="{CA7114BA-4856-72CC-5CAD-5F62ED660036}"/>
          </ac:spMkLst>
        </pc:spChg>
        <pc:spChg chg="mod">
          <ac:chgData name="tanaboon tongbuasirilai" userId="3a6fbbe2-a5cd-4f36-96f1-1e3cf3325333" providerId="ADAL" clId="{509AA3B3-AAF2-474D-A3F8-A16C94656D1B}" dt="2024-07-08T08:06:10.962" v="4826" actId="33524"/>
          <ac:spMkLst>
            <pc:docMk/>
            <pc:sldMk cId="784784880" sldId="342"/>
            <ac:spMk id="3" creationId="{EA5F5CAF-0D7F-5F4C-75EE-769103B09CF6}"/>
          </ac:spMkLst>
        </pc:spChg>
        <pc:spChg chg="add del">
          <ac:chgData name="tanaboon tongbuasirilai" userId="3a6fbbe2-a5cd-4f36-96f1-1e3cf3325333" providerId="ADAL" clId="{509AA3B3-AAF2-474D-A3F8-A16C94656D1B}" dt="2024-07-08T08:29:51.767" v="5056" actId="22"/>
          <ac:spMkLst>
            <pc:docMk/>
            <pc:sldMk cId="784784880" sldId="342"/>
            <ac:spMk id="5" creationId="{CFBA5C91-2D29-9173-EE41-3CFD323D8743}"/>
          </ac:spMkLst>
        </pc:spChg>
        <pc:spChg chg="add mod">
          <ac:chgData name="tanaboon tongbuasirilai" userId="3a6fbbe2-a5cd-4f36-96f1-1e3cf3325333" providerId="ADAL" clId="{509AA3B3-AAF2-474D-A3F8-A16C94656D1B}" dt="2024-07-08T08:30:00.181" v="5060" actId="1076"/>
          <ac:spMkLst>
            <pc:docMk/>
            <pc:sldMk cId="784784880" sldId="342"/>
            <ac:spMk id="7" creationId="{2A4A6BFA-8B29-031C-2DED-79804A63F8C4}"/>
          </ac:spMkLst>
        </pc:spChg>
        <pc:spChg chg="add">
          <ac:chgData name="tanaboon tongbuasirilai" userId="3a6fbbe2-a5cd-4f36-96f1-1e3cf3325333" providerId="ADAL" clId="{509AA3B3-AAF2-474D-A3F8-A16C94656D1B}" dt="2024-07-08T08:03:37.588" v="4727" actId="26606"/>
          <ac:spMkLst>
            <pc:docMk/>
            <pc:sldMk cId="784784880" sldId="342"/>
            <ac:spMk id="3081" creationId="{A7AE9375-4664-4DB2-922D-2782A6E439AC}"/>
          </ac:spMkLst>
        </pc:spChg>
        <pc:spChg chg="add">
          <ac:chgData name="tanaboon tongbuasirilai" userId="3a6fbbe2-a5cd-4f36-96f1-1e3cf3325333" providerId="ADAL" clId="{509AA3B3-AAF2-474D-A3F8-A16C94656D1B}" dt="2024-07-08T08:03:37.588" v="4727" actId="26606"/>
          <ac:spMkLst>
            <pc:docMk/>
            <pc:sldMk cId="784784880" sldId="342"/>
            <ac:spMk id="3085" creationId="{C87417AF-190E-4D6E-AFA6-7D3E84B0B430}"/>
          </ac:spMkLst>
        </pc:spChg>
        <pc:spChg chg="add">
          <ac:chgData name="tanaboon tongbuasirilai" userId="3a6fbbe2-a5cd-4f36-96f1-1e3cf3325333" providerId="ADAL" clId="{509AA3B3-AAF2-474D-A3F8-A16C94656D1B}" dt="2024-07-08T08:03:37.588" v="4727" actId="26606"/>
          <ac:spMkLst>
            <pc:docMk/>
            <pc:sldMk cId="784784880" sldId="342"/>
            <ac:spMk id="3087" creationId="{80B30ED8-273E-4C07-8568-2FE5CC5C483D}"/>
          </ac:spMkLst>
        </pc:spChg>
        <pc:picChg chg="add mod">
          <ac:chgData name="tanaboon tongbuasirilai" userId="3a6fbbe2-a5cd-4f36-96f1-1e3cf3325333" providerId="ADAL" clId="{509AA3B3-AAF2-474D-A3F8-A16C94656D1B}" dt="2024-07-08T08:03:37.588" v="4727" actId="26606"/>
          <ac:picMkLst>
            <pc:docMk/>
            <pc:sldMk cId="784784880" sldId="342"/>
            <ac:picMk id="3074" creationId="{F264EC1A-0A8D-995F-9DE1-AE32ED8AFB5B}"/>
          </ac:picMkLst>
        </pc:picChg>
        <pc:picChg chg="add mod">
          <ac:chgData name="tanaboon tongbuasirilai" userId="3a6fbbe2-a5cd-4f36-96f1-1e3cf3325333" providerId="ADAL" clId="{509AA3B3-AAF2-474D-A3F8-A16C94656D1B}" dt="2024-07-08T08:03:37.588" v="4727" actId="26606"/>
          <ac:picMkLst>
            <pc:docMk/>
            <pc:sldMk cId="784784880" sldId="342"/>
            <ac:picMk id="3076" creationId="{7670C467-7DC1-DE3D-53FF-50EC571895F3}"/>
          </ac:picMkLst>
        </pc:picChg>
        <pc:cxnChg chg="add">
          <ac:chgData name="tanaboon tongbuasirilai" userId="3a6fbbe2-a5cd-4f36-96f1-1e3cf3325333" providerId="ADAL" clId="{509AA3B3-AAF2-474D-A3F8-A16C94656D1B}" dt="2024-07-08T08:03:37.588" v="4727" actId="26606"/>
          <ac:cxnSpMkLst>
            <pc:docMk/>
            <pc:sldMk cId="784784880" sldId="342"/>
            <ac:cxnSpMk id="3083" creationId="{EE504C98-6397-41C1-A8D8-2D9C4ED307E0}"/>
          </ac:cxnSpMkLst>
        </pc:cxnChg>
      </pc:sldChg>
      <pc:sldChg chg="addSp delSp modSp new mod setBg setClrOvrMap">
        <pc:chgData name="tanaboon tongbuasirilai" userId="3a6fbbe2-a5cd-4f36-96f1-1e3cf3325333" providerId="ADAL" clId="{509AA3B3-AAF2-474D-A3F8-A16C94656D1B}" dt="2024-07-08T08:22:08.251" v="5028" actId="20577"/>
        <pc:sldMkLst>
          <pc:docMk/>
          <pc:sldMk cId="861442827" sldId="343"/>
        </pc:sldMkLst>
        <pc:spChg chg="mod">
          <ac:chgData name="tanaboon tongbuasirilai" userId="3a6fbbe2-a5cd-4f36-96f1-1e3cf3325333" providerId="ADAL" clId="{509AA3B3-AAF2-474D-A3F8-A16C94656D1B}" dt="2024-07-08T08:17:38.862" v="4892" actId="26606"/>
          <ac:spMkLst>
            <pc:docMk/>
            <pc:sldMk cId="861442827" sldId="343"/>
            <ac:spMk id="2" creationId="{A03252A9-EBB7-731C-4721-F758D2CB2C01}"/>
          </ac:spMkLst>
        </pc:spChg>
        <pc:spChg chg="del mod">
          <ac:chgData name="tanaboon tongbuasirilai" userId="3a6fbbe2-a5cd-4f36-96f1-1e3cf3325333" providerId="ADAL" clId="{509AA3B3-AAF2-474D-A3F8-A16C94656D1B}" dt="2024-07-08T08:16:24.370" v="4877" actId="478"/>
          <ac:spMkLst>
            <pc:docMk/>
            <pc:sldMk cId="861442827" sldId="343"/>
            <ac:spMk id="3" creationId="{66B5097B-D46A-C501-3D27-F9D9E26E3B15}"/>
          </ac:spMkLst>
        </pc:spChg>
        <pc:spChg chg="add mod">
          <ac:chgData name="tanaboon tongbuasirilai" userId="3a6fbbe2-a5cd-4f36-96f1-1e3cf3325333" providerId="ADAL" clId="{509AA3B3-AAF2-474D-A3F8-A16C94656D1B}" dt="2024-07-08T08:22:08.251" v="5028" actId="20577"/>
          <ac:spMkLst>
            <pc:docMk/>
            <pc:sldMk cId="861442827" sldId="343"/>
            <ac:spMk id="13" creationId="{73FA15E8-A83E-E26A-B528-847D6CE3177F}"/>
          </ac:spMkLst>
        </pc:spChg>
        <pc:spChg chg="add mod">
          <ac:chgData name="tanaboon tongbuasirilai" userId="3a6fbbe2-a5cd-4f36-96f1-1e3cf3325333" providerId="ADAL" clId="{509AA3B3-AAF2-474D-A3F8-A16C94656D1B}" dt="2024-07-08T08:20:18.578" v="5002" actId="13822"/>
          <ac:spMkLst>
            <pc:docMk/>
            <pc:sldMk cId="861442827" sldId="343"/>
            <ac:spMk id="15" creationId="{D0870C33-BA2C-F67A-A009-5835F6471999}"/>
          </ac:spMkLst>
        </pc:spChg>
        <pc:spChg chg="add">
          <ac:chgData name="tanaboon tongbuasirilai" userId="3a6fbbe2-a5cd-4f36-96f1-1e3cf3325333" providerId="ADAL" clId="{509AA3B3-AAF2-474D-A3F8-A16C94656D1B}" dt="2024-07-08T08:17:38.862" v="4892" actId="26606"/>
          <ac:spMkLst>
            <pc:docMk/>
            <pc:sldMk cId="861442827" sldId="343"/>
            <ac:spMk id="17" creationId="{56E9B3E6-E277-4D68-BA48-9CB43FFBD6E2}"/>
          </ac:spMkLst>
        </pc:spChg>
        <pc:spChg chg="add">
          <ac:chgData name="tanaboon tongbuasirilai" userId="3a6fbbe2-a5cd-4f36-96f1-1e3cf3325333" providerId="ADAL" clId="{509AA3B3-AAF2-474D-A3F8-A16C94656D1B}" dt="2024-07-08T08:17:38.862" v="4892" actId="26606"/>
          <ac:spMkLst>
            <pc:docMk/>
            <pc:sldMk cId="861442827" sldId="343"/>
            <ac:spMk id="24" creationId="{D5B0017B-2ECA-49AF-B397-DC140825DF8D}"/>
          </ac:spMkLst>
        </pc:spChg>
        <pc:spChg chg="add mod">
          <ac:chgData name="tanaboon tongbuasirilai" userId="3a6fbbe2-a5cd-4f36-96f1-1e3cf3325333" providerId="ADAL" clId="{509AA3B3-AAF2-474D-A3F8-A16C94656D1B}" dt="2024-07-08T08:22:04.020" v="5027" actId="20577"/>
          <ac:spMkLst>
            <pc:docMk/>
            <pc:sldMk cId="861442827" sldId="343"/>
            <ac:spMk id="27" creationId="{185E4911-A4FB-47DA-1F02-A63B7B6C0760}"/>
          </ac:spMkLst>
        </pc:spChg>
        <pc:grpChg chg="add">
          <ac:chgData name="tanaboon tongbuasirilai" userId="3a6fbbe2-a5cd-4f36-96f1-1e3cf3325333" providerId="ADAL" clId="{509AA3B3-AAF2-474D-A3F8-A16C94656D1B}" dt="2024-07-08T08:17:38.862" v="4892" actId="26606"/>
          <ac:grpSpMkLst>
            <pc:docMk/>
            <pc:sldMk cId="861442827" sldId="343"/>
            <ac:grpSpMk id="19" creationId="{AE1C45F0-260A-458C-96ED-C1F6D2151219}"/>
          </ac:grpSpMkLst>
        </pc:grpChg>
        <pc:picChg chg="add mod">
          <ac:chgData name="tanaboon tongbuasirilai" userId="3a6fbbe2-a5cd-4f36-96f1-1e3cf3325333" providerId="ADAL" clId="{509AA3B3-AAF2-474D-A3F8-A16C94656D1B}" dt="2024-07-08T08:17:49" v="4897" actId="1076"/>
          <ac:picMkLst>
            <pc:docMk/>
            <pc:sldMk cId="861442827" sldId="343"/>
            <ac:picMk id="5" creationId="{3C28306C-DCCE-14B8-9E6D-7D6C46941338}"/>
          </ac:picMkLst>
        </pc:picChg>
        <pc:picChg chg="add mod">
          <ac:chgData name="tanaboon tongbuasirilai" userId="3a6fbbe2-a5cd-4f36-96f1-1e3cf3325333" providerId="ADAL" clId="{509AA3B3-AAF2-474D-A3F8-A16C94656D1B}" dt="2024-07-08T08:20:25.018" v="5004" actId="1076"/>
          <ac:picMkLst>
            <pc:docMk/>
            <pc:sldMk cId="861442827" sldId="343"/>
            <ac:picMk id="7" creationId="{65F92C47-4F86-2182-585E-F9571061B721}"/>
          </ac:picMkLst>
        </pc:picChg>
        <pc:picChg chg="add del mod">
          <ac:chgData name="tanaboon tongbuasirilai" userId="3a6fbbe2-a5cd-4f36-96f1-1e3cf3325333" providerId="ADAL" clId="{509AA3B3-AAF2-474D-A3F8-A16C94656D1B}" dt="2024-07-08T08:16:41.857" v="4880" actId="478"/>
          <ac:picMkLst>
            <pc:docMk/>
            <pc:sldMk cId="861442827" sldId="343"/>
            <ac:picMk id="8" creationId="{140A7D06-F245-45D5-C208-734B59B5527B}"/>
          </ac:picMkLst>
        </pc:picChg>
        <pc:picChg chg="add mod">
          <ac:chgData name="tanaboon tongbuasirilai" userId="3a6fbbe2-a5cd-4f36-96f1-1e3cf3325333" providerId="ADAL" clId="{509AA3B3-AAF2-474D-A3F8-A16C94656D1B}" dt="2024-07-08T08:17:41.054" v="4893" actId="1076"/>
          <ac:picMkLst>
            <pc:docMk/>
            <pc:sldMk cId="861442827" sldId="343"/>
            <ac:picMk id="10" creationId="{787FDB4B-5446-0A95-03D9-AB0DFD58A662}"/>
          </ac:picMkLst>
        </pc:picChg>
        <pc:cxnChg chg="add mod">
          <ac:chgData name="tanaboon tongbuasirilai" userId="3a6fbbe2-a5cd-4f36-96f1-1e3cf3325333" providerId="ADAL" clId="{509AA3B3-AAF2-474D-A3F8-A16C94656D1B}" dt="2024-07-08T08:18:49.548" v="4927" actId="14100"/>
          <ac:cxnSpMkLst>
            <pc:docMk/>
            <pc:sldMk cId="861442827" sldId="343"/>
            <ac:cxnSpMk id="12" creationId="{1CB34B8F-2875-3BC1-3E35-B4ADF7962A61}"/>
          </ac:cxnSpMkLst>
        </pc:cxnChg>
        <pc:cxnChg chg="add mod">
          <ac:chgData name="tanaboon tongbuasirilai" userId="3a6fbbe2-a5cd-4f36-96f1-1e3cf3325333" providerId="ADAL" clId="{509AA3B3-AAF2-474D-A3F8-A16C94656D1B}" dt="2024-07-08T08:21:23.458" v="5010" actId="14100"/>
          <ac:cxnSpMkLst>
            <pc:docMk/>
            <pc:sldMk cId="861442827" sldId="343"/>
            <ac:cxnSpMk id="18" creationId="{D7A8A1F1-A4AC-C284-8465-CB34EDA9A30F}"/>
          </ac:cxnSpMkLst>
        </pc:cxnChg>
        <pc:cxnChg chg="add">
          <ac:chgData name="tanaboon tongbuasirilai" userId="3a6fbbe2-a5cd-4f36-96f1-1e3cf3325333" providerId="ADAL" clId="{509AA3B3-AAF2-474D-A3F8-A16C94656D1B}" dt="2024-07-08T08:17:38.862" v="4892" actId="26606"/>
          <ac:cxnSpMkLst>
            <pc:docMk/>
            <pc:sldMk cId="861442827" sldId="343"/>
            <ac:cxnSpMk id="26" creationId="{6CF1BAF6-AD41-4082-B212-8A1F9A2E8779}"/>
          </ac:cxnSpMkLst>
        </pc:cxnChg>
      </pc:sldChg>
      <pc:sldChg chg="addSp delSp modSp new mod setBg">
        <pc:chgData name="tanaboon tongbuasirilai" userId="3a6fbbe2-a5cd-4f36-96f1-1e3cf3325333" providerId="ADAL" clId="{509AA3B3-AAF2-474D-A3F8-A16C94656D1B}" dt="2024-07-08T08:27:57.078" v="5051"/>
        <pc:sldMkLst>
          <pc:docMk/>
          <pc:sldMk cId="1285602127" sldId="344"/>
        </pc:sldMkLst>
        <pc:spChg chg="mod">
          <ac:chgData name="tanaboon tongbuasirilai" userId="3a6fbbe2-a5cd-4f36-96f1-1e3cf3325333" providerId="ADAL" clId="{509AA3B3-AAF2-474D-A3F8-A16C94656D1B}" dt="2024-07-08T08:27:08.264" v="5044" actId="26606"/>
          <ac:spMkLst>
            <pc:docMk/>
            <pc:sldMk cId="1285602127" sldId="344"/>
            <ac:spMk id="2" creationId="{0733EEA4-C50D-F64F-145D-AC7BCE509B85}"/>
          </ac:spMkLst>
        </pc:spChg>
        <pc:spChg chg="mod ord">
          <ac:chgData name="tanaboon tongbuasirilai" userId="3a6fbbe2-a5cd-4f36-96f1-1e3cf3325333" providerId="ADAL" clId="{509AA3B3-AAF2-474D-A3F8-A16C94656D1B}" dt="2024-07-08T08:27:57.078" v="5051"/>
          <ac:spMkLst>
            <pc:docMk/>
            <pc:sldMk cId="1285602127" sldId="344"/>
            <ac:spMk id="3" creationId="{CAAC1C95-5861-3050-9F77-99531B7CBB93}"/>
          </ac:spMkLst>
        </pc:spChg>
        <pc:spChg chg="add del">
          <ac:chgData name="tanaboon tongbuasirilai" userId="3a6fbbe2-a5cd-4f36-96f1-1e3cf3325333" providerId="ADAL" clId="{509AA3B3-AAF2-474D-A3F8-A16C94656D1B}" dt="2024-07-08T08:27:08.264" v="5044" actId="26606"/>
          <ac:spMkLst>
            <pc:docMk/>
            <pc:sldMk cId="1285602127" sldId="344"/>
            <ac:spMk id="4103" creationId="{E8A8EAB8-D2FF-444D-B34B-7D32F106AD0E}"/>
          </ac:spMkLst>
        </pc:spChg>
        <pc:spChg chg="add del">
          <ac:chgData name="tanaboon tongbuasirilai" userId="3a6fbbe2-a5cd-4f36-96f1-1e3cf3325333" providerId="ADAL" clId="{509AA3B3-AAF2-474D-A3F8-A16C94656D1B}" dt="2024-07-08T08:27:08.256" v="5043" actId="26606"/>
          <ac:spMkLst>
            <pc:docMk/>
            <pc:sldMk cId="1285602127" sldId="344"/>
            <ac:spMk id="4112" creationId="{3756B343-807D-456E-AA26-80E96B75D13B}"/>
          </ac:spMkLst>
        </pc:spChg>
        <pc:spChg chg="add del">
          <ac:chgData name="tanaboon tongbuasirilai" userId="3a6fbbe2-a5cd-4f36-96f1-1e3cf3325333" providerId="ADAL" clId="{509AA3B3-AAF2-474D-A3F8-A16C94656D1B}" dt="2024-07-08T08:27:08.256" v="5043" actId="26606"/>
          <ac:spMkLst>
            <pc:docMk/>
            <pc:sldMk cId="1285602127" sldId="344"/>
            <ac:spMk id="4114" creationId="{08980754-6F4B-43C9-B9BE-127B6BED6586}"/>
          </ac:spMkLst>
        </pc:spChg>
        <pc:spChg chg="add del">
          <ac:chgData name="tanaboon tongbuasirilai" userId="3a6fbbe2-a5cd-4f36-96f1-1e3cf3325333" providerId="ADAL" clId="{509AA3B3-AAF2-474D-A3F8-A16C94656D1B}" dt="2024-07-08T08:27:08.256" v="5043" actId="26606"/>
          <ac:spMkLst>
            <pc:docMk/>
            <pc:sldMk cId="1285602127" sldId="344"/>
            <ac:spMk id="4116" creationId="{2C1BBA94-3F40-40AA-8BB9-E69E25E537C1}"/>
          </ac:spMkLst>
        </pc:spChg>
        <pc:spChg chg="add del">
          <ac:chgData name="tanaboon tongbuasirilai" userId="3a6fbbe2-a5cd-4f36-96f1-1e3cf3325333" providerId="ADAL" clId="{509AA3B3-AAF2-474D-A3F8-A16C94656D1B}" dt="2024-07-08T08:27:08.256" v="5043" actId="26606"/>
          <ac:spMkLst>
            <pc:docMk/>
            <pc:sldMk cId="1285602127" sldId="344"/>
            <ac:spMk id="4118" creationId="{169CC832-2974-4E8D-90ED-3E2941BA7336}"/>
          </ac:spMkLst>
        </pc:spChg>
        <pc:spChg chg="add del">
          <ac:chgData name="tanaboon tongbuasirilai" userId="3a6fbbe2-a5cd-4f36-96f1-1e3cf3325333" providerId="ADAL" clId="{509AA3B3-AAF2-474D-A3F8-A16C94656D1B}" dt="2024-07-08T08:27:08.256" v="5043" actId="26606"/>
          <ac:spMkLst>
            <pc:docMk/>
            <pc:sldMk cId="1285602127" sldId="344"/>
            <ac:spMk id="4120" creationId="{55222F96-971A-4F90-B841-6BAB416C7AC1}"/>
          </ac:spMkLst>
        </pc:spChg>
        <pc:spChg chg="add">
          <ac:chgData name="tanaboon tongbuasirilai" userId="3a6fbbe2-a5cd-4f36-96f1-1e3cf3325333" providerId="ADAL" clId="{509AA3B3-AAF2-474D-A3F8-A16C94656D1B}" dt="2024-07-08T08:27:08.264" v="5044" actId="26606"/>
          <ac:spMkLst>
            <pc:docMk/>
            <pc:sldMk cId="1285602127" sldId="344"/>
            <ac:spMk id="4122" creationId="{3ECBE1F1-D69B-4AFA-ABD5-8E41720EF6DE}"/>
          </ac:spMkLst>
        </pc:spChg>
        <pc:spChg chg="add">
          <ac:chgData name="tanaboon tongbuasirilai" userId="3a6fbbe2-a5cd-4f36-96f1-1e3cf3325333" providerId="ADAL" clId="{509AA3B3-AAF2-474D-A3F8-A16C94656D1B}" dt="2024-07-08T08:27:08.264" v="5044" actId="26606"/>
          <ac:spMkLst>
            <pc:docMk/>
            <pc:sldMk cId="1285602127" sldId="344"/>
            <ac:spMk id="4123" creationId="{603A6265-E10C-4B85-9C20-E75FCAF9CC63}"/>
          </ac:spMkLst>
        </pc:spChg>
        <pc:picChg chg="add mod ord">
          <ac:chgData name="tanaboon tongbuasirilai" userId="3a6fbbe2-a5cd-4f36-96f1-1e3cf3325333" providerId="ADAL" clId="{509AA3B3-AAF2-474D-A3F8-A16C94656D1B}" dt="2024-07-08T08:27:08.264" v="5044" actId="26606"/>
          <ac:picMkLst>
            <pc:docMk/>
            <pc:sldMk cId="1285602127" sldId="344"/>
            <ac:picMk id="4098" creationId="{61F75C81-0973-08AB-9D72-8EE640702F34}"/>
          </ac:picMkLst>
        </pc:picChg>
        <pc:cxnChg chg="add del">
          <ac:chgData name="tanaboon tongbuasirilai" userId="3a6fbbe2-a5cd-4f36-96f1-1e3cf3325333" providerId="ADAL" clId="{509AA3B3-AAF2-474D-A3F8-A16C94656D1B}" dt="2024-07-08T08:27:08.264" v="5044" actId="26606"/>
          <ac:cxnSpMkLst>
            <pc:docMk/>
            <pc:sldMk cId="1285602127" sldId="344"/>
            <ac:cxnSpMk id="4105" creationId="{EEA38897-7BA3-4408-8083-3235339C4A60}"/>
          </ac:cxnSpMkLst>
        </pc:cxnChg>
        <pc:cxnChg chg="add del">
          <ac:chgData name="tanaboon tongbuasirilai" userId="3a6fbbe2-a5cd-4f36-96f1-1e3cf3325333" providerId="ADAL" clId="{509AA3B3-AAF2-474D-A3F8-A16C94656D1B}" dt="2024-07-08T08:27:08.264" v="5044" actId="26606"/>
          <ac:cxnSpMkLst>
            <pc:docMk/>
            <pc:sldMk cId="1285602127" sldId="344"/>
            <ac:cxnSpMk id="4107" creationId="{F11AD06B-AB20-4097-8606-5DA00DBACE88}"/>
          </ac:cxnSpMkLst>
        </pc:cxnChg>
      </pc:sldChg>
      <pc:sldChg chg="addSp delSp modSp new mod setBg">
        <pc:chgData name="tanaboon tongbuasirilai" userId="3a6fbbe2-a5cd-4f36-96f1-1e3cf3325333" providerId="ADAL" clId="{509AA3B3-AAF2-474D-A3F8-A16C94656D1B}" dt="2024-07-08T08:24:57.515" v="5034" actId="26606"/>
        <pc:sldMkLst>
          <pc:docMk/>
          <pc:sldMk cId="1886705690" sldId="345"/>
        </pc:sldMkLst>
        <pc:spChg chg="del mod">
          <ac:chgData name="tanaboon tongbuasirilai" userId="3a6fbbe2-a5cd-4f36-96f1-1e3cf3325333" providerId="ADAL" clId="{509AA3B3-AAF2-474D-A3F8-A16C94656D1B}" dt="2024-07-08T08:24:57.515" v="5034" actId="26606"/>
          <ac:spMkLst>
            <pc:docMk/>
            <pc:sldMk cId="1886705690" sldId="345"/>
            <ac:spMk id="2" creationId="{8A5316A5-FA7D-CBE7-355B-771BE9A069FC}"/>
          </ac:spMkLst>
        </pc:spChg>
        <pc:spChg chg="del mod">
          <ac:chgData name="tanaboon tongbuasirilai" userId="3a6fbbe2-a5cd-4f36-96f1-1e3cf3325333" providerId="ADAL" clId="{509AA3B3-AAF2-474D-A3F8-A16C94656D1B}" dt="2024-07-08T08:24:57.515" v="5034" actId="26606"/>
          <ac:spMkLst>
            <pc:docMk/>
            <pc:sldMk cId="1886705690" sldId="345"/>
            <ac:spMk id="3" creationId="{9A035C13-6F6C-C6C8-1DA7-C88C73CD6A41}"/>
          </ac:spMkLst>
        </pc:spChg>
        <pc:spChg chg="add del">
          <ac:chgData name="tanaboon tongbuasirilai" userId="3a6fbbe2-a5cd-4f36-96f1-1e3cf3325333" providerId="ADAL" clId="{509AA3B3-AAF2-474D-A3F8-A16C94656D1B}" dt="2024-07-08T08:24:57.508" v="5033" actId="26606"/>
          <ac:spMkLst>
            <pc:docMk/>
            <pc:sldMk cId="1886705690" sldId="345"/>
            <ac:spMk id="10" creationId="{201CC55D-ED54-4C5C-95E6-10947BD1103B}"/>
          </ac:spMkLst>
        </pc:spChg>
        <pc:spChg chg="add del">
          <ac:chgData name="tanaboon tongbuasirilai" userId="3a6fbbe2-a5cd-4f36-96f1-1e3cf3325333" providerId="ADAL" clId="{509AA3B3-AAF2-474D-A3F8-A16C94656D1B}" dt="2024-07-08T08:24:57.508" v="5033" actId="26606"/>
          <ac:spMkLst>
            <pc:docMk/>
            <pc:sldMk cId="1886705690" sldId="345"/>
            <ac:spMk id="16" creationId="{3873B707-463F-40B0-8227-E8CC6C67EB25}"/>
          </ac:spMkLst>
        </pc:spChg>
        <pc:spChg chg="add del">
          <ac:chgData name="tanaboon tongbuasirilai" userId="3a6fbbe2-a5cd-4f36-96f1-1e3cf3325333" providerId="ADAL" clId="{509AA3B3-AAF2-474D-A3F8-A16C94656D1B}" dt="2024-07-08T08:24:57.508" v="5033" actId="26606"/>
          <ac:spMkLst>
            <pc:docMk/>
            <pc:sldMk cId="1886705690" sldId="345"/>
            <ac:spMk id="18" creationId="{C13237C8-E62C-4F0D-A318-BD6FB6C2D138}"/>
          </ac:spMkLst>
        </pc:spChg>
        <pc:spChg chg="add del">
          <ac:chgData name="tanaboon tongbuasirilai" userId="3a6fbbe2-a5cd-4f36-96f1-1e3cf3325333" providerId="ADAL" clId="{509AA3B3-AAF2-474D-A3F8-A16C94656D1B}" dt="2024-07-08T08:24:57.508" v="5033" actId="26606"/>
          <ac:spMkLst>
            <pc:docMk/>
            <pc:sldMk cId="1886705690" sldId="345"/>
            <ac:spMk id="20" creationId="{19C9EAEA-39D0-4B0E-A0EB-51E7B26740B1}"/>
          </ac:spMkLst>
        </pc:spChg>
        <pc:grpChg chg="add del">
          <ac:chgData name="tanaboon tongbuasirilai" userId="3a6fbbe2-a5cd-4f36-96f1-1e3cf3325333" providerId="ADAL" clId="{509AA3B3-AAF2-474D-A3F8-A16C94656D1B}" dt="2024-07-08T08:24:57.508" v="5033" actId="26606"/>
          <ac:grpSpMkLst>
            <pc:docMk/>
            <pc:sldMk cId="1886705690" sldId="345"/>
            <ac:grpSpMk id="12" creationId="{1DE889C7-FAD6-4397-98E2-05D503484459}"/>
          </ac:grpSpMkLst>
        </pc:grpChg>
        <pc:picChg chg="add mod">
          <ac:chgData name="tanaboon tongbuasirilai" userId="3a6fbbe2-a5cd-4f36-96f1-1e3cf3325333" providerId="ADAL" clId="{509AA3B3-AAF2-474D-A3F8-A16C94656D1B}" dt="2024-07-08T08:24:57.515" v="5034" actId="26606"/>
          <ac:picMkLst>
            <pc:docMk/>
            <pc:sldMk cId="1886705690" sldId="345"/>
            <ac:picMk id="5" creationId="{2BC31EC3-C003-F826-9596-E1639B0B7528}"/>
          </ac:picMkLst>
        </pc:picChg>
      </pc:sldChg>
      <pc:sldChg chg="addSp delSp modSp new mod setBg">
        <pc:chgData name="tanaboon tongbuasirilai" userId="3a6fbbe2-a5cd-4f36-96f1-1e3cf3325333" providerId="ADAL" clId="{509AA3B3-AAF2-474D-A3F8-A16C94656D1B}" dt="2024-07-08T08:29:30.970" v="5054" actId="26606"/>
        <pc:sldMkLst>
          <pc:docMk/>
          <pc:sldMk cId="411064730" sldId="346"/>
        </pc:sldMkLst>
        <pc:spChg chg="del">
          <ac:chgData name="tanaboon tongbuasirilai" userId="3a6fbbe2-a5cd-4f36-96f1-1e3cf3325333" providerId="ADAL" clId="{509AA3B3-AAF2-474D-A3F8-A16C94656D1B}" dt="2024-07-08T08:29:30.970" v="5054" actId="26606"/>
          <ac:spMkLst>
            <pc:docMk/>
            <pc:sldMk cId="411064730" sldId="346"/>
            <ac:spMk id="2" creationId="{79E491C2-926D-2692-2BF1-9AB9FC80F4A6}"/>
          </ac:spMkLst>
        </pc:spChg>
        <pc:spChg chg="del">
          <ac:chgData name="tanaboon tongbuasirilai" userId="3a6fbbe2-a5cd-4f36-96f1-1e3cf3325333" providerId="ADAL" clId="{509AA3B3-AAF2-474D-A3F8-A16C94656D1B}" dt="2024-07-08T08:29:30.970" v="5054" actId="26606"/>
          <ac:spMkLst>
            <pc:docMk/>
            <pc:sldMk cId="411064730" sldId="346"/>
            <ac:spMk id="3" creationId="{5C1D2076-B537-6B81-EFA0-4F230E6E2100}"/>
          </ac:spMkLst>
        </pc:spChg>
        <pc:picChg chg="add mod">
          <ac:chgData name="tanaboon tongbuasirilai" userId="3a6fbbe2-a5cd-4f36-96f1-1e3cf3325333" providerId="ADAL" clId="{509AA3B3-AAF2-474D-A3F8-A16C94656D1B}" dt="2024-07-08T08:29:30.970" v="5054" actId="26606"/>
          <ac:picMkLst>
            <pc:docMk/>
            <pc:sldMk cId="411064730" sldId="346"/>
            <ac:picMk id="5" creationId="{908D1368-44B9-9F3A-13FA-2DAF22B377EA}"/>
          </ac:picMkLst>
        </pc:picChg>
      </pc:sldChg>
    </pc:docChg>
  </pc:docChgLst>
  <pc:docChgLst>
    <pc:chgData name="tanaboon tongbuasirilai" userId="3a6fbbe2-a5cd-4f36-96f1-1e3cf3325333" providerId="ADAL" clId="{58942CC7-727D-462C-9726-3871B6720FE5}"/>
    <pc:docChg chg="undo custSel addSld modSld sldOrd">
      <pc:chgData name="tanaboon tongbuasirilai" userId="3a6fbbe2-a5cd-4f36-96f1-1e3cf3325333" providerId="ADAL" clId="{58942CC7-727D-462C-9726-3871B6720FE5}" dt="2024-10-04T06:22:54.057" v="2169" actId="20577"/>
      <pc:docMkLst>
        <pc:docMk/>
      </pc:docMkLst>
      <pc:sldChg chg="ord">
        <pc:chgData name="tanaboon tongbuasirilai" userId="3a6fbbe2-a5cd-4f36-96f1-1e3cf3325333" providerId="ADAL" clId="{58942CC7-727D-462C-9726-3871B6720FE5}" dt="2024-10-01T10:13:21.503" v="38"/>
        <pc:sldMkLst>
          <pc:docMk/>
          <pc:sldMk cId="3564680050" sldId="304"/>
        </pc:sldMkLst>
      </pc:sldChg>
      <pc:sldChg chg="modSp mod">
        <pc:chgData name="tanaboon tongbuasirilai" userId="3a6fbbe2-a5cd-4f36-96f1-1e3cf3325333" providerId="ADAL" clId="{58942CC7-727D-462C-9726-3871B6720FE5}" dt="2024-10-01T10:16:14.071" v="124" actId="20577"/>
        <pc:sldMkLst>
          <pc:docMk/>
          <pc:sldMk cId="1382598167" sldId="305"/>
        </pc:sldMkLst>
        <pc:spChg chg="mod">
          <ac:chgData name="tanaboon tongbuasirilai" userId="3a6fbbe2-a5cd-4f36-96f1-1e3cf3325333" providerId="ADAL" clId="{58942CC7-727D-462C-9726-3871B6720FE5}" dt="2024-10-01T10:16:14.071" v="124" actId="20577"/>
          <ac:spMkLst>
            <pc:docMk/>
            <pc:sldMk cId="1382598167" sldId="305"/>
            <ac:spMk id="3" creationId="{31AF140B-4110-DD2A-B369-D8408B2A1773}"/>
          </ac:spMkLst>
        </pc:spChg>
      </pc:sldChg>
      <pc:sldChg chg="modSp mod">
        <pc:chgData name="tanaboon tongbuasirilai" userId="3a6fbbe2-a5cd-4f36-96f1-1e3cf3325333" providerId="ADAL" clId="{58942CC7-727D-462C-9726-3871B6720FE5}" dt="2024-10-01T10:24:08.785" v="305" actId="207"/>
        <pc:sldMkLst>
          <pc:docMk/>
          <pc:sldMk cId="354347956" sldId="306"/>
        </pc:sldMkLst>
        <pc:spChg chg="mod">
          <ac:chgData name="tanaboon tongbuasirilai" userId="3a6fbbe2-a5cd-4f36-96f1-1e3cf3325333" providerId="ADAL" clId="{58942CC7-727D-462C-9726-3871B6720FE5}" dt="2024-10-01T10:24:08.785" v="305" actId="207"/>
          <ac:spMkLst>
            <pc:docMk/>
            <pc:sldMk cId="354347956" sldId="306"/>
            <ac:spMk id="3" creationId="{0122634A-18BC-41A4-7512-C5C2D7F85949}"/>
          </ac:spMkLst>
        </pc:spChg>
      </pc:sldChg>
      <pc:sldChg chg="modNotesTx">
        <pc:chgData name="tanaboon tongbuasirilai" userId="3a6fbbe2-a5cd-4f36-96f1-1e3cf3325333" providerId="ADAL" clId="{58942CC7-727D-462C-9726-3871B6720FE5}" dt="2024-10-01T10:46:36.848" v="494" actId="5793"/>
        <pc:sldMkLst>
          <pc:docMk/>
          <pc:sldMk cId="2192579450" sldId="307"/>
        </pc:sldMkLst>
      </pc:sldChg>
      <pc:sldChg chg="modSp mod modNotesTx">
        <pc:chgData name="tanaboon tongbuasirilai" userId="3a6fbbe2-a5cd-4f36-96f1-1e3cf3325333" providerId="ADAL" clId="{58942CC7-727D-462C-9726-3871B6720FE5}" dt="2024-10-01T10:48:30.847" v="576" actId="20577"/>
        <pc:sldMkLst>
          <pc:docMk/>
          <pc:sldMk cId="529422253" sldId="308"/>
        </pc:sldMkLst>
        <pc:spChg chg="mod">
          <ac:chgData name="tanaboon tongbuasirilai" userId="3a6fbbe2-a5cd-4f36-96f1-1e3cf3325333" providerId="ADAL" clId="{58942CC7-727D-462C-9726-3871B6720FE5}" dt="2024-10-01T10:47:51.500" v="495" actId="20577"/>
          <ac:spMkLst>
            <pc:docMk/>
            <pc:sldMk cId="529422253" sldId="308"/>
            <ac:spMk id="3" creationId="{CAAEADE0-041F-7234-36DB-BFA02FBFE8C6}"/>
          </ac:spMkLst>
        </pc:spChg>
      </pc:sldChg>
      <pc:sldChg chg="addSp modSp mod modNotesTx">
        <pc:chgData name="tanaboon tongbuasirilai" userId="3a6fbbe2-a5cd-4f36-96f1-1e3cf3325333" providerId="ADAL" clId="{58942CC7-727D-462C-9726-3871B6720FE5}" dt="2024-10-01T11:05:04.436" v="1155" actId="13822"/>
        <pc:sldMkLst>
          <pc:docMk/>
          <pc:sldMk cId="1638458436" sldId="310"/>
        </pc:sldMkLst>
        <pc:spChg chg="add mod">
          <ac:chgData name="tanaboon tongbuasirilai" userId="3a6fbbe2-a5cd-4f36-96f1-1e3cf3325333" providerId="ADAL" clId="{58942CC7-727D-462C-9726-3871B6720FE5}" dt="2024-10-01T11:04:51.799" v="1151" actId="1076"/>
          <ac:spMkLst>
            <pc:docMk/>
            <pc:sldMk cId="1638458436" sldId="310"/>
            <ac:spMk id="4" creationId="{797BF745-33E3-C221-4D6E-867A9A8F13B1}"/>
          </ac:spMkLst>
        </pc:spChg>
        <pc:spChg chg="add mod">
          <ac:chgData name="tanaboon tongbuasirilai" userId="3a6fbbe2-a5cd-4f36-96f1-1e3cf3325333" providerId="ADAL" clId="{58942CC7-727D-462C-9726-3871B6720FE5}" dt="2024-10-01T11:05:04.436" v="1155" actId="13822"/>
          <ac:spMkLst>
            <pc:docMk/>
            <pc:sldMk cId="1638458436" sldId="310"/>
            <ac:spMk id="6" creationId="{ED26C624-28EC-AD58-6AF0-9E60AF6335BA}"/>
          </ac:spMkLst>
        </pc:spChg>
      </pc:sldChg>
      <pc:sldChg chg="modSp mod modNotesTx">
        <pc:chgData name="tanaboon tongbuasirilai" userId="3a6fbbe2-a5cd-4f36-96f1-1e3cf3325333" providerId="ADAL" clId="{58942CC7-727D-462C-9726-3871B6720FE5}" dt="2024-10-04T03:40:43.099" v="1316" actId="20577"/>
        <pc:sldMkLst>
          <pc:docMk/>
          <pc:sldMk cId="4102225837" sldId="313"/>
        </pc:sldMkLst>
        <pc:spChg chg="mod">
          <ac:chgData name="tanaboon tongbuasirilai" userId="3a6fbbe2-a5cd-4f36-96f1-1e3cf3325333" providerId="ADAL" clId="{58942CC7-727D-462C-9726-3871B6720FE5}" dt="2024-10-02T04:12:11.914" v="1288" actId="207"/>
          <ac:spMkLst>
            <pc:docMk/>
            <pc:sldMk cId="4102225837" sldId="313"/>
            <ac:spMk id="3" creationId="{37144E94-416E-FADD-F10B-CC5B571E277A}"/>
          </ac:spMkLst>
        </pc:spChg>
      </pc:sldChg>
      <pc:sldChg chg="modNotesTx">
        <pc:chgData name="tanaboon tongbuasirilai" userId="3a6fbbe2-a5cd-4f36-96f1-1e3cf3325333" providerId="ADAL" clId="{58942CC7-727D-462C-9726-3871B6720FE5}" dt="2024-10-04T03:44:58.666" v="1461" actId="20577"/>
        <pc:sldMkLst>
          <pc:docMk/>
          <pc:sldMk cId="3689066524" sldId="321"/>
        </pc:sldMkLst>
      </pc:sldChg>
      <pc:sldChg chg="modNotesTx">
        <pc:chgData name="tanaboon tongbuasirilai" userId="3a6fbbe2-a5cd-4f36-96f1-1e3cf3325333" providerId="ADAL" clId="{58942CC7-727D-462C-9726-3871B6720FE5}" dt="2024-10-04T04:04:30.551" v="1501" actId="20577"/>
        <pc:sldMkLst>
          <pc:docMk/>
          <pc:sldMk cId="639121808" sldId="322"/>
        </pc:sldMkLst>
      </pc:sldChg>
      <pc:sldChg chg="modNotesTx">
        <pc:chgData name="tanaboon tongbuasirilai" userId="3a6fbbe2-a5cd-4f36-96f1-1e3cf3325333" providerId="ADAL" clId="{58942CC7-727D-462C-9726-3871B6720FE5}" dt="2024-10-04T04:07:46.663" v="1508" actId="20577"/>
        <pc:sldMkLst>
          <pc:docMk/>
          <pc:sldMk cId="284092232" sldId="323"/>
        </pc:sldMkLst>
      </pc:sldChg>
      <pc:sldChg chg="modNotesTx">
        <pc:chgData name="tanaboon tongbuasirilai" userId="3a6fbbe2-a5cd-4f36-96f1-1e3cf3325333" providerId="ADAL" clId="{58942CC7-727D-462C-9726-3871B6720FE5}" dt="2024-10-04T04:52:43.844" v="1669" actId="20577"/>
        <pc:sldMkLst>
          <pc:docMk/>
          <pc:sldMk cId="410482504" sldId="326"/>
        </pc:sldMkLst>
      </pc:sldChg>
      <pc:sldChg chg="modNotesTx">
        <pc:chgData name="tanaboon tongbuasirilai" userId="3a6fbbe2-a5cd-4f36-96f1-1e3cf3325333" providerId="ADAL" clId="{58942CC7-727D-462C-9726-3871B6720FE5}" dt="2024-10-04T05:32:44.460" v="1812" actId="20577"/>
        <pc:sldMkLst>
          <pc:docMk/>
          <pc:sldMk cId="2394552530" sldId="328"/>
        </pc:sldMkLst>
      </pc:sldChg>
      <pc:sldChg chg="modNotesTx">
        <pc:chgData name="tanaboon tongbuasirilai" userId="3a6fbbe2-a5cd-4f36-96f1-1e3cf3325333" providerId="ADAL" clId="{58942CC7-727D-462C-9726-3871B6720FE5}" dt="2024-10-04T05:52:01.238" v="1889" actId="20577"/>
        <pc:sldMkLst>
          <pc:docMk/>
          <pc:sldMk cId="2575989025" sldId="332"/>
        </pc:sldMkLst>
      </pc:sldChg>
      <pc:sldChg chg="modSp mod modNotesTx">
        <pc:chgData name="tanaboon tongbuasirilai" userId="3a6fbbe2-a5cd-4f36-96f1-1e3cf3325333" providerId="ADAL" clId="{58942CC7-727D-462C-9726-3871B6720FE5}" dt="2024-10-04T06:05:26.652" v="2066" actId="20577"/>
        <pc:sldMkLst>
          <pc:docMk/>
          <pc:sldMk cId="1804787447" sldId="333"/>
        </pc:sldMkLst>
        <pc:spChg chg="mod">
          <ac:chgData name="tanaboon tongbuasirilai" userId="3a6fbbe2-a5cd-4f36-96f1-1e3cf3325333" providerId="ADAL" clId="{58942CC7-727D-462C-9726-3871B6720FE5}" dt="2024-10-04T05:53:49.473" v="1890" actId="33524"/>
          <ac:spMkLst>
            <pc:docMk/>
            <pc:sldMk cId="1804787447" sldId="333"/>
            <ac:spMk id="2" creationId="{22D23ADE-AE2A-EC4D-97ED-1C082CAAD8DA}"/>
          </ac:spMkLst>
        </pc:spChg>
      </pc:sldChg>
      <pc:sldChg chg="modSp mod">
        <pc:chgData name="tanaboon tongbuasirilai" userId="3a6fbbe2-a5cd-4f36-96f1-1e3cf3325333" providerId="ADAL" clId="{58942CC7-727D-462C-9726-3871B6720FE5}" dt="2024-10-04T06:07:42.796" v="2068" actId="207"/>
        <pc:sldMkLst>
          <pc:docMk/>
          <pc:sldMk cId="640890766" sldId="334"/>
        </pc:sldMkLst>
        <pc:spChg chg="mod">
          <ac:chgData name="tanaboon tongbuasirilai" userId="3a6fbbe2-a5cd-4f36-96f1-1e3cf3325333" providerId="ADAL" clId="{58942CC7-727D-462C-9726-3871B6720FE5}" dt="2024-10-04T06:07:42.796" v="2068" actId="207"/>
          <ac:spMkLst>
            <pc:docMk/>
            <pc:sldMk cId="640890766" sldId="334"/>
            <ac:spMk id="3" creationId="{0BBEB2BD-12CC-E2D2-86AA-DFE3A7F2B5BB}"/>
          </ac:spMkLst>
        </pc:spChg>
      </pc:sldChg>
      <pc:sldChg chg="modNotesTx">
        <pc:chgData name="tanaboon tongbuasirilai" userId="3a6fbbe2-a5cd-4f36-96f1-1e3cf3325333" providerId="ADAL" clId="{58942CC7-727D-462C-9726-3871B6720FE5}" dt="2024-10-04T06:15:58.198" v="2144" actId="20577"/>
        <pc:sldMkLst>
          <pc:docMk/>
          <pc:sldMk cId="1747268297" sldId="337"/>
        </pc:sldMkLst>
      </pc:sldChg>
      <pc:sldChg chg="modNotesTx">
        <pc:chgData name="tanaboon tongbuasirilai" userId="3a6fbbe2-a5cd-4f36-96f1-1e3cf3325333" providerId="ADAL" clId="{58942CC7-727D-462C-9726-3871B6720FE5}" dt="2024-10-04T06:22:54.057" v="2169" actId="20577"/>
        <pc:sldMkLst>
          <pc:docMk/>
          <pc:sldMk cId="1023559397" sldId="338"/>
        </pc:sldMkLst>
      </pc:sldChg>
      <pc:sldChg chg="addSp delSp modSp new mod setBg setClrOvrMap modNotesTx">
        <pc:chgData name="tanaboon tongbuasirilai" userId="3a6fbbe2-a5cd-4f36-96f1-1e3cf3325333" providerId="ADAL" clId="{58942CC7-727D-462C-9726-3871B6720FE5}" dt="2024-10-01T10:15:11.473" v="123" actId="20577"/>
        <pc:sldMkLst>
          <pc:docMk/>
          <pc:sldMk cId="1745735147" sldId="347"/>
        </pc:sldMkLst>
        <pc:spChg chg="mod">
          <ac:chgData name="tanaboon tongbuasirilai" userId="3a6fbbe2-a5cd-4f36-96f1-1e3cf3325333" providerId="ADAL" clId="{58942CC7-727D-462C-9726-3871B6720FE5}" dt="2024-10-01T10:09:43.949" v="26" actId="26606"/>
          <ac:spMkLst>
            <pc:docMk/>
            <pc:sldMk cId="1745735147" sldId="347"/>
            <ac:spMk id="2" creationId="{29DC0627-F9CB-385E-DA74-090A65DFEAB6}"/>
          </ac:spMkLst>
        </pc:spChg>
        <pc:spChg chg="del mod">
          <ac:chgData name="tanaboon tongbuasirilai" userId="3a6fbbe2-a5cd-4f36-96f1-1e3cf3325333" providerId="ADAL" clId="{58942CC7-727D-462C-9726-3871B6720FE5}" dt="2024-10-01T10:09:53.677" v="28" actId="12084"/>
          <ac:spMkLst>
            <pc:docMk/>
            <pc:sldMk cId="1745735147" sldId="347"/>
            <ac:spMk id="3" creationId="{54280221-6D22-F6CA-10F2-E24BBB4847AD}"/>
          </ac:spMkLst>
        </pc:spChg>
        <pc:spChg chg="add">
          <ac:chgData name="tanaboon tongbuasirilai" userId="3a6fbbe2-a5cd-4f36-96f1-1e3cf3325333" providerId="ADAL" clId="{58942CC7-727D-462C-9726-3871B6720FE5}" dt="2024-10-01T10:09:43.949" v="26" actId="26606"/>
          <ac:spMkLst>
            <pc:docMk/>
            <pc:sldMk cId="1745735147" sldId="347"/>
            <ac:spMk id="8" creationId="{9A3764AE-D7B7-4CB5-A0E1-2885E4598A09}"/>
          </ac:spMkLst>
        </pc:spChg>
        <pc:spChg chg="add">
          <ac:chgData name="tanaboon tongbuasirilai" userId="3a6fbbe2-a5cd-4f36-96f1-1e3cf3325333" providerId="ADAL" clId="{58942CC7-727D-462C-9726-3871B6720FE5}" dt="2024-10-01T10:09:43.949" v="26" actId="26606"/>
          <ac:spMkLst>
            <pc:docMk/>
            <pc:sldMk cId="1745735147" sldId="347"/>
            <ac:spMk id="10" creationId="{329C095C-3AB6-49D8-9436-3672566FEEDB}"/>
          </ac:spMkLst>
        </pc:spChg>
        <pc:graphicFrameChg chg="add mod modGraphic">
          <ac:chgData name="tanaboon tongbuasirilai" userId="3a6fbbe2-a5cd-4f36-96f1-1e3cf3325333" providerId="ADAL" clId="{58942CC7-727D-462C-9726-3871B6720FE5}" dt="2024-10-01T10:12:07.544" v="36" actId="403"/>
          <ac:graphicFrameMkLst>
            <pc:docMk/>
            <pc:sldMk cId="1745735147" sldId="347"/>
            <ac:graphicFrameMk id="4" creationId="{07157998-E8D2-1550-AC0B-A1754B556E5F}"/>
          </ac:graphicFrameMkLst>
        </pc:graphicFrameChg>
      </pc:sldChg>
      <pc:sldChg chg="addSp delSp modSp new mod setBg modNotesTx">
        <pc:chgData name="tanaboon tongbuasirilai" userId="3a6fbbe2-a5cd-4f36-96f1-1e3cf3325333" providerId="ADAL" clId="{58942CC7-727D-462C-9726-3871B6720FE5}" dt="2024-10-01T10:23:02.156" v="298" actId="20577"/>
        <pc:sldMkLst>
          <pc:docMk/>
          <pc:sldMk cId="3900922555" sldId="348"/>
        </pc:sldMkLst>
        <pc:spChg chg="mod">
          <ac:chgData name="tanaboon tongbuasirilai" userId="3a6fbbe2-a5cd-4f36-96f1-1e3cf3325333" providerId="ADAL" clId="{58942CC7-727D-462C-9726-3871B6720FE5}" dt="2024-10-01T10:21:38.848" v="164" actId="26606"/>
          <ac:spMkLst>
            <pc:docMk/>
            <pc:sldMk cId="3900922555" sldId="348"/>
            <ac:spMk id="2" creationId="{5841AC5D-4747-7F36-FB43-21325FFC8C65}"/>
          </ac:spMkLst>
        </pc:spChg>
        <pc:spChg chg="add del mod">
          <ac:chgData name="tanaboon tongbuasirilai" userId="3a6fbbe2-a5cd-4f36-96f1-1e3cf3325333" providerId="ADAL" clId="{58942CC7-727D-462C-9726-3871B6720FE5}" dt="2024-10-01T10:21:38.848" v="164" actId="26606"/>
          <ac:spMkLst>
            <pc:docMk/>
            <pc:sldMk cId="3900922555" sldId="348"/>
            <ac:spMk id="3" creationId="{EF431D79-F0FA-F3E1-14B8-8049896F1AAC}"/>
          </ac:spMkLst>
        </pc:spChg>
        <pc:spChg chg="add del">
          <ac:chgData name="tanaboon tongbuasirilai" userId="3a6fbbe2-a5cd-4f36-96f1-1e3cf3325333" providerId="ADAL" clId="{58942CC7-727D-462C-9726-3871B6720FE5}" dt="2024-10-01T10:21:30.387" v="155" actId="26606"/>
          <ac:spMkLst>
            <pc:docMk/>
            <pc:sldMk cId="3900922555" sldId="348"/>
            <ac:spMk id="9" creationId="{BACC6370-2D7E-4714-9D71-7542949D7D5D}"/>
          </ac:spMkLst>
        </pc:spChg>
        <pc:spChg chg="add del">
          <ac:chgData name="tanaboon tongbuasirilai" userId="3a6fbbe2-a5cd-4f36-96f1-1e3cf3325333" providerId="ADAL" clId="{58942CC7-727D-462C-9726-3871B6720FE5}" dt="2024-10-01T10:21:34.244" v="157" actId="26606"/>
          <ac:spMkLst>
            <pc:docMk/>
            <pc:sldMk cId="3900922555" sldId="348"/>
            <ac:spMk id="10" creationId="{B50AB553-2A96-4A92-96F2-93548E096954}"/>
          </ac:spMkLst>
        </pc:spChg>
        <pc:spChg chg="add del">
          <ac:chgData name="tanaboon tongbuasirilai" userId="3a6fbbe2-a5cd-4f36-96f1-1e3cf3325333" providerId="ADAL" clId="{58942CC7-727D-462C-9726-3871B6720FE5}" dt="2024-10-01T10:21:30.387" v="155" actId="26606"/>
          <ac:spMkLst>
            <pc:docMk/>
            <pc:sldMk cId="3900922555" sldId="348"/>
            <ac:spMk id="11" creationId="{256B2C21-A230-48C0-8DF1-C46611373C44}"/>
          </ac:spMkLst>
        </pc:spChg>
        <pc:spChg chg="add del">
          <ac:chgData name="tanaboon tongbuasirilai" userId="3a6fbbe2-a5cd-4f36-96f1-1e3cf3325333" providerId="ADAL" clId="{58942CC7-727D-462C-9726-3871B6720FE5}" dt="2024-10-01T10:21:30.387" v="155" actId="26606"/>
          <ac:spMkLst>
            <pc:docMk/>
            <pc:sldMk cId="3900922555" sldId="348"/>
            <ac:spMk id="13" creationId="{3847E18C-932D-4C95-AABA-FEC7C9499AD7}"/>
          </ac:spMkLst>
        </pc:spChg>
        <pc:spChg chg="add del">
          <ac:chgData name="tanaboon tongbuasirilai" userId="3a6fbbe2-a5cd-4f36-96f1-1e3cf3325333" providerId="ADAL" clId="{58942CC7-727D-462C-9726-3871B6720FE5}" dt="2024-10-01T10:21:30.387" v="155" actId="26606"/>
          <ac:spMkLst>
            <pc:docMk/>
            <pc:sldMk cId="3900922555" sldId="348"/>
            <ac:spMk id="15" creationId="{3150CB11-0C61-439E-910F-5787759E72A0}"/>
          </ac:spMkLst>
        </pc:spChg>
        <pc:spChg chg="add del">
          <ac:chgData name="tanaboon tongbuasirilai" userId="3a6fbbe2-a5cd-4f36-96f1-1e3cf3325333" providerId="ADAL" clId="{58942CC7-727D-462C-9726-3871B6720FE5}" dt="2024-10-01T10:21:30.387" v="155" actId="26606"/>
          <ac:spMkLst>
            <pc:docMk/>
            <pc:sldMk cId="3900922555" sldId="348"/>
            <ac:spMk id="17" creationId="{43F8A58B-5155-44CE-A5FF-7647B47D0A7A}"/>
          </ac:spMkLst>
        </pc:spChg>
        <pc:spChg chg="add del">
          <ac:chgData name="tanaboon tongbuasirilai" userId="3a6fbbe2-a5cd-4f36-96f1-1e3cf3325333" providerId="ADAL" clId="{58942CC7-727D-462C-9726-3871B6720FE5}" dt="2024-10-01T10:21:30.387" v="155" actId="26606"/>
          <ac:spMkLst>
            <pc:docMk/>
            <pc:sldMk cId="3900922555" sldId="348"/>
            <ac:spMk id="19" creationId="{443F2ACA-E6D6-4028-82DD-F03C262D5DE6}"/>
          </ac:spMkLst>
        </pc:spChg>
        <pc:spChg chg="add del">
          <ac:chgData name="tanaboon tongbuasirilai" userId="3a6fbbe2-a5cd-4f36-96f1-1e3cf3325333" providerId="ADAL" clId="{58942CC7-727D-462C-9726-3871B6720FE5}" dt="2024-10-01T10:21:35.830" v="159" actId="26606"/>
          <ac:spMkLst>
            <pc:docMk/>
            <pc:sldMk cId="3900922555" sldId="348"/>
            <ac:spMk id="25" creationId="{EF431D79-F0FA-F3E1-14B8-8049896F1AAC}"/>
          </ac:spMkLst>
        </pc:spChg>
        <pc:spChg chg="add del">
          <ac:chgData name="tanaboon tongbuasirilai" userId="3a6fbbe2-a5cd-4f36-96f1-1e3cf3325333" providerId="ADAL" clId="{58942CC7-727D-462C-9726-3871B6720FE5}" dt="2024-10-01T10:21:36.808" v="161" actId="26606"/>
          <ac:spMkLst>
            <pc:docMk/>
            <pc:sldMk cId="3900922555" sldId="348"/>
            <ac:spMk id="28" creationId="{B50AB553-2A96-4A92-96F2-93548E096954}"/>
          </ac:spMkLst>
        </pc:spChg>
        <pc:spChg chg="add del">
          <ac:chgData name="tanaboon tongbuasirilai" userId="3a6fbbe2-a5cd-4f36-96f1-1e3cf3325333" providerId="ADAL" clId="{58942CC7-727D-462C-9726-3871B6720FE5}" dt="2024-10-01T10:21:38.804" v="163" actId="26606"/>
          <ac:spMkLst>
            <pc:docMk/>
            <pc:sldMk cId="3900922555" sldId="348"/>
            <ac:spMk id="31" creationId="{D93394DA-E684-47C2-9020-13225823F40A}"/>
          </ac:spMkLst>
        </pc:spChg>
        <pc:spChg chg="add">
          <ac:chgData name="tanaboon tongbuasirilai" userId="3a6fbbe2-a5cd-4f36-96f1-1e3cf3325333" providerId="ADAL" clId="{58942CC7-727D-462C-9726-3871B6720FE5}" dt="2024-10-01T10:21:38.848" v="164" actId="26606"/>
          <ac:spMkLst>
            <pc:docMk/>
            <pc:sldMk cId="3900922555" sldId="348"/>
            <ac:spMk id="36" creationId="{B50AB553-2A96-4A92-96F2-93548E096954}"/>
          </ac:spMkLst>
        </pc:spChg>
        <pc:graphicFrameChg chg="add del">
          <ac:chgData name="tanaboon tongbuasirilai" userId="3a6fbbe2-a5cd-4f36-96f1-1e3cf3325333" providerId="ADAL" clId="{58942CC7-727D-462C-9726-3871B6720FE5}" dt="2024-10-01T10:21:30.387" v="155" actId="26606"/>
          <ac:graphicFrameMkLst>
            <pc:docMk/>
            <pc:sldMk cId="3900922555" sldId="348"/>
            <ac:graphicFrameMk id="5" creationId="{B85D6E37-5E15-41CE-B50B-4C29E3426CC2}"/>
          </ac:graphicFrameMkLst>
        </pc:graphicFrameChg>
        <pc:graphicFrameChg chg="add del">
          <ac:chgData name="tanaboon tongbuasirilai" userId="3a6fbbe2-a5cd-4f36-96f1-1e3cf3325333" providerId="ADAL" clId="{58942CC7-727D-462C-9726-3871B6720FE5}" dt="2024-10-01T10:21:34.244" v="157" actId="26606"/>
          <ac:graphicFrameMkLst>
            <pc:docMk/>
            <pc:sldMk cId="3900922555" sldId="348"/>
            <ac:graphicFrameMk id="21" creationId="{2263CA1D-849D-096F-0172-6625CA49FCBA}"/>
          </ac:graphicFrameMkLst>
        </pc:graphicFrameChg>
        <pc:graphicFrameChg chg="add del">
          <ac:chgData name="tanaboon tongbuasirilai" userId="3a6fbbe2-a5cd-4f36-96f1-1e3cf3325333" providerId="ADAL" clId="{58942CC7-727D-462C-9726-3871B6720FE5}" dt="2024-10-01T10:21:36.808" v="161" actId="26606"/>
          <ac:graphicFrameMkLst>
            <pc:docMk/>
            <pc:sldMk cId="3900922555" sldId="348"/>
            <ac:graphicFrameMk id="29" creationId="{2263CA1D-849D-096F-0172-6625CA49FCBA}"/>
          </ac:graphicFrameMkLst>
        </pc:graphicFrameChg>
        <pc:graphicFrameChg chg="add del">
          <ac:chgData name="tanaboon tongbuasirilai" userId="3a6fbbe2-a5cd-4f36-96f1-1e3cf3325333" providerId="ADAL" clId="{58942CC7-727D-462C-9726-3871B6720FE5}" dt="2024-10-01T10:21:38.804" v="163" actId="26606"/>
          <ac:graphicFrameMkLst>
            <pc:docMk/>
            <pc:sldMk cId="3900922555" sldId="348"/>
            <ac:graphicFrameMk id="33" creationId="{93BDCAAC-63C4-BCEA-507C-1EC94E1DECB4}"/>
          </ac:graphicFrameMkLst>
        </pc:graphicFrameChg>
        <pc:graphicFrameChg chg="add">
          <ac:chgData name="tanaboon tongbuasirilai" userId="3a6fbbe2-a5cd-4f36-96f1-1e3cf3325333" providerId="ADAL" clId="{58942CC7-727D-462C-9726-3871B6720FE5}" dt="2024-10-01T10:21:38.848" v="164" actId="26606"/>
          <ac:graphicFrameMkLst>
            <pc:docMk/>
            <pc:sldMk cId="3900922555" sldId="348"/>
            <ac:graphicFrameMk id="37" creationId="{2263CA1D-849D-096F-0172-6625CA49FCBA}"/>
          </ac:graphicFrameMkLst>
        </pc:graphicFrameChg>
        <pc:picChg chg="add del">
          <ac:chgData name="tanaboon tongbuasirilai" userId="3a6fbbe2-a5cd-4f36-96f1-1e3cf3325333" providerId="ADAL" clId="{58942CC7-727D-462C-9726-3871B6720FE5}" dt="2024-10-01T10:21:34.244" v="157" actId="26606"/>
          <ac:picMkLst>
            <pc:docMk/>
            <pc:sldMk cId="3900922555" sldId="348"/>
            <ac:picMk id="6" creationId="{300B0E88-F9E9-6C7D-82F8-90DF62D72316}"/>
          </ac:picMkLst>
        </pc:picChg>
        <pc:picChg chg="add del">
          <ac:chgData name="tanaboon tongbuasirilai" userId="3a6fbbe2-a5cd-4f36-96f1-1e3cf3325333" providerId="ADAL" clId="{58942CC7-727D-462C-9726-3871B6720FE5}" dt="2024-10-01T10:21:35.830" v="159" actId="26606"/>
          <ac:picMkLst>
            <pc:docMk/>
            <pc:sldMk cId="3900922555" sldId="348"/>
            <ac:picMk id="23" creationId="{00AF949B-F980-1D2B-0A28-5025C3E8B9FB}"/>
          </ac:picMkLst>
        </pc:picChg>
        <pc:picChg chg="add del">
          <ac:chgData name="tanaboon tongbuasirilai" userId="3a6fbbe2-a5cd-4f36-96f1-1e3cf3325333" providerId="ADAL" clId="{58942CC7-727D-462C-9726-3871B6720FE5}" dt="2024-10-01T10:21:36.808" v="161" actId="26606"/>
          <ac:picMkLst>
            <pc:docMk/>
            <pc:sldMk cId="3900922555" sldId="348"/>
            <ac:picMk id="27" creationId="{300B0E88-F9E9-6C7D-82F8-90DF62D72316}"/>
          </ac:picMkLst>
        </pc:picChg>
        <pc:picChg chg="add del">
          <ac:chgData name="tanaboon tongbuasirilai" userId="3a6fbbe2-a5cd-4f36-96f1-1e3cf3325333" providerId="ADAL" clId="{58942CC7-727D-462C-9726-3871B6720FE5}" dt="2024-10-01T10:21:38.804" v="163" actId="26606"/>
          <ac:picMkLst>
            <pc:docMk/>
            <pc:sldMk cId="3900922555" sldId="348"/>
            <ac:picMk id="32" creationId="{41E85710-34BE-6442-DFC0-2037D253316C}"/>
          </ac:picMkLst>
        </pc:picChg>
        <pc:picChg chg="add">
          <ac:chgData name="tanaboon tongbuasirilai" userId="3a6fbbe2-a5cd-4f36-96f1-1e3cf3325333" providerId="ADAL" clId="{58942CC7-727D-462C-9726-3871B6720FE5}" dt="2024-10-01T10:21:38.848" v="164" actId="26606"/>
          <ac:picMkLst>
            <pc:docMk/>
            <pc:sldMk cId="3900922555" sldId="348"/>
            <ac:picMk id="35" creationId="{300B0E88-F9E9-6C7D-82F8-90DF62D72316}"/>
          </ac:picMkLst>
        </pc:picChg>
        <pc:cxnChg chg="add del">
          <ac:chgData name="tanaboon tongbuasirilai" userId="3a6fbbe2-a5cd-4f36-96f1-1e3cf3325333" providerId="ADAL" clId="{58942CC7-727D-462C-9726-3871B6720FE5}" dt="2024-10-01T10:21:35.830" v="159" actId="26606"/>
          <ac:cxnSpMkLst>
            <pc:docMk/>
            <pc:sldMk cId="3900922555" sldId="348"/>
            <ac:cxnSpMk id="24" creationId="{1503BFE4-729B-D9D0-C17B-501E6AF1127A}"/>
          </ac:cxnSpMkLst>
        </pc:cxnChg>
      </pc:sldChg>
      <pc:sldChg chg="addSp delSp modSp new mod setBg setClrOvrMap modNotesTx">
        <pc:chgData name="tanaboon tongbuasirilai" userId="3a6fbbe2-a5cd-4f36-96f1-1e3cf3325333" providerId="ADAL" clId="{58942CC7-727D-462C-9726-3871B6720FE5}" dt="2024-10-01T10:38:28.763" v="362"/>
        <pc:sldMkLst>
          <pc:docMk/>
          <pc:sldMk cId="454141750" sldId="349"/>
        </pc:sldMkLst>
        <pc:spChg chg="mod">
          <ac:chgData name="tanaboon tongbuasirilai" userId="3a6fbbe2-a5cd-4f36-96f1-1e3cf3325333" providerId="ADAL" clId="{58942CC7-727D-462C-9726-3871B6720FE5}" dt="2024-10-01T10:26:33.762" v="336" actId="26606"/>
          <ac:spMkLst>
            <pc:docMk/>
            <pc:sldMk cId="454141750" sldId="349"/>
            <ac:spMk id="2" creationId="{87B54DB2-9A66-E91C-198D-1CBD365BB335}"/>
          </ac:spMkLst>
        </pc:spChg>
        <pc:spChg chg="add del mod">
          <ac:chgData name="tanaboon tongbuasirilai" userId="3a6fbbe2-a5cd-4f36-96f1-1e3cf3325333" providerId="ADAL" clId="{58942CC7-727D-462C-9726-3871B6720FE5}" dt="2024-10-01T10:26:33.762" v="336" actId="26606"/>
          <ac:spMkLst>
            <pc:docMk/>
            <pc:sldMk cId="454141750" sldId="349"/>
            <ac:spMk id="3" creationId="{31056509-0599-C3DC-EFAE-9E3D4875AE8B}"/>
          </ac:spMkLst>
        </pc:spChg>
        <pc:spChg chg="add del">
          <ac:chgData name="tanaboon tongbuasirilai" userId="3a6fbbe2-a5cd-4f36-96f1-1e3cf3325333" providerId="ADAL" clId="{58942CC7-727D-462C-9726-3871B6720FE5}" dt="2024-10-01T10:26:28.596" v="333" actId="26606"/>
          <ac:spMkLst>
            <pc:docMk/>
            <pc:sldMk cId="454141750" sldId="349"/>
            <ac:spMk id="8" creationId="{100EDD19-6802-4EC3-95CE-CFFAB042CFD6}"/>
          </ac:spMkLst>
        </pc:spChg>
        <pc:spChg chg="add del">
          <ac:chgData name="tanaboon tongbuasirilai" userId="3a6fbbe2-a5cd-4f36-96f1-1e3cf3325333" providerId="ADAL" clId="{58942CC7-727D-462C-9726-3871B6720FE5}" dt="2024-10-01T10:26:33.721" v="335" actId="26606"/>
          <ac:spMkLst>
            <pc:docMk/>
            <pc:sldMk cId="454141750" sldId="349"/>
            <ac:spMk id="9" creationId="{56E9B3E6-E277-4D68-BA48-9CB43FFBD6E2}"/>
          </ac:spMkLst>
        </pc:spChg>
        <pc:spChg chg="add del">
          <ac:chgData name="tanaboon tongbuasirilai" userId="3a6fbbe2-a5cd-4f36-96f1-1e3cf3325333" providerId="ADAL" clId="{58942CC7-727D-462C-9726-3871B6720FE5}" dt="2024-10-01T10:26:28.596" v="333" actId="26606"/>
          <ac:spMkLst>
            <pc:docMk/>
            <pc:sldMk cId="454141750" sldId="349"/>
            <ac:spMk id="10" creationId="{DB17E863-922E-4C26-BD64-E8FD41D28661}"/>
          </ac:spMkLst>
        </pc:spChg>
        <pc:spChg chg="add">
          <ac:chgData name="tanaboon tongbuasirilai" userId="3a6fbbe2-a5cd-4f36-96f1-1e3cf3325333" providerId="ADAL" clId="{58942CC7-727D-462C-9726-3871B6720FE5}" dt="2024-10-01T10:26:33.762" v="336" actId="26606"/>
          <ac:spMkLst>
            <pc:docMk/>
            <pc:sldMk cId="454141750" sldId="349"/>
            <ac:spMk id="15" creationId="{063BBA22-50EA-4C4D-BE05-F1CE4E63AA56}"/>
          </ac:spMkLst>
        </pc:spChg>
        <pc:spChg chg="add del">
          <ac:chgData name="tanaboon tongbuasirilai" userId="3a6fbbe2-a5cd-4f36-96f1-1e3cf3325333" providerId="ADAL" clId="{58942CC7-727D-462C-9726-3871B6720FE5}" dt="2024-10-01T10:26:33.721" v="335" actId="26606"/>
          <ac:spMkLst>
            <pc:docMk/>
            <pc:sldMk cId="454141750" sldId="349"/>
            <ac:spMk id="16" creationId="{D5B0017B-2ECA-49AF-B397-DC140825DF8D}"/>
          </ac:spMkLst>
        </pc:spChg>
        <pc:spChg chg="add">
          <ac:chgData name="tanaboon tongbuasirilai" userId="3a6fbbe2-a5cd-4f36-96f1-1e3cf3325333" providerId="ADAL" clId="{58942CC7-727D-462C-9726-3871B6720FE5}" dt="2024-10-01T10:26:33.762" v="336" actId="26606"/>
          <ac:spMkLst>
            <pc:docMk/>
            <pc:sldMk cId="454141750" sldId="349"/>
            <ac:spMk id="20" creationId="{BACC6370-2D7E-4714-9D71-7542949D7D5D}"/>
          </ac:spMkLst>
        </pc:spChg>
        <pc:spChg chg="add">
          <ac:chgData name="tanaboon tongbuasirilai" userId="3a6fbbe2-a5cd-4f36-96f1-1e3cf3325333" providerId="ADAL" clId="{58942CC7-727D-462C-9726-3871B6720FE5}" dt="2024-10-01T10:26:33.762" v="336" actId="26606"/>
          <ac:spMkLst>
            <pc:docMk/>
            <pc:sldMk cId="454141750" sldId="349"/>
            <ac:spMk id="21" creationId="{F68B3F68-107C-434F-AA38-110D5EA91B85}"/>
          </ac:spMkLst>
        </pc:spChg>
        <pc:spChg chg="add">
          <ac:chgData name="tanaboon tongbuasirilai" userId="3a6fbbe2-a5cd-4f36-96f1-1e3cf3325333" providerId="ADAL" clId="{58942CC7-727D-462C-9726-3871B6720FE5}" dt="2024-10-01T10:26:33.762" v="336" actId="26606"/>
          <ac:spMkLst>
            <pc:docMk/>
            <pc:sldMk cId="454141750" sldId="349"/>
            <ac:spMk id="22" creationId="{AAD0DBB9-1A4B-4391-81D4-CB19F9AB918A}"/>
          </ac:spMkLst>
        </pc:spChg>
        <pc:grpChg chg="add del">
          <ac:chgData name="tanaboon tongbuasirilai" userId="3a6fbbe2-a5cd-4f36-96f1-1e3cf3325333" providerId="ADAL" clId="{58942CC7-727D-462C-9726-3871B6720FE5}" dt="2024-10-01T10:26:33.721" v="335" actId="26606"/>
          <ac:grpSpMkLst>
            <pc:docMk/>
            <pc:sldMk cId="454141750" sldId="349"/>
            <ac:grpSpMk id="11" creationId="{AE1C45F0-260A-458C-96ED-C1F6D2151219}"/>
          </ac:grpSpMkLst>
        </pc:grpChg>
        <pc:graphicFrameChg chg="add del">
          <ac:chgData name="tanaboon tongbuasirilai" userId="3a6fbbe2-a5cd-4f36-96f1-1e3cf3325333" providerId="ADAL" clId="{58942CC7-727D-462C-9726-3871B6720FE5}" dt="2024-10-01T10:26:33.721" v="335" actId="26606"/>
          <ac:graphicFrameMkLst>
            <pc:docMk/>
            <pc:sldMk cId="454141750" sldId="349"/>
            <ac:graphicFrameMk id="5" creationId="{FF17C1A5-C0AA-3B00-A71A-D35175E04AE5}"/>
          </ac:graphicFrameMkLst>
        </pc:graphicFrameChg>
        <pc:graphicFrameChg chg="add mod">
          <ac:chgData name="tanaboon tongbuasirilai" userId="3a6fbbe2-a5cd-4f36-96f1-1e3cf3325333" providerId="ADAL" clId="{58942CC7-727D-462C-9726-3871B6720FE5}" dt="2024-10-01T10:27:39.314" v="361" actId="20577"/>
          <ac:graphicFrameMkLst>
            <pc:docMk/>
            <pc:sldMk cId="454141750" sldId="349"/>
            <ac:graphicFrameMk id="23" creationId="{AF4BC0C2-FCB5-F543-9576-D139193CE6E7}"/>
          </ac:graphicFrameMkLst>
        </pc:graphicFrameChg>
        <pc:cxnChg chg="add del">
          <ac:chgData name="tanaboon tongbuasirilai" userId="3a6fbbe2-a5cd-4f36-96f1-1e3cf3325333" providerId="ADAL" clId="{58942CC7-727D-462C-9726-3871B6720FE5}" dt="2024-10-01T10:26:33.721" v="335" actId="26606"/>
          <ac:cxnSpMkLst>
            <pc:docMk/>
            <pc:sldMk cId="454141750" sldId="349"/>
            <ac:cxnSpMk id="18" creationId="{6CF1BAF6-AD41-4082-B212-8A1F9A2E8779}"/>
          </ac:cxnSpMkLst>
        </pc:cxnChg>
      </pc:sldChg>
      <pc:sldChg chg="addSp delSp modSp new mod setBg modNotesTx">
        <pc:chgData name="tanaboon tongbuasirilai" userId="3a6fbbe2-a5cd-4f36-96f1-1e3cf3325333" providerId="ADAL" clId="{58942CC7-727D-462C-9726-3871B6720FE5}" dt="2024-10-01T11:01:05.322" v="1026" actId="20577"/>
        <pc:sldMkLst>
          <pc:docMk/>
          <pc:sldMk cId="3296652612" sldId="350"/>
        </pc:sldMkLst>
        <pc:spChg chg="mod">
          <ac:chgData name="tanaboon tongbuasirilai" userId="3a6fbbe2-a5cd-4f36-96f1-1e3cf3325333" providerId="ADAL" clId="{58942CC7-727D-462C-9726-3871B6720FE5}" dt="2024-10-01T10:56:30.475" v="701" actId="26606"/>
          <ac:spMkLst>
            <pc:docMk/>
            <pc:sldMk cId="3296652612" sldId="350"/>
            <ac:spMk id="2" creationId="{82F137D4-AF22-AB7D-D1CC-AC381DA12031}"/>
          </ac:spMkLst>
        </pc:spChg>
        <pc:spChg chg="mod ord">
          <ac:chgData name="tanaboon tongbuasirilai" userId="3a6fbbe2-a5cd-4f36-96f1-1e3cf3325333" providerId="ADAL" clId="{58942CC7-727D-462C-9726-3871B6720FE5}" dt="2024-10-01T10:57:15.877" v="707" actId="207"/>
          <ac:spMkLst>
            <pc:docMk/>
            <pc:sldMk cId="3296652612" sldId="350"/>
            <ac:spMk id="3" creationId="{7C221139-8375-A670-EB75-AC5071782781}"/>
          </ac:spMkLst>
        </pc:spChg>
        <pc:spChg chg="add mod">
          <ac:chgData name="tanaboon tongbuasirilai" userId="3a6fbbe2-a5cd-4f36-96f1-1e3cf3325333" providerId="ADAL" clId="{58942CC7-727D-462C-9726-3871B6720FE5}" dt="2024-10-01T10:58:05.494" v="762" actId="13822"/>
          <ac:spMkLst>
            <pc:docMk/>
            <pc:sldMk cId="3296652612" sldId="350"/>
            <ac:spMk id="5" creationId="{64E21375-0A67-D809-671E-B04B9685A053}"/>
          </ac:spMkLst>
        </pc:spChg>
        <pc:spChg chg="add mod">
          <ac:chgData name="tanaboon tongbuasirilai" userId="3a6fbbe2-a5cd-4f36-96f1-1e3cf3325333" providerId="ADAL" clId="{58942CC7-727D-462C-9726-3871B6720FE5}" dt="2024-10-01T10:58:16.700" v="765" actId="1076"/>
          <ac:spMkLst>
            <pc:docMk/>
            <pc:sldMk cId="3296652612" sldId="350"/>
            <ac:spMk id="6" creationId="{BF8F8FBF-6538-9BFF-51C5-76B70458B4E1}"/>
          </ac:spMkLst>
        </pc:spChg>
        <pc:spChg chg="add mod">
          <ac:chgData name="tanaboon tongbuasirilai" userId="3a6fbbe2-a5cd-4f36-96f1-1e3cf3325333" providerId="ADAL" clId="{58942CC7-727D-462C-9726-3871B6720FE5}" dt="2024-10-01T10:58:37.955" v="798" actId="1076"/>
          <ac:spMkLst>
            <pc:docMk/>
            <pc:sldMk cId="3296652612" sldId="350"/>
            <ac:spMk id="7" creationId="{4736A126-B2BE-1E3F-C786-FD3E30A385CC}"/>
          </ac:spMkLst>
        </pc:spChg>
        <pc:spChg chg="add mod">
          <ac:chgData name="tanaboon tongbuasirilai" userId="3a6fbbe2-a5cd-4f36-96f1-1e3cf3325333" providerId="ADAL" clId="{58942CC7-727D-462C-9726-3871B6720FE5}" dt="2024-10-01T10:58:49.601" v="802" actId="1076"/>
          <ac:spMkLst>
            <pc:docMk/>
            <pc:sldMk cId="3296652612" sldId="350"/>
            <ac:spMk id="8" creationId="{88833ED6-B1A9-1452-9C8B-E4AD251A0FB9}"/>
          </ac:spMkLst>
        </pc:spChg>
        <pc:spChg chg="add del">
          <ac:chgData name="tanaboon tongbuasirilai" userId="3a6fbbe2-a5cd-4f36-96f1-1e3cf3325333" providerId="ADAL" clId="{58942CC7-727D-462C-9726-3871B6720FE5}" dt="2024-10-01T10:56:30.464" v="700" actId="26606"/>
          <ac:spMkLst>
            <pc:docMk/>
            <pc:sldMk cId="3296652612" sldId="350"/>
            <ac:spMk id="9" creationId="{058A14AF-9FB5-4CC7-BA35-E8E85D3EDF0E}"/>
          </ac:spMkLst>
        </pc:spChg>
        <pc:spChg chg="add mod">
          <ac:chgData name="tanaboon tongbuasirilai" userId="3a6fbbe2-a5cd-4f36-96f1-1e3cf3325333" providerId="ADAL" clId="{58942CC7-727D-462C-9726-3871B6720FE5}" dt="2024-10-01T10:59:29.041" v="850" actId="313"/>
          <ac:spMkLst>
            <pc:docMk/>
            <pc:sldMk cId="3296652612" sldId="350"/>
            <ac:spMk id="10" creationId="{666F979C-15DD-DA18-6226-142B6F327BF1}"/>
          </ac:spMkLst>
        </pc:spChg>
        <pc:spChg chg="add del">
          <ac:chgData name="tanaboon tongbuasirilai" userId="3a6fbbe2-a5cd-4f36-96f1-1e3cf3325333" providerId="ADAL" clId="{58942CC7-727D-462C-9726-3871B6720FE5}" dt="2024-10-01T10:56:30.464" v="700" actId="26606"/>
          <ac:spMkLst>
            <pc:docMk/>
            <pc:sldMk cId="3296652612" sldId="350"/>
            <ac:spMk id="11" creationId="{3A9A4357-BD1D-4622-A4FE-766E6AB8DE84}"/>
          </ac:spMkLst>
        </pc:spChg>
        <pc:spChg chg="add mod">
          <ac:chgData name="tanaboon tongbuasirilai" userId="3a6fbbe2-a5cd-4f36-96f1-1e3cf3325333" providerId="ADAL" clId="{58942CC7-727D-462C-9726-3871B6720FE5}" dt="2024-10-01T10:59:04.200" v="804" actId="1076"/>
          <ac:spMkLst>
            <pc:docMk/>
            <pc:sldMk cId="3296652612" sldId="350"/>
            <ac:spMk id="12" creationId="{1448EDAA-8624-0E7D-56DD-AB82FCA4C84F}"/>
          </ac:spMkLst>
        </pc:spChg>
        <pc:spChg chg="add del">
          <ac:chgData name="tanaboon tongbuasirilai" userId="3a6fbbe2-a5cd-4f36-96f1-1e3cf3325333" providerId="ADAL" clId="{58942CC7-727D-462C-9726-3871B6720FE5}" dt="2024-10-01T10:56:30.464" v="700" actId="26606"/>
          <ac:spMkLst>
            <pc:docMk/>
            <pc:sldMk cId="3296652612" sldId="350"/>
            <ac:spMk id="13" creationId="{E659831F-0D9A-4C63-9EBB-8435B85A440F}"/>
          </ac:spMkLst>
        </pc:spChg>
        <pc:spChg chg="add mod">
          <ac:chgData name="tanaboon tongbuasirilai" userId="3a6fbbe2-a5cd-4f36-96f1-1e3cf3325333" providerId="ADAL" clId="{58942CC7-727D-462C-9726-3871B6720FE5}" dt="2024-10-01T11:00:02.528" v="886" actId="20577"/>
          <ac:spMkLst>
            <pc:docMk/>
            <pc:sldMk cId="3296652612" sldId="350"/>
            <ac:spMk id="14" creationId="{3338F66E-C4C8-25A1-C54C-8096CC77601E}"/>
          </ac:spMkLst>
        </pc:spChg>
        <pc:spChg chg="add del">
          <ac:chgData name="tanaboon tongbuasirilai" userId="3a6fbbe2-a5cd-4f36-96f1-1e3cf3325333" providerId="ADAL" clId="{58942CC7-727D-462C-9726-3871B6720FE5}" dt="2024-10-01T10:56:30.464" v="700" actId="26606"/>
          <ac:spMkLst>
            <pc:docMk/>
            <pc:sldMk cId="3296652612" sldId="350"/>
            <ac:spMk id="15" creationId="{E6995CE5-F890-4ABA-82A2-26507CE8D2A3}"/>
          </ac:spMkLst>
        </pc:spChg>
        <pc:spChg chg="add mod">
          <ac:chgData name="tanaboon tongbuasirilai" userId="3a6fbbe2-a5cd-4f36-96f1-1e3cf3325333" providerId="ADAL" clId="{58942CC7-727D-462C-9726-3871B6720FE5}" dt="2024-10-01T10:59:50.620" v="855" actId="1076"/>
          <ac:spMkLst>
            <pc:docMk/>
            <pc:sldMk cId="3296652612" sldId="350"/>
            <ac:spMk id="16" creationId="{387760F9-14CA-2E1D-3A12-E6B5F2A87286}"/>
          </ac:spMkLst>
        </pc:spChg>
        <pc:spChg chg="add">
          <ac:chgData name="tanaboon tongbuasirilai" userId="3a6fbbe2-a5cd-4f36-96f1-1e3cf3325333" providerId="ADAL" clId="{58942CC7-727D-462C-9726-3871B6720FE5}" dt="2024-10-01T10:56:30.475" v="701" actId="26606"/>
          <ac:spMkLst>
            <pc:docMk/>
            <pc:sldMk cId="3296652612" sldId="350"/>
            <ac:spMk id="17" creationId="{8B3A2D1A-45FC-4F95-B150-1C13EF2F6D09}"/>
          </ac:spMkLst>
        </pc:spChg>
        <pc:spChg chg="add">
          <ac:chgData name="tanaboon tongbuasirilai" userId="3a6fbbe2-a5cd-4f36-96f1-1e3cf3325333" providerId="ADAL" clId="{58942CC7-727D-462C-9726-3871B6720FE5}" dt="2024-10-01T10:56:30.475" v="701" actId="26606"/>
          <ac:spMkLst>
            <pc:docMk/>
            <pc:sldMk cId="3296652612" sldId="350"/>
            <ac:spMk id="18" creationId="{39C3C864-C625-4883-B868-9A4C470F4DD5}"/>
          </ac:spMkLst>
        </pc:spChg>
        <pc:picChg chg="add mod">
          <ac:chgData name="tanaboon tongbuasirilai" userId="3a6fbbe2-a5cd-4f36-96f1-1e3cf3325333" providerId="ADAL" clId="{58942CC7-727D-462C-9726-3871B6720FE5}" dt="2024-10-01T10:56:30.475" v="701" actId="26606"/>
          <ac:picMkLst>
            <pc:docMk/>
            <pc:sldMk cId="3296652612" sldId="350"/>
            <ac:picMk id="4" creationId="{A378E904-3426-3D05-CFFD-11231B2C7021}"/>
          </ac:picMkLst>
        </pc:picChg>
      </pc:sldChg>
      <pc:sldChg chg="addSp delSp modSp new mod setBg modNotesTx">
        <pc:chgData name="tanaboon tongbuasirilai" userId="3a6fbbe2-a5cd-4f36-96f1-1e3cf3325333" providerId="ADAL" clId="{58942CC7-727D-462C-9726-3871B6720FE5}" dt="2024-10-02T03:39:33.855" v="1280" actId="20577"/>
        <pc:sldMkLst>
          <pc:docMk/>
          <pc:sldMk cId="3384068164" sldId="351"/>
        </pc:sldMkLst>
        <pc:spChg chg="mod">
          <ac:chgData name="tanaboon tongbuasirilai" userId="3a6fbbe2-a5cd-4f36-96f1-1e3cf3325333" providerId="ADAL" clId="{58942CC7-727D-462C-9726-3871B6720FE5}" dt="2024-10-01T11:09:06.414" v="1227" actId="26606"/>
          <ac:spMkLst>
            <pc:docMk/>
            <pc:sldMk cId="3384068164" sldId="351"/>
            <ac:spMk id="2" creationId="{ACDBDDFC-2B81-4B43-E906-4A9088A598F6}"/>
          </ac:spMkLst>
        </pc:spChg>
        <pc:spChg chg="del">
          <ac:chgData name="tanaboon tongbuasirilai" userId="3a6fbbe2-a5cd-4f36-96f1-1e3cf3325333" providerId="ADAL" clId="{58942CC7-727D-462C-9726-3871B6720FE5}" dt="2024-10-01T11:08:53.374" v="1216" actId="478"/>
          <ac:spMkLst>
            <pc:docMk/>
            <pc:sldMk cId="3384068164" sldId="351"/>
            <ac:spMk id="3" creationId="{5EAB82FA-4FE6-2C64-E3E5-F17BE8F59AA9}"/>
          </ac:spMkLst>
        </pc:spChg>
        <pc:spChg chg="add del">
          <ac:chgData name="tanaboon tongbuasirilai" userId="3a6fbbe2-a5cd-4f36-96f1-1e3cf3325333" providerId="ADAL" clId="{58942CC7-727D-462C-9726-3871B6720FE5}" dt="2024-10-01T11:08:59.690" v="1218" actId="26606"/>
          <ac:spMkLst>
            <pc:docMk/>
            <pc:sldMk cId="3384068164" sldId="351"/>
            <ac:spMk id="7" creationId="{934F1179-B481-4F9E-BCA3-AFB972070F83}"/>
          </ac:spMkLst>
        </pc:spChg>
        <pc:spChg chg="add del">
          <ac:chgData name="tanaboon tongbuasirilai" userId="3a6fbbe2-a5cd-4f36-96f1-1e3cf3325333" providerId="ADAL" clId="{58942CC7-727D-462C-9726-3871B6720FE5}" dt="2024-10-01T11:08:59.690" v="1218" actId="26606"/>
          <ac:spMkLst>
            <pc:docMk/>
            <pc:sldMk cId="3384068164" sldId="351"/>
            <ac:spMk id="9" creationId="{827DC2C4-B485-428A-BF4A-472D2967F47F}"/>
          </ac:spMkLst>
        </pc:spChg>
        <pc:spChg chg="add del">
          <ac:chgData name="tanaboon tongbuasirilai" userId="3a6fbbe2-a5cd-4f36-96f1-1e3cf3325333" providerId="ADAL" clId="{58942CC7-727D-462C-9726-3871B6720FE5}" dt="2024-10-01T11:08:59.690" v="1218" actId="26606"/>
          <ac:spMkLst>
            <pc:docMk/>
            <pc:sldMk cId="3384068164" sldId="351"/>
            <ac:spMk id="11" creationId="{EE04B5EB-F158-4507-90DD-BD23620C7CC9}"/>
          </ac:spMkLst>
        </pc:spChg>
        <pc:spChg chg="add del">
          <ac:chgData name="tanaboon tongbuasirilai" userId="3a6fbbe2-a5cd-4f36-96f1-1e3cf3325333" providerId="ADAL" clId="{58942CC7-727D-462C-9726-3871B6720FE5}" dt="2024-10-01T11:09:00.695" v="1220" actId="26606"/>
          <ac:spMkLst>
            <pc:docMk/>
            <pc:sldMk cId="3384068164" sldId="351"/>
            <ac:spMk id="13" creationId="{289ED1AA-8684-4D37-B208-8777E1A7780D}"/>
          </ac:spMkLst>
        </pc:spChg>
        <pc:spChg chg="add del">
          <ac:chgData name="tanaboon tongbuasirilai" userId="3a6fbbe2-a5cd-4f36-96f1-1e3cf3325333" providerId="ADAL" clId="{58942CC7-727D-462C-9726-3871B6720FE5}" dt="2024-10-01T11:09:00.695" v="1220" actId="26606"/>
          <ac:spMkLst>
            <pc:docMk/>
            <pc:sldMk cId="3384068164" sldId="351"/>
            <ac:spMk id="14" creationId="{4180E01B-B1F4-437C-807D-1C930718EE64}"/>
          </ac:spMkLst>
        </pc:spChg>
        <pc:spChg chg="add del">
          <ac:chgData name="tanaboon tongbuasirilai" userId="3a6fbbe2-a5cd-4f36-96f1-1e3cf3325333" providerId="ADAL" clId="{58942CC7-727D-462C-9726-3871B6720FE5}" dt="2024-10-01T11:09:00.695" v="1220" actId="26606"/>
          <ac:spMkLst>
            <pc:docMk/>
            <pc:sldMk cId="3384068164" sldId="351"/>
            <ac:spMk id="15" creationId="{41F77738-2AF0-4750-A0C7-F97C2C17590E}"/>
          </ac:spMkLst>
        </pc:spChg>
        <pc:spChg chg="add del">
          <ac:chgData name="tanaboon tongbuasirilai" userId="3a6fbbe2-a5cd-4f36-96f1-1e3cf3325333" providerId="ADAL" clId="{58942CC7-727D-462C-9726-3871B6720FE5}" dt="2024-10-01T11:09:01.455" v="1222" actId="26606"/>
          <ac:spMkLst>
            <pc:docMk/>
            <pc:sldMk cId="3384068164" sldId="351"/>
            <ac:spMk id="17" creationId="{8C516CC8-80AC-446C-A56E-9F54B7210402}"/>
          </ac:spMkLst>
        </pc:spChg>
        <pc:spChg chg="add del">
          <ac:chgData name="tanaboon tongbuasirilai" userId="3a6fbbe2-a5cd-4f36-96f1-1e3cf3325333" providerId="ADAL" clId="{58942CC7-727D-462C-9726-3871B6720FE5}" dt="2024-10-01T11:09:01.455" v="1222" actId="26606"/>
          <ac:spMkLst>
            <pc:docMk/>
            <pc:sldMk cId="3384068164" sldId="351"/>
            <ac:spMk id="18" creationId="{0E30439A-8A5B-46EC-8283-9B6B031D40D0}"/>
          </ac:spMkLst>
        </pc:spChg>
        <pc:spChg chg="add del">
          <ac:chgData name="tanaboon tongbuasirilai" userId="3a6fbbe2-a5cd-4f36-96f1-1e3cf3325333" providerId="ADAL" clId="{58942CC7-727D-462C-9726-3871B6720FE5}" dt="2024-10-01T11:09:01.455" v="1222" actId="26606"/>
          <ac:spMkLst>
            <pc:docMk/>
            <pc:sldMk cId="3384068164" sldId="351"/>
            <ac:spMk id="19" creationId="{53947E58-F088-49F1-A3D1-DEA690192E84}"/>
          </ac:spMkLst>
        </pc:spChg>
        <pc:spChg chg="add del">
          <ac:chgData name="tanaboon tongbuasirilai" userId="3a6fbbe2-a5cd-4f36-96f1-1e3cf3325333" providerId="ADAL" clId="{58942CC7-727D-462C-9726-3871B6720FE5}" dt="2024-10-01T11:09:01.455" v="1222" actId="26606"/>
          <ac:spMkLst>
            <pc:docMk/>
            <pc:sldMk cId="3384068164" sldId="351"/>
            <ac:spMk id="20" creationId="{5CEAD642-85CF-4750-8432-7C80C901F001}"/>
          </ac:spMkLst>
        </pc:spChg>
        <pc:spChg chg="add del">
          <ac:chgData name="tanaboon tongbuasirilai" userId="3a6fbbe2-a5cd-4f36-96f1-1e3cf3325333" providerId="ADAL" clId="{58942CC7-727D-462C-9726-3871B6720FE5}" dt="2024-10-01T11:09:01.455" v="1222" actId="26606"/>
          <ac:spMkLst>
            <pc:docMk/>
            <pc:sldMk cId="3384068164" sldId="351"/>
            <ac:spMk id="21" creationId="{FA33EEAE-15D5-4119-8C1E-89D943F911EF}"/>
          </ac:spMkLst>
        </pc:spChg>
        <pc:spChg chg="add del">
          <ac:chgData name="tanaboon tongbuasirilai" userId="3a6fbbe2-a5cd-4f36-96f1-1e3cf3325333" providerId="ADAL" clId="{58942CC7-727D-462C-9726-3871B6720FE5}" dt="2024-10-01T11:09:01.455" v="1222" actId="26606"/>
          <ac:spMkLst>
            <pc:docMk/>
            <pc:sldMk cId="3384068164" sldId="351"/>
            <ac:spMk id="22" creationId="{730D8B3B-9B80-4025-B934-26DC7D7CD231}"/>
          </ac:spMkLst>
        </pc:spChg>
        <pc:spChg chg="add del">
          <ac:chgData name="tanaboon tongbuasirilai" userId="3a6fbbe2-a5cd-4f36-96f1-1e3cf3325333" providerId="ADAL" clId="{58942CC7-727D-462C-9726-3871B6720FE5}" dt="2024-10-01T11:09:01.455" v="1222" actId="26606"/>
          <ac:spMkLst>
            <pc:docMk/>
            <pc:sldMk cId="3384068164" sldId="351"/>
            <ac:spMk id="23" creationId="{B5A1B09C-1565-46F8-B70F-621C5EB48A09}"/>
          </ac:spMkLst>
        </pc:spChg>
        <pc:spChg chg="add del">
          <ac:chgData name="tanaboon tongbuasirilai" userId="3a6fbbe2-a5cd-4f36-96f1-1e3cf3325333" providerId="ADAL" clId="{58942CC7-727D-462C-9726-3871B6720FE5}" dt="2024-10-01T11:09:03.801" v="1224" actId="26606"/>
          <ac:spMkLst>
            <pc:docMk/>
            <pc:sldMk cId="3384068164" sldId="351"/>
            <ac:spMk id="25" creationId="{787F4F1C-8D3D-4EC1-B72D-A0470A5A08B8}"/>
          </ac:spMkLst>
        </pc:spChg>
        <pc:spChg chg="add del">
          <ac:chgData name="tanaboon tongbuasirilai" userId="3a6fbbe2-a5cd-4f36-96f1-1e3cf3325333" providerId="ADAL" clId="{58942CC7-727D-462C-9726-3871B6720FE5}" dt="2024-10-01T11:09:06.408" v="1226" actId="26606"/>
          <ac:spMkLst>
            <pc:docMk/>
            <pc:sldMk cId="3384068164" sldId="351"/>
            <ac:spMk id="32" creationId="{0E30439A-8A5B-46EC-8283-9B6B031D40D0}"/>
          </ac:spMkLst>
        </pc:spChg>
        <pc:spChg chg="add del">
          <ac:chgData name="tanaboon tongbuasirilai" userId="3a6fbbe2-a5cd-4f36-96f1-1e3cf3325333" providerId="ADAL" clId="{58942CC7-727D-462C-9726-3871B6720FE5}" dt="2024-10-01T11:09:06.408" v="1226" actId="26606"/>
          <ac:spMkLst>
            <pc:docMk/>
            <pc:sldMk cId="3384068164" sldId="351"/>
            <ac:spMk id="33" creationId="{5CEAD642-85CF-4750-8432-7C80C901F001}"/>
          </ac:spMkLst>
        </pc:spChg>
        <pc:spChg chg="add del">
          <ac:chgData name="tanaboon tongbuasirilai" userId="3a6fbbe2-a5cd-4f36-96f1-1e3cf3325333" providerId="ADAL" clId="{58942CC7-727D-462C-9726-3871B6720FE5}" dt="2024-10-01T11:09:06.408" v="1226" actId="26606"/>
          <ac:spMkLst>
            <pc:docMk/>
            <pc:sldMk cId="3384068164" sldId="351"/>
            <ac:spMk id="34" creationId="{FA33EEAE-15D5-4119-8C1E-89D943F911EF}"/>
          </ac:spMkLst>
        </pc:spChg>
        <pc:spChg chg="add del">
          <ac:chgData name="tanaboon tongbuasirilai" userId="3a6fbbe2-a5cd-4f36-96f1-1e3cf3325333" providerId="ADAL" clId="{58942CC7-727D-462C-9726-3871B6720FE5}" dt="2024-10-01T11:09:06.408" v="1226" actId="26606"/>
          <ac:spMkLst>
            <pc:docMk/>
            <pc:sldMk cId="3384068164" sldId="351"/>
            <ac:spMk id="35" creationId="{730D8B3B-9B80-4025-B934-26DC7D7CD231}"/>
          </ac:spMkLst>
        </pc:spChg>
        <pc:spChg chg="add del">
          <ac:chgData name="tanaboon tongbuasirilai" userId="3a6fbbe2-a5cd-4f36-96f1-1e3cf3325333" providerId="ADAL" clId="{58942CC7-727D-462C-9726-3871B6720FE5}" dt="2024-10-01T11:09:06.408" v="1226" actId="26606"/>
          <ac:spMkLst>
            <pc:docMk/>
            <pc:sldMk cId="3384068164" sldId="351"/>
            <ac:spMk id="36" creationId="{B5A1B09C-1565-46F8-B70F-621C5EB48A09}"/>
          </ac:spMkLst>
        </pc:spChg>
        <pc:spChg chg="add del">
          <ac:chgData name="tanaboon tongbuasirilai" userId="3a6fbbe2-a5cd-4f36-96f1-1e3cf3325333" providerId="ADAL" clId="{58942CC7-727D-462C-9726-3871B6720FE5}" dt="2024-10-01T11:09:06.408" v="1226" actId="26606"/>
          <ac:spMkLst>
            <pc:docMk/>
            <pc:sldMk cId="3384068164" sldId="351"/>
            <ac:spMk id="37" creationId="{8C516CC8-80AC-446C-A56E-9F54B7210402}"/>
          </ac:spMkLst>
        </pc:spChg>
        <pc:spChg chg="add del">
          <ac:chgData name="tanaboon tongbuasirilai" userId="3a6fbbe2-a5cd-4f36-96f1-1e3cf3325333" providerId="ADAL" clId="{58942CC7-727D-462C-9726-3871B6720FE5}" dt="2024-10-01T11:09:06.408" v="1226" actId="26606"/>
          <ac:spMkLst>
            <pc:docMk/>
            <pc:sldMk cId="3384068164" sldId="351"/>
            <ac:spMk id="38" creationId="{53947E58-F088-49F1-A3D1-DEA690192E84}"/>
          </ac:spMkLst>
        </pc:spChg>
        <pc:spChg chg="add">
          <ac:chgData name="tanaboon tongbuasirilai" userId="3a6fbbe2-a5cd-4f36-96f1-1e3cf3325333" providerId="ADAL" clId="{58942CC7-727D-462C-9726-3871B6720FE5}" dt="2024-10-01T11:09:06.414" v="1227" actId="26606"/>
          <ac:spMkLst>
            <pc:docMk/>
            <pc:sldMk cId="3384068164" sldId="351"/>
            <ac:spMk id="40" creationId="{934F1179-B481-4F9E-BCA3-AFB972070F83}"/>
          </ac:spMkLst>
        </pc:spChg>
        <pc:spChg chg="add">
          <ac:chgData name="tanaboon tongbuasirilai" userId="3a6fbbe2-a5cd-4f36-96f1-1e3cf3325333" providerId="ADAL" clId="{58942CC7-727D-462C-9726-3871B6720FE5}" dt="2024-10-01T11:09:06.414" v="1227" actId="26606"/>
          <ac:spMkLst>
            <pc:docMk/>
            <pc:sldMk cId="3384068164" sldId="351"/>
            <ac:spMk id="41" creationId="{827DC2C4-B485-428A-BF4A-472D2967F47F}"/>
          </ac:spMkLst>
        </pc:spChg>
        <pc:spChg chg="add">
          <ac:chgData name="tanaboon tongbuasirilai" userId="3a6fbbe2-a5cd-4f36-96f1-1e3cf3325333" providerId="ADAL" clId="{58942CC7-727D-462C-9726-3871B6720FE5}" dt="2024-10-01T11:09:06.414" v="1227" actId="26606"/>
          <ac:spMkLst>
            <pc:docMk/>
            <pc:sldMk cId="3384068164" sldId="351"/>
            <ac:spMk id="42" creationId="{EE04B5EB-F158-4507-90DD-BD23620C7CC9}"/>
          </ac:spMkLst>
        </pc:spChg>
        <pc:grpChg chg="add del">
          <ac:chgData name="tanaboon tongbuasirilai" userId="3a6fbbe2-a5cd-4f36-96f1-1e3cf3325333" providerId="ADAL" clId="{58942CC7-727D-462C-9726-3871B6720FE5}" dt="2024-10-01T11:09:03.801" v="1224" actId="26606"/>
          <ac:grpSpMkLst>
            <pc:docMk/>
            <pc:sldMk cId="3384068164" sldId="351"/>
            <ac:grpSpMk id="26" creationId="{D1E3DD61-64DB-46AD-B249-E273CD86B051}"/>
          </ac:grpSpMkLst>
        </pc:grpChg>
      </pc:sldChg>
      <pc:sldChg chg="addSp delSp modSp new mod setBg">
        <pc:chgData name="tanaboon tongbuasirilai" userId="3a6fbbe2-a5cd-4f36-96f1-1e3cf3325333" providerId="ADAL" clId="{58942CC7-727D-462C-9726-3871B6720FE5}" dt="2024-10-04T04:12:56.181" v="1514" actId="27614"/>
        <pc:sldMkLst>
          <pc:docMk/>
          <pc:sldMk cId="2638542828" sldId="352"/>
        </pc:sldMkLst>
        <pc:spChg chg="mod">
          <ac:chgData name="tanaboon tongbuasirilai" userId="3a6fbbe2-a5cd-4f36-96f1-1e3cf3325333" providerId="ADAL" clId="{58942CC7-727D-462C-9726-3871B6720FE5}" dt="2024-10-04T04:11:24.849" v="1513" actId="26606"/>
          <ac:spMkLst>
            <pc:docMk/>
            <pc:sldMk cId="2638542828" sldId="352"/>
            <ac:spMk id="2" creationId="{AD51DCDF-DE3C-53DD-1990-2695DF11814F}"/>
          </ac:spMkLst>
        </pc:spChg>
        <pc:spChg chg="del">
          <ac:chgData name="tanaboon tongbuasirilai" userId="3a6fbbe2-a5cd-4f36-96f1-1e3cf3325333" providerId="ADAL" clId="{58942CC7-727D-462C-9726-3871B6720FE5}" dt="2024-10-04T04:11:20.301" v="1511" actId="478"/>
          <ac:spMkLst>
            <pc:docMk/>
            <pc:sldMk cId="2638542828" sldId="352"/>
            <ac:spMk id="3" creationId="{C777DD2D-5846-3867-6E61-28F69A4E66AB}"/>
          </ac:spMkLst>
        </pc:spChg>
        <pc:spChg chg="add">
          <ac:chgData name="tanaboon tongbuasirilai" userId="3a6fbbe2-a5cd-4f36-96f1-1e3cf3325333" providerId="ADAL" clId="{58942CC7-727D-462C-9726-3871B6720FE5}" dt="2024-10-04T04:11:24.849" v="1513" actId="26606"/>
          <ac:spMkLst>
            <pc:docMk/>
            <pc:sldMk cId="2638542828" sldId="352"/>
            <ac:spMk id="10" creationId="{A4AC5506-6312-4701-8D3C-40187889A947}"/>
          </ac:spMkLst>
        </pc:spChg>
        <pc:picChg chg="add mod">
          <ac:chgData name="tanaboon tongbuasirilai" userId="3a6fbbe2-a5cd-4f36-96f1-1e3cf3325333" providerId="ADAL" clId="{58942CC7-727D-462C-9726-3871B6720FE5}" dt="2024-10-04T04:12:56.181" v="1514" actId="27614"/>
          <ac:picMkLst>
            <pc:docMk/>
            <pc:sldMk cId="2638542828" sldId="352"/>
            <ac:picMk id="5" creationId="{A081ACDB-121D-1B64-55BB-E7BA4A058408}"/>
          </ac:picMkLst>
        </pc:picChg>
      </pc:sldChg>
      <pc:sldChg chg="addSp delSp modSp new mod setBg">
        <pc:chgData name="tanaboon tongbuasirilai" userId="3a6fbbe2-a5cd-4f36-96f1-1e3cf3325333" providerId="ADAL" clId="{58942CC7-727D-462C-9726-3871B6720FE5}" dt="2024-10-04T04:14:24.302" v="1570" actId="26606"/>
        <pc:sldMkLst>
          <pc:docMk/>
          <pc:sldMk cId="2515586390" sldId="353"/>
        </pc:sldMkLst>
        <pc:spChg chg="mod">
          <ac:chgData name="tanaboon tongbuasirilai" userId="3a6fbbe2-a5cd-4f36-96f1-1e3cf3325333" providerId="ADAL" clId="{58942CC7-727D-462C-9726-3871B6720FE5}" dt="2024-10-04T04:14:24.302" v="1570" actId="26606"/>
          <ac:spMkLst>
            <pc:docMk/>
            <pc:sldMk cId="2515586390" sldId="353"/>
            <ac:spMk id="2" creationId="{A68AA4CC-6F15-D9FC-CE3B-E183D6EB1A12}"/>
          </ac:spMkLst>
        </pc:spChg>
        <pc:spChg chg="add del mod">
          <ac:chgData name="tanaboon tongbuasirilai" userId="3a6fbbe2-a5cd-4f36-96f1-1e3cf3325333" providerId="ADAL" clId="{58942CC7-727D-462C-9726-3871B6720FE5}" dt="2024-10-04T04:14:24.302" v="1570" actId="26606"/>
          <ac:spMkLst>
            <pc:docMk/>
            <pc:sldMk cId="2515586390" sldId="353"/>
            <ac:spMk id="3" creationId="{41726DA4-A006-92CE-87F9-BF303CECD626}"/>
          </ac:spMkLst>
        </pc:spChg>
        <pc:spChg chg="add del">
          <ac:chgData name="tanaboon tongbuasirilai" userId="3a6fbbe2-a5cd-4f36-96f1-1e3cf3325333" providerId="ADAL" clId="{58942CC7-727D-462C-9726-3871B6720FE5}" dt="2024-10-04T04:14:21.599" v="1563" actId="26606"/>
          <ac:spMkLst>
            <pc:docMk/>
            <pc:sldMk cId="2515586390" sldId="353"/>
            <ac:spMk id="9" creationId="{BACC6370-2D7E-4714-9D71-7542949D7D5D}"/>
          </ac:spMkLst>
        </pc:spChg>
        <pc:spChg chg="add del">
          <ac:chgData name="tanaboon tongbuasirilai" userId="3a6fbbe2-a5cd-4f36-96f1-1e3cf3325333" providerId="ADAL" clId="{58942CC7-727D-462C-9726-3871B6720FE5}" dt="2024-10-04T04:14:21.599" v="1563" actId="26606"/>
          <ac:spMkLst>
            <pc:docMk/>
            <pc:sldMk cId="2515586390" sldId="353"/>
            <ac:spMk id="11" creationId="{256B2C21-A230-48C0-8DF1-C46611373C44}"/>
          </ac:spMkLst>
        </pc:spChg>
        <pc:spChg chg="add del">
          <ac:chgData name="tanaboon tongbuasirilai" userId="3a6fbbe2-a5cd-4f36-96f1-1e3cf3325333" providerId="ADAL" clId="{58942CC7-727D-462C-9726-3871B6720FE5}" dt="2024-10-04T04:14:21.599" v="1563" actId="26606"/>
          <ac:spMkLst>
            <pc:docMk/>
            <pc:sldMk cId="2515586390" sldId="353"/>
            <ac:spMk id="13" creationId="{3847E18C-932D-4C95-AABA-FEC7C9499AD7}"/>
          </ac:spMkLst>
        </pc:spChg>
        <pc:spChg chg="add del">
          <ac:chgData name="tanaboon tongbuasirilai" userId="3a6fbbe2-a5cd-4f36-96f1-1e3cf3325333" providerId="ADAL" clId="{58942CC7-727D-462C-9726-3871B6720FE5}" dt="2024-10-04T04:14:21.599" v="1563" actId="26606"/>
          <ac:spMkLst>
            <pc:docMk/>
            <pc:sldMk cId="2515586390" sldId="353"/>
            <ac:spMk id="15" creationId="{3150CB11-0C61-439E-910F-5787759E72A0}"/>
          </ac:spMkLst>
        </pc:spChg>
        <pc:spChg chg="add del">
          <ac:chgData name="tanaboon tongbuasirilai" userId="3a6fbbe2-a5cd-4f36-96f1-1e3cf3325333" providerId="ADAL" clId="{58942CC7-727D-462C-9726-3871B6720FE5}" dt="2024-10-04T04:14:21.599" v="1563" actId="26606"/>
          <ac:spMkLst>
            <pc:docMk/>
            <pc:sldMk cId="2515586390" sldId="353"/>
            <ac:spMk id="17" creationId="{43F8A58B-5155-44CE-A5FF-7647B47D0A7A}"/>
          </ac:spMkLst>
        </pc:spChg>
        <pc:spChg chg="add del">
          <ac:chgData name="tanaboon tongbuasirilai" userId="3a6fbbe2-a5cd-4f36-96f1-1e3cf3325333" providerId="ADAL" clId="{58942CC7-727D-462C-9726-3871B6720FE5}" dt="2024-10-04T04:14:21.599" v="1563" actId="26606"/>
          <ac:spMkLst>
            <pc:docMk/>
            <pc:sldMk cId="2515586390" sldId="353"/>
            <ac:spMk id="19" creationId="{443F2ACA-E6D6-4028-82DD-F03C262D5DE6}"/>
          </ac:spMkLst>
        </pc:spChg>
        <pc:spChg chg="add del">
          <ac:chgData name="tanaboon tongbuasirilai" userId="3a6fbbe2-a5cd-4f36-96f1-1e3cf3325333" providerId="ADAL" clId="{58942CC7-727D-462C-9726-3871B6720FE5}" dt="2024-10-04T04:14:22.904" v="1565" actId="26606"/>
          <ac:spMkLst>
            <pc:docMk/>
            <pc:sldMk cId="2515586390" sldId="353"/>
            <ac:spMk id="21" creationId="{BACC6370-2D7E-4714-9D71-7542949D7D5D}"/>
          </ac:spMkLst>
        </pc:spChg>
        <pc:spChg chg="add del">
          <ac:chgData name="tanaboon tongbuasirilai" userId="3a6fbbe2-a5cd-4f36-96f1-1e3cf3325333" providerId="ADAL" clId="{58942CC7-727D-462C-9726-3871B6720FE5}" dt="2024-10-04T04:14:22.904" v="1565" actId="26606"/>
          <ac:spMkLst>
            <pc:docMk/>
            <pc:sldMk cId="2515586390" sldId="353"/>
            <ac:spMk id="22" creationId="{256B2C21-A230-48C0-8DF1-C46611373C44}"/>
          </ac:spMkLst>
        </pc:spChg>
        <pc:spChg chg="add del">
          <ac:chgData name="tanaboon tongbuasirilai" userId="3a6fbbe2-a5cd-4f36-96f1-1e3cf3325333" providerId="ADAL" clId="{58942CC7-727D-462C-9726-3871B6720FE5}" dt="2024-10-04T04:14:22.904" v="1565" actId="26606"/>
          <ac:spMkLst>
            <pc:docMk/>
            <pc:sldMk cId="2515586390" sldId="353"/>
            <ac:spMk id="23" creationId="{3847E18C-932D-4C95-AABA-FEC7C9499AD7}"/>
          </ac:spMkLst>
        </pc:spChg>
        <pc:spChg chg="add del">
          <ac:chgData name="tanaboon tongbuasirilai" userId="3a6fbbe2-a5cd-4f36-96f1-1e3cf3325333" providerId="ADAL" clId="{58942CC7-727D-462C-9726-3871B6720FE5}" dt="2024-10-04T04:14:22.904" v="1565" actId="26606"/>
          <ac:spMkLst>
            <pc:docMk/>
            <pc:sldMk cId="2515586390" sldId="353"/>
            <ac:spMk id="24" creationId="{3150CB11-0C61-439E-910F-5787759E72A0}"/>
          </ac:spMkLst>
        </pc:spChg>
        <pc:spChg chg="add del">
          <ac:chgData name="tanaboon tongbuasirilai" userId="3a6fbbe2-a5cd-4f36-96f1-1e3cf3325333" providerId="ADAL" clId="{58942CC7-727D-462C-9726-3871B6720FE5}" dt="2024-10-04T04:14:22.904" v="1565" actId="26606"/>
          <ac:spMkLst>
            <pc:docMk/>
            <pc:sldMk cId="2515586390" sldId="353"/>
            <ac:spMk id="25" creationId="{43F8A58B-5155-44CE-A5FF-7647B47D0A7A}"/>
          </ac:spMkLst>
        </pc:spChg>
        <pc:spChg chg="add del">
          <ac:chgData name="tanaboon tongbuasirilai" userId="3a6fbbe2-a5cd-4f36-96f1-1e3cf3325333" providerId="ADAL" clId="{58942CC7-727D-462C-9726-3871B6720FE5}" dt="2024-10-04T04:14:22.904" v="1565" actId="26606"/>
          <ac:spMkLst>
            <pc:docMk/>
            <pc:sldMk cId="2515586390" sldId="353"/>
            <ac:spMk id="26" creationId="{443F2ACA-E6D6-4028-82DD-F03C262D5DE6}"/>
          </ac:spMkLst>
        </pc:spChg>
        <pc:spChg chg="add del">
          <ac:chgData name="tanaboon tongbuasirilai" userId="3a6fbbe2-a5cd-4f36-96f1-1e3cf3325333" providerId="ADAL" clId="{58942CC7-727D-462C-9726-3871B6720FE5}" dt="2024-10-04T04:14:23.519" v="1567" actId="26606"/>
          <ac:spMkLst>
            <pc:docMk/>
            <pc:sldMk cId="2515586390" sldId="353"/>
            <ac:spMk id="29" creationId="{BACC6370-2D7E-4714-9D71-7542949D7D5D}"/>
          </ac:spMkLst>
        </pc:spChg>
        <pc:spChg chg="add del">
          <ac:chgData name="tanaboon tongbuasirilai" userId="3a6fbbe2-a5cd-4f36-96f1-1e3cf3325333" providerId="ADAL" clId="{58942CC7-727D-462C-9726-3871B6720FE5}" dt="2024-10-04T04:14:23.519" v="1567" actId="26606"/>
          <ac:spMkLst>
            <pc:docMk/>
            <pc:sldMk cId="2515586390" sldId="353"/>
            <ac:spMk id="30" creationId="{256B2C21-A230-48C0-8DF1-C46611373C44}"/>
          </ac:spMkLst>
        </pc:spChg>
        <pc:spChg chg="add del">
          <ac:chgData name="tanaboon tongbuasirilai" userId="3a6fbbe2-a5cd-4f36-96f1-1e3cf3325333" providerId="ADAL" clId="{58942CC7-727D-462C-9726-3871B6720FE5}" dt="2024-10-04T04:14:23.519" v="1567" actId="26606"/>
          <ac:spMkLst>
            <pc:docMk/>
            <pc:sldMk cId="2515586390" sldId="353"/>
            <ac:spMk id="31" creationId="{3847E18C-932D-4C95-AABA-FEC7C9499AD7}"/>
          </ac:spMkLst>
        </pc:spChg>
        <pc:spChg chg="add del">
          <ac:chgData name="tanaboon tongbuasirilai" userId="3a6fbbe2-a5cd-4f36-96f1-1e3cf3325333" providerId="ADAL" clId="{58942CC7-727D-462C-9726-3871B6720FE5}" dt="2024-10-04T04:14:23.519" v="1567" actId="26606"/>
          <ac:spMkLst>
            <pc:docMk/>
            <pc:sldMk cId="2515586390" sldId="353"/>
            <ac:spMk id="32" creationId="{3150CB11-0C61-439E-910F-5787759E72A0}"/>
          </ac:spMkLst>
        </pc:spChg>
        <pc:spChg chg="add del">
          <ac:chgData name="tanaboon tongbuasirilai" userId="3a6fbbe2-a5cd-4f36-96f1-1e3cf3325333" providerId="ADAL" clId="{58942CC7-727D-462C-9726-3871B6720FE5}" dt="2024-10-04T04:14:23.519" v="1567" actId="26606"/>
          <ac:spMkLst>
            <pc:docMk/>
            <pc:sldMk cId="2515586390" sldId="353"/>
            <ac:spMk id="33" creationId="{43F8A58B-5155-44CE-A5FF-7647B47D0A7A}"/>
          </ac:spMkLst>
        </pc:spChg>
        <pc:spChg chg="add del">
          <ac:chgData name="tanaboon tongbuasirilai" userId="3a6fbbe2-a5cd-4f36-96f1-1e3cf3325333" providerId="ADAL" clId="{58942CC7-727D-462C-9726-3871B6720FE5}" dt="2024-10-04T04:14:23.519" v="1567" actId="26606"/>
          <ac:spMkLst>
            <pc:docMk/>
            <pc:sldMk cId="2515586390" sldId="353"/>
            <ac:spMk id="34" creationId="{443F2ACA-E6D6-4028-82DD-F03C262D5DE6}"/>
          </ac:spMkLst>
        </pc:spChg>
        <pc:spChg chg="add del">
          <ac:chgData name="tanaboon tongbuasirilai" userId="3a6fbbe2-a5cd-4f36-96f1-1e3cf3325333" providerId="ADAL" clId="{58942CC7-727D-462C-9726-3871B6720FE5}" dt="2024-10-04T04:14:24.275" v="1569" actId="26606"/>
          <ac:spMkLst>
            <pc:docMk/>
            <pc:sldMk cId="2515586390" sldId="353"/>
            <ac:spMk id="37" creationId="{BACC6370-2D7E-4714-9D71-7542949D7D5D}"/>
          </ac:spMkLst>
        </pc:spChg>
        <pc:spChg chg="add del">
          <ac:chgData name="tanaboon tongbuasirilai" userId="3a6fbbe2-a5cd-4f36-96f1-1e3cf3325333" providerId="ADAL" clId="{58942CC7-727D-462C-9726-3871B6720FE5}" dt="2024-10-04T04:14:24.275" v="1569" actId="26606"/>
          <ac:spMkLst>
            <pc:docMk/>
            <pc:sldMk cId="2515586390" sldId="353"/>
            <ac:spMk id="38" creationId="{256B2C21-A230-48C0-8DF1-C46611373C44}"/>
          </ac:spMkLst>
        </pc:spChg>
        <pc:spChg chg="add del">
          <ac:chgData name="tanaboon tongbuasirilai" userId="3a6fbbe2-a5cd-4f36-96f1-1e3cf3325333" providerId="ADAL" clId="{58942CC7-727D-462C-9726-3871B6720FE5}" dt="2024-10-04T04:14:24.275" v="1569" actId="26606"/>
          <ac:spMkLst>
            <pc:docMk/>
            <pc:sldMk cId="2515586390" sldId="353"/>
            <ac:spMk id="39" creationId="{3847E18C-932D-4C95-AABA-FEC7C9499AD7}"/>
          </ac:spMkLst>
        </pc:spChg>
        <pc:spChg chg="add del">
          <ac:chgData name="tanaboon tongbuasirilai" userId="3a6fbbe2-a5cd-4f36-96f1-1e3cf3325333" providerId="ADAL" clId="{58942CC7-727D-462C-9726-3871B6720FE5}" dt="2024-10-04T04:14:24.275" v="1569" actId="26606"/>
          <ac:spMkLst>
            <pc:docMk/>
            <pc:sldMk cId="2515586390" sldId="353"/>
            <ac:spMk id="40" creationId="{3150CB11-0C61-439E-910F-5787759E72A0}"/>
          </ac:spMkLst>
        </pc:spChg>
        <pc:spChg chg="add del">
          <ac:chgData name="tanaboon tongbuasirilai" userId="3a6fbbe2-a5cd-4f36-96f1-1e3cf3325333" providerId="ADAL" clId="{58942CC7-727D-462C-9726-3871B6720FE5}" dt="2024-10-04T04:14:24.275" v="1569" actId="26606"/>
          <ac:spMkLst>
            <pc:docMk/>
            <pc:sldMk cId="2515586390" sldId="353"/>
            <ac:spMk id="41" creationId="{43F8A58B-5155-44CE-A5FF-7647B47D0A7A}"/>
          </ac:spMkLst>
        </pc:spChg>
        <pc:spChg chg="add del">
          <ac:chgData name="tanaboon tongbuasirilai" userId="3a6fbbe2-a5cd-4f36-96f1-1e3cf3325333" providerId="ADAL" clId="{58942CC7-727D-462C-9726-3871B6720FE5}" dt="2024-10-04T04:14:24.275" v="1569" actId="26606"/>
          <ac:spMkLst>
            <pc:docMk/>
            <pc:sldMk cId="2515586390" sldId="353"/>
            <ac:spMk id="42" creationId="{443F2ACA-E6D6-4028-82DD-F03C262D5DE6}"/>
          </ac:spMkLst>
        </pc:spChg>
        <pc:spChg chg="add">
          <ac:chgData name="tanaboon tongbuasirilai" userId="3a6fbbe2-a5cd-4f36-96f1-1e3cf3325333" providerId="ADAL" clId="{58942CC7-727D-462C-9726-3871B6720FE5}" dt="2024-10-04T04:14:24.302" v="1570" actId="26606"/>
          <ac:spMkLst>
            <pc:docMk/>
            <pc:sldMk cId="2515586390" sldId="353"/>
            <ac:spMk id="45" creationId="{BACC6370-2D7E-4714-9D71-7542949D7D5D}"/>
          </ac:spMkLst>
        </pc:spChg>
        <pc:spChg chg="add">
          <ac:chgData name="tanaboon tongbuasirilai" userId="3a6fbbe2-a5cd-4f36-96f1-1e3cf3325333" providerId="ADAL" clId="{58942CC7-727D-462C-9726-3871B6720FE5}" dt="2024-10-04T04:14:24.302" v="1570" actId="26606"/>
          <ac:spMkLst>
            <pc:docMk/>
            <pc:sldMk cId="2515586390" sldId="353"/>
            <ac:spMk id="46" creationId="{256B2C21-A230-48C0-8DF1-C46611373C44}"/>
          </ac:spMkLst>
        </pc:spChg>
        <pc:spChg chg="add">
          <ac:chgData name="tanaboon tongbuasirilai" userId="3a6fbbe2-a5cd-4f36-96f1-1e3cf3325333" providerId="ADAL" clId="{58942CC7-727D-462C-9726-3871B6720FE5}" dt="2024-10-04T04:14:24.302" v="1570" actId="26606"/>
          <ac:spMkLst>
            <pc:docMk/>
            <pc:sldMk cId="2515586390" sldId="353"/>
            <ac:spMk id="47" creationId="{3847E18C-932D-4C95-AABA-FEC7C9499AD7}"/>
          </ac:spMkLst>
        </pc:spChg>
        <pc:spChg chg="add">
          <ac:chgData name="tanaboon tongbuasirilai" userId="3a6fbbe2-a5cd-4f36-96f1-1e3cf3325333" providerId="ADAL" clId="{58942CC7-727D-462C-9726-3871B6720FE5}" dt="2024-10-04T04:14:24.302" v="1570" actId="26606"/>
          <ac:spMkLst>
            <pc:docMk/>
            <pc:sldMk cId="2515586390" sldId="353"/>
            <ac:spMk id="48" creationId="{3150CB11-0C61-439E-910F-5787759E72A0}"/>
          </ac:spMkLst>
        </pc:spChg>
        <pc:spChg chg="add">
          <ac:chgData name="tanaboon tongbuasirilai" userId="3a6fbbe2-a5cd-4f36-96f1-1e3cf3325333" providerId="ADAL" clId="{58942CC7-727D-462C-9726-3871B6720FE5}" dt="2024-10-04T04:14:24.302" v="1570" actId="26606"/>
          <ac:spMkLst>
            <pc:docMk/>
            <pc:sldMk cId="2515586390" sldId="353"/>
            <ac:spMk id="49" creationId="{43F8A58B-5155-44CE-A5FF-7647B47D0A7A}"/>
          </ac:spMkLst>
        </pc:spChg>
        <pc:spChg chg="add">
          <ac:chgData name="tanaboon tongbuasirilai" userId="3a6fbbe2-a5cd-4f36-96f1-1e3cf3325333" providerId="ADAL" clId="{58942CC7-727D-462C-9726-3871B6720FE5}" dt="2024-10-04T04:14:24.302" v="1570" actId="26606"/>
          <ac:spMkLst>
            <pc:docMk/>
            <pc:sldMk cId="2515586390" sldId="353"/>
            <ac:spMk id="50" creationId="{443F2ACA-E6D6-4028-82DD-F03C262D5DE6}"/>
          </ac:spMkLst>
        </pc:spChg>
        <pc:graphicFrameChg chg="add del">
          <ac:chgData name="tanaboon tongbuasirilai" userId="3a6fbbe2-a5cd-4f36-96f1-1e3cf3325333" providerId="ADAL" clId="{58942CC7-727D-462C-9726-3871B6720FE5}" dt="2024-10-04T04:14:21.599" v="1563" actId="26606"/>
          <ac:graphicFrameMkLst>
            <pc:docMk/>
            <pc:sldMk cId="2515586390" sldId="353"/>
            <ac:graphicFrameMk id="5" creationId="{41EE1101-05AD-255A-6BA1-8D7DAC0F514A}"/>
          </ac:graphicFrameMkLst>
        </pc:graphicFrameChg>
        <pc:graphicFrameChg chg="add del">
          <ac:chgData name="tanaboon tongbuasirilai" userId="3a6fbbe2-a5cd-4f36-96f1-1e3cf3325333" providerId="ADAL" clId="{58942CC7-727D-462C-9726-3871B6720FE5}" dt="2024-10-04T04:14:22.904" v="1565" actId="26606"/>
          <ac:graphicFrameMkLst>
            <pc:docMk/>
            <pc:sldMk cId="2515586390" sldId="353"/>
            <ac:graphicFrameMk id="27" creationId="{ED5EE994-DD71-EEA7-5689-750BA4A6EA85}"/>
          </ac:graphicFrameMkLst>
        </pc:graphicFrameChg>
        <pc:graphicFrameChg chg="add del">
          <ac:chgData name="tanaboon tongbuasirilai" userId="3a6fbbe2-a5cd-4f36-96f1-1e3cf3325333" providerId="ADAL" clId="{58942CC7-727D-462C-9726-3871B6720FE5}" dt="2024-10-04T04:14:23.519" v="1567" actId="26606"/>
          <ac:graphicFrameMkLst>
            <pc:docMk/>
            <pc:sldMk cId="2515586390" sldId="353"/>
            <ac:graphicFrameMk id="35" creationId="{41EE1101-05AD-255A-6BA1-8D7DAC0F514A}"/>
          </ac:graphicFrameMkLst>
        </pc:graphicFrameChg>
        <pc:graphicFrameChg chg="add del">
          <ac:chgData name="tanaboon tongbuasirilai" userId="3a6fbbe2-a5cd-4f36-96f1-1e3cf3325333" providerId="ADAL" clId="{58942CC7-727D-462C-9726-3871B6720FE5}" dt="2024-10-04T04:14:24.275" v="1569" actId="26606"/>
          <ac:graphicFrameMkLst>
            <pc:docMk/>
            <pc:sldMk cId="2515586390" sldId="353"/>
            <ac:graphicFrameMk id="43" creationId="{ED5EE994-DD71-EEA7-5689-750BA4A6EA85}"/>
          </ac:graphicFrameMkLst>
        </pc:graphicFrameChg>
        <pc:graphicFrameChg chg="add">
          <ac:chgData name="tanaboon tongbuasirilai" userId="3a6fbbe2-a5cd-4f36-96f1-1e3cf3325333" providerId="ADAL" clId="{58942CC7-727D-462C-9726-3871B6720FE5}" dt="2024-10-04T04:14:24.302" v="1570" actId="26606"/>
          <ac:graphicFrameMkLst>
            <pc:docMk/>
            <pc:sldMk cId="2515586390" sldId="353"/>
            <ac:graphicFrameMk id="51" creationId="{41EE1101-05AD-255A-6BA1-8D7DAC0F514A}"/>
          </ac:graphicFrameMkLst>
        </pc:graphicFrameChg>
      </pc:sldChg>
      <pc:sldChg chg="addSp delSp modSp new mod setBg">
        <pc:chgData name="tanaboon tongbuasirilai" userId="3a6fbbe2-a5cd-4f36-96f1-1e3cf3325333" providerId="ADAL" clId="{58942CC7-727D-462C-9726-3871B6720FE5}" dt="2024-10-04T04:15:00.479" v="1601" actId="26606"/>
        <pc:sldMkLst>
          <pc:docMk/>
          <pc:sldMk cId="263047404" sldId="354"/>
        </pc:sldMkLst>
        <pc:spChg chg="mod">
          <ac:chgData name="tanaboon tongbuasirilai" userId="3a6fbbe2-a5cd-4f36-96f1-1e3cf3325333" providerId="ADAL" clId="{58942CC7-727D-462C-9726-3871B6720FE5}" dt="2024-10-04T04:15:00.479" v="1601" actId="26606"/>
          <ac:spMkLst>
            <pc:docMk/>
            <pc:sldMk cId="263047404" sldId="354"/>
            <ac:spMk id="2" creationId="{84B970E2-D76B-479C-47CE-FC002EA2E599}"/>
          </ac:spMkLst>
        </pc:spChg>
        <pc:spChg chg="del mod">
          <ac:chgData name="tanaboon tongbuasirilai" userId="3a6fbbe2-a5cd-4f36-96f1-1e3cf3325333" providerId="ADAL" clId="{58942CC7-727D-462C-9726-3871B6720FE5}" dt="2024-10-04T04:15:00.479" v="1601" actId="26606"/>
          <ac:spMkLst>
            <pc:docMk/>
            <pc:sldMk cId="263047404" sldId="354"/>
            <ac:spMk id="3" creationId="{14D50327-D43D-EF8E-BBD4-8636E2D1673C}"/>
          </ac:spMkLst>
        </pc:spChg>
        <pc:spChg chg="add">
          <ac:chgData name="tanaboon tongbuasirilai" userId="3a6fbbe2-a5cd-4f36-96f1-1e3cf3325333" providerId="ADAL" clId="{58942CC7-727D-462C-9726-3871B6720FE5}" dt="2024-10-04T04:15:00.479" v="1601" actId="26606"/>
          <ac:spMkLst>
            <pc:docMk/>
            <pc:sldMk cId="263047404" sldId="354"/>
            <ac:spMk id="9" creationId="{BACC6370-2D7E-4714-9D71-7542949D7D5D}"/>
          </ac:spMkLst>
        </pc:spChg>
        <pc:spChg chg="add">
          <ac:chgData name="tanaboon tongbuasirilai" userId="3a6fbbe2-a5cd-4f36-96f1-1e3cf3325333" providerId="ADAL" clId="{58942CC7-727D-462C-9726-3871B6720FE5}" dt="2024-10-04T04:15:00.479" v="1601" actId="26606"/>
          <ac:spMkLst>
            <pc:docMk/>
            <pc:sldMk cId="263047404" sldId="354"/>
            <ac:spMk id="11" creationId="{256B2C21-A230-48C0-8DF1-C46611373C44}"/>
          </ac:spMkLst>
        </pc:spChg>
        <pc:spChg chg="add">
          <ac:chgData name="tanaboon tongbuasirilai" userId="3a6fbbe2-a5cd-4f36-96f1-1e3cf3325333" providerId="ADAL" clId="{58942CC7-727D-462C-9726-3871B6720FE5}" dt="2024-10-04T04:15:00.479" v="1601" actId="26606"/>
          <ac:spMkLst>
            <pc:docMk/>
            <pc:sldMk cId="263047404" sldId="354"/>
            <ac:spMk id="13" creationId="{3847E18C-932D-4C95-AABA-FEC7C9499AD7}"/>
          </ac:spMkLst>
        </pc:spChg>
        <pc:spChg chg="add">
          <ac:chgData name="tanaboon tongbuasirilai" userId="3a6fbbe2-a5cd-4f36-96f1-1e3cf3325333" providerId="ADAL" clId="{58942CC7-727D-462C-9726-3871B6720FE5}" dt="2024-10-04T04:15:00.479" v="1601" actId="26606"/>
          <ac:spMkLst>
            <pc:docMk/>
            <pc:sldMk cId="263047404" sldId="354"/>
            <ac:spMk id="15" creationId="{3150CB11-0C61-439E-910F-5787759E72A0}"/>
          </ac:spMkLst>
        </pc:spChg>
        <pc:spChg chg="add">
          <ac:chgData name="tanaboon tongbuasirilai" userId="3a6fbbe2-a5cd-4f36-96f1-1e3cf3325333" providerId="ADAL" clId="{58942CC7-727D-462C-9726-3871B6720FE5}" dt="2024-10-04T04:15:00.479" v="1601" actId="26606"/>
          <ac:spMkLst>
            <pc:docMk/>
            <pc:sldMk cId="263047404" sldId="354"/>
            <ac:spMk id="17" creationId="{43F8A58B-5155-44CE-A5FF-7647B47D0A7A}"/>
          </ac:spMkLst>
        </pc:spChg>
        <pc:spChg chg="add">
          <ac:chgData name="tanaboon tongbuasirilai" userId="3a6fbbe2-a5cd-4f36-96f1-1e3cf3325333" providerId="ADAL" clId="{58942CC7-727D-462C-9726-3871B6720FE5}" dt="2024-10-04T04:15:00.479" v="1601" actId="26606"/>
          <ac:spMkLst>
            <pc:docMk/>
            <pc:sldMk cId="263047404" sldId="354"/>
            <ac:spMk id="19" creationId="{443F2ACA-E6D6-4028-82DD-F03C262D5DE6}"/>
          </ac:spMkLst>
        </pc:spChg>
        <pc:graphicFrameChg chg="add">
          <ac:chgData name="tanaboon tongbuasirilai" userId="3a6fbbe2-a5cd-4f36-96f1-1e3cf3325333" providerId="ADAL" clId="{58942CC7-727D-462C-9726-3871B6720FE5}" dt="2024-10-04T04:15:00.479" v="1601" actId="26606"/>
          <ac:graphicFrameMkLst>
            <pc:docMk/>
            <pc:sldMk cId="263047404" sldId="354"/>
            <ac:graphicFrameMk id="5" creationId="{911EF86A-34CC-B235-4738-7D7EAACAD7F2}"/>
          </ac:graphicFrameMkLst>
        </pc:graphicFrameChg>
      </pc:sldChg>
      <pc:sldChg chg="addSp delSp modSp new mod setBg">
        <pc:chgData name="tanaboon tongbuasirilai" userId="3a6fbbe2-a5cd-4f36-96f1-1e3cf3325333" providerId="ADAL" clId="{58942CC7-727D-462C-9726-3871B6720FE5}" dt="2024-10-04T04:16:44.277" v="1632" actId="26606"/>
        <pc:sldMkLst>
          <pc:docMk/>
          <pc:sldMk cId="323429821" sldId="355"/>
        </pc:sldMkLst>
        <pc:spChg chg="mod">
          <ac:chgData name="tanaboon tongbuasirilai" userId="3a6fbbe2-a5cd-4f36-96f1-1e3cf3325333" providerId="ADAL" clId="{58942CC7-727D-462C-9726-3871B6720FE5}" dt="2024-10-04T04:16:44.277" v="1632" actId="26606"/>
          <ac:spMkLst>
            <pc:docMk/>
            <pc:sldMk cId="323429821" sldId="355"/>
            <ac:spMk id="2" creationId="{3237CFBA-F76E-08D7-CDF3-A07EA68E65D9}"/>
          </ac:spMkLst>
        </pc:spChg>
        <pc:spChg chg="del mod">
          <ac:chgData name="tanaboon tongbuasirilai" userId="3a6fbbe2-a5cd-4f36-96f1-1e3cf3325333" providerId="ADAL" clId="{58942CC7-727D-462C-9726-3871B6720FE5}" dt="2024-10-04T04:16:44.277" v="1632" actId="26606"/>
          <ac:spMkLst>
            <pc:docMk/>
            <pc:sldMk cId="323429821" sldId="355"/>
            <ac:spMk id="3" creationId="{245BC5E5-5765-DEA5-7378-51FF451F80B9}"/>
          </ac:spMkLst>
        </pc:spChg>
        <pc:spChg chg="add">
          <ac:chgData name="tanaboon tongbuasirilai" userId="3a6fbbe2-a5cd-4f36-96f1-1e3cf3325333" providerId="ADAL" clId="{58942CC7-727D-462C-9726-3871B6720FE5}" dt="2024-10-04T04:16:44.277" v="1632" actId="26606"/>
          <ac:spMkLst>
            <pc:docMk/>
            <pc:sldMk cId="323429821" sldId="355"/>
            <ac:spMk id="9" creationId="{BACC6370-2D7E-4714-9D71-7542949D7D5D}"/>
          </ac:spMkLst>
        </pc:spChg>
        <pc:spChg chg="add">
          <ac:chgData name="tanaboon tongbuasirilai" userId="3a6fbbe2-a5cd-4f36-96f1-1e3cf3325333" providerId="ADAL" clId="{58942CC7-727D-462C-9726-3871B6720FE5}" dt="2024-10-04T04:16:44.277" v="1632" actId="26606"/>
          <ac:spMkLst>
            <pc:docMk/>
            <pc:sldMk cId="323429821" sldId="355"/>
            <ac:spMk id="11" creationId="{256B2C21-A230-48C0-8DF1-C46611373C44}"/>
          </ac:spMkLst>
        </pc:spChg>
        <pc:spChg chg="add">
          <ac:chgData name="tanaboon tongbuasirilai" userId="3a6fbbe2-a5cd-4f36-96f1-1e3cf3325333" providerId="ADAL" clId="{58942CC7-727D-462C-9726-3871B6720FE5}" dt="2024-10-04T04:16:44.277" v="1632" actId="26606"/>
          <ac:spMkLst>
            <pc:docMk/>
            <pc:sldMk cId="323429821" sldId="355"/>
            <ac:spMk id="13" creationId="{3847E18C-932D-4C95-AABA-FEC7C9499AD7}"/>
          </ac:spMkLst>
        </pc:spChg>
        <pc:spChg chg="add">
          <ac:chgData name="tanaboon tongbuasirilai" userId="3a6fbbe2-a5cd-4f36-96f1-1e3cf3325333" providerId="ADAL" clId="{58942CC7-727D-462C-9726-3871B6720FE5}" dt="2024-10-04T04:16:44.277" v="1632" actId="26606"/>
          <ac:spMkLst>
            <pc:docMk/>
            <pc:sldMk cId="323429821" sldId="355"/>
            <ac:spMk id="15" creationId="{3150CB11-0C61-439E-910F-5787759E72A0}"/>
          </ac:spMkLst>
        </pc:spChg>
        <pc:spChg chg="add">
          <ac:chgData name="tanaboon tongbuasirilai" userId="3a6fbbe2-a5cd-4f36-96f1-1e3cf3325333" providerId="ADAL" clId="{58942CC7-727D-462C-9726-3871B6720FE5}" dt="2024-10-04T04:16:44.277" v="1632" actId="26606"/>
          <ac:spMkLst>
            <pc:docMk/>
            <pc:sldMk cId="323429821" sldId="355"/>
            <ac:spMk id="17" creationId="{43F8A58B-5155-44CE-A5FF-7647B47D0A7A}"/>
          </ac:spMkLst>
        </pc:spChg>
        <pc:spChg chg="add">
          <ac:chgData name="tanaboon tongbuasirilai" userId="3a6fbbe2-a5cd-4f36-96f1-1e3cf3325333" providerId="ADAL" clId="{58942CC7-727D-462C-9726-3871B6720FE5}" dt="2024-10-04T04:16:44.277" v="1632" actId="26606"/>
          <ac:spMkLst>
            <pc:docMk/>
            <pc:sldMk cId="323429821" sldId="355"/>
            <ac:spMk id="19" creationId="{443F2ACA-E6D6-4028-82DD-F03C262D5DE6}"/>
          </ac:spMkLst>
        </pc:spChg>
        <pc:graphicFrameChg chg="add">
          <ac:chgData name="tanaboon tongbuasirilai" userId="3a6fbbe2-a5cd-4f36-96f1-1e3cf3325333" providerId="ADAL" clId="{58942CC7-727D-462C-9726-3871B6720FE5}" dt="2024-10-04T04:16:44.277" v="1632" actId="26606"/>
          <ac:graphicFrameMkLst>
            <pc:docMk/>
            <pc:sldMk cId="323429821" sldId="355"/>
            <ac:graphicFrameMk id="5" creationId="{E620D794-7D88-BF7A-870F-C680589A0B19}"/>
          </ac:graphicFrameMkLst>
        </pc:graphicFrame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98605-7D10-4F00-B83A-966E757B72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th-TH"/>
        </a:p>
      </dgm:t>
    </dgm:pt>
    <dgm:pt modelId="{1175FD84-6610-4260-A5A5-1CE478CBB45D}">
      <dgm:prSet custT="1"/>
      <dgm:spPr/>
      <dgm:t>
        <a:bodyPr/>
        <a:lstStyle/>
        <a:p>
          <a:r>
            <a:rPr lang="en-US" sz="1600"/>
            <a:t>A popular open-source C/C++ library used for managing OpenGL extensions. </a:t>
          </a:r>
          <a:endParaRPr lang="th-TH" sz="1600"/>
        </a:p>
      </dgm:t>
    </dgm:pt>
    <dgm:pt modelId="{C8B9F08D-0A7E-4F76-9E27-E75AB418AA90}" type="parTrans" cxnId="{04F9211C-6622-4582-AF68-A159646AD82F}">
      <dgm:prSet/>
      <dgm:spPr/>
      <dgm:t>
        <a:bodyPr/>
        <a:lstStyle/>
        <a:p>
          <a:endParaRPr lang="th-TH" sz="2400"/>
        </a:p>
      </dgm:t>
    </dgm:pt>
    <dgm:pt modelId="{3FB17999-E666-4559-A974-F4A0ED3A3AD0}" type="sibTrans" cxnId="{04F9211C-6622-4582-AF68-A159646AD82F}">
      <dgm:prSet/>
      <dgm:spPr/>
      <dgm:t>
        <a:bodyPr/>
        <a:lstStyle/>
        <a:p>
          <a:endParaRPr lang="th-TH" sz="2400"/>
        </a:p>
      </dgm:t>
    </dgm:pt>
    <dgm:pt modelId="{7F9CE09B-501C-40F4-8EE2-78B75D40191C}">
      <dgm:prSet custT="1"/>
      <dgm:spPr/>
      <dgm:t>
        <a:bodyPr/>
        <a:lstStyle/>
        <a:p>
          <a:r>
            <a:rPr lang="en-US" sz="1600"/>
            <a:t>Since OpenGL is continuously evolving, new features and functions are added in newer versions, but these updates are not always available on all hardware or platforms. </a:t>
          </a:r>
          <a:endParaRPr lang="th-TH" sz="1600"/>
        </a:p>
      </dgm:t>
    </dgm:pt>
    <dgm:pt modelId="{13632010-8A09-49AE-AB48-67303B4D9642}" type="parTrans" cxnId="{78EE6C17-B254-4F82-A4D2-E1179E7D3EEC}">
      <dgm:prSet/>
      <dgm:spPr/>
      <dgm:t>
        <a:bodyPr/>
        <a:lstStyle/>
        <a:p>
          <a:endParaRPr lang="th-TH" sz="2400"/>
        </a:p>
      </dgm:t>
    </dgm:pt>
    <dgm:pt modelId="{BF260C07-5878-4371-907A-AF30B26C4029}" type="sibTrans" cxnId="{78EE6C17-B254-4F82-A4D2-E1179E7D3EEC}">
      <dgm:prSet/>
      <dgm:spPr/>
      <dgm:t>
        <a:bodyPr/>
        <a:lstStyle/>
        <a:p>
          <a:endParaRPr lang="th-TH" sz="2400"/>
        </a:p>
      </dgm:t>
    </dgm:pt>
    <dgm:pt modelId="{9B7E484F-55F5-4ACB-B66F-BCA7211AB966}">
      <dgm:prSet custT="1"/>
      <dgm:spPr/>
      <dgm:t>
        <a:bodyPr/>
        <a:lstStyle/>
        <a:p>
          <a:r>
            <a:rPr lang="en-US" sz="1600"/>
            <a:t>GLEW simplifies the process by allowing developers to check if specific OpenGL extensions are available at runtime.</a:t>
          </a:r>
          <a:endParaRPr lang="th-TH" sz="1600"/>
        </a:p>
      </dgm:t>
    </dgm:pt>
    <dgm:pt modelId="{F9ECDBAF-3093-4275-B309-804E728541CE}" type="parTrans" cxnId="{22465371-70B6-4AD0-9EE1-A693AD9D295E}">
      <dgm:prSet/>
      <dgm:spPr/>
      <dgm:t>
        <a:bodyPr/>
        <a:lstStyle/>
        <a:p>
          <a:endParaRPr lang="th-TH" sz="2400"/>
        </a:p>
      </dgm:t>
    </dgm:pt>
    <dgm:pt modelId="{9E792EFC-22FB-43DC-A24C-91F3B4332F0F}" type="sibTrans" cxnId="{22465371-70B6-4AD0-9EE1-A693AD9D295E}">
      <dgm:prSet/>
      <dgm:spPr/>
      <dgm:t>
        <a:bodyPr/>
        <a:lstStyle/>
        <a:p>
          <a:endParaRPr lang="th-TH" sz="2400"/>
        </a:p>
      </dgm:t>
    </dgm:pt>
    <dgm:pt modelId="{A51559E0-06CF-4121-8DB6-A0FA52B58F95}">
      <dgm:prSet custT="1"/>
      <dgm:spPr/>
      <dgm:t>
        <a:bodyPr/>
        <a:lstStyle/>
        <a:p>
          <a:r>
            <a:rPr lang="en-US" sz="1600"/>
            <a:t>Purpose</a:t>
          </a:r>
          <a:endParaRPr lang="th-TH" sz="1600"/>
        </a:p>
      </dgm:t>
    </dgm:pt>
    <dgm:pt modelId="{C6602B36-EDF4-4AAE-ADC2-4DCD384E1877}" type="parTrans" cxnId="{4DE3E30C-A1A3-4AED-B43C-4202F6B8CA80}">
      <dgm:prSet/>
      <dgm:spPr/>
      <dgm:t>
        <a:bodyPr/>
        <a:lstStyle/>
        <a:p>
          <a:endParaRPr lang="th-TH" sz="2400"/>
        </a:p>
      </dgm:t>
    </dgm:pt>
    <dgm:pt modelId="{9FC38D13-D9E9-4D40-945B-AE6CD58E24FA}" type="sibTrans" cxnId="{4DE3E30C-A1A3-4AED-B43C-4202F6B8CA80}">
      <dgm:prSet/>
      <dgm:spPr/>
      <dgm:t>
        <a:bodyPr/>
        <a:lstStyle/>
        <a:p>
          <a:endParaRPr lang="th-TH" sz="2400"/>
        </a:p>
      </dgm:t>
    </dgm:pt>
    <dgm:pt modelId="{6C9A572F-D4C2-4101-A184-45DCBFD2B4E3}">
      <dgm:prSet custT="1"/>
      <dgm:spPr/>
      <dgm:t>
        <a:bodyPr/>
        <a:lstStyle/>
        <a:p>
          <a:r>
            <a:rPr lang="en-US" sz="1100"/>
            <a:t>GLEW helps developers work with OpenGL's newer functions that might not be available across different systems, abstracting away platform-specific differences.</a:t>
          </a:r>
          <a:endParaRPr lang="th-TH" sz="1100"/>
        </a:p>
      </dgm:t>
    </dgm:pt>
    <dgm:pt modelId="{0015F47F-E3C0-4329-90ED-2A2C109157DA}" type="parTrans" cxnId="{783F33EF-6B1A-49E9-BCDD-5C731BEFE20E}">
      <dgm:prSet/>
      <dgm:spPr/>
      <dgm:t>
        <a:bodyPr/>
        <a:lstStyle/>
        <a:p>
          <a:endParaRPr lang="th-TH" sz="2400"/>
        </a:p>
      </dgm:t>
    </dgm:pt>
    <dgm:pt modelId="{AA143126-7EA0-419D-8CB1-EF15B7832DB6}" type="sibTrans" cxnId="{783F33EF-6B1A-49E9-BCDD-5C731BEFE20E}">
      <dgm:prSet/>
      <dgm:spPr/>
      <dgm:t>
        <a:bodyPr/>
        <a:lstStyle/>
        <a:p>
          <a:endParaRPr lang="th-TH" sz="2400"/>
        </a:p>
      </dgm:t>
    </dgm:pt>
    <dgm:pt modelId="{D425F9A8-12EC-4685-AF64-4536E870D9D1}">
      <dgm:prSet custT="1"/>
      <dgm:spPr/>
      <dgm:t>
        <a:bodyPr/>
        <a:lstStyle/>
        <a:p>
          <a:r>
            <a:rPr lang="en-US" sz="1600" dirty="0"/>
            <a:t>Functionality</a:t>
          </a:r>
          <a:endParaRPr lang="th-TH" sz="1600" dirty="0"/>
        </a:p>
      </dgm:t>
    </dgm:pt>
    <dgm:pt modelId="{A6318D31-EAD9-44F3-86C4-7974AD0E337B}" type="parTrans" cxnId="{57A4E747-1BFE-4D4B-89D0-773B570CFAE9}">
      <dgm:prSet/>
      <dgm:spPr/>
      <dgm:t>
        <a:bodyPr/>
        <a:lstStyle/>
        <a:p>
          <a:endParaRPr lang="th-TH" sz="2400"/>
        </a:p>
      </dgm:t>
    </dgm:pt>
    <dgm:pt modelId="{6272EE2C-BF04-42FB-8A69-38B4F09C34EA}" type="sibTrans" cxnId="{57A4E747-1BFE-4D4B-89D0-773B570CFAE9}">
      <dgm:prSet/>
      <dgm:spPr/>
      <dgm:t>
        <a:bodyPr/>
        <a:lstStyle/>
        <a:p>
          <a:endParaRPr lang="th-TH" sz="2400"/>
        </a:p>
      </dgm:t>
    </dgm:pt>
    <dgm:pt modelId="{874EAF49-7785-4646-9DE4-C8F4194181C1}">
      <dgm:prSet custT="1"/>
      <dgm:spPr/>
      <dgm:t>
        <a:bodyPr/>
        <a:lstStyle/>
        <a:p>
          <a:r>
            <a:rPr lang="en-US" sz="1100"/>
            <a:t>It provides a unified interface for checking the availability of OpenGL extensions, loading function pointers, and querying the version of OpenGL supported by the system.</a:t>
          </a:r>
          <a:endParaRPr lang="th-TH" sz="1100"/>
        </a:p>
      </dgm:t>
    </dgm:pt>
    <dgm:pt modelId="{A2431094-5AEE-4B3D-9D95-8987C7A7D996}" type="parTrans" cxnId="{9B6566D4-6C43-4B86-934F-8AFDE2340113}">
      <dgm:prSet/>
      <dgm:spPr/>
      <dgm:t>
        <a:bodyPr/>
        <a:lstStyle/>
        <a:p>
          <a:endParaRPr lang="th-TH" sz="2400"/>
        </a:p>
      </dgm:t>
    </dgm:pt>
    <dgm:pt modelId="{ADFC57A2-2DE6-411F-A521-BBD52B216C73}" type="sibTrans" cxnId="{9B6566D4-6C43-4B86-934F-8AFDE2340113}">
      <dgm:prSet/>
      <dgm:spPr/>
      <dgm:t>
        <a:bodyPr/>
        <a:lstStyle/>
        <a:p>
          <a:endParaRPr lang="th-TH" sz="2400"/>
        </a:p>
      </dgm:t>
    </dgm:pt>
    <dgm:pt modelId="{1A7D7AC8-EF8C-44BB-8CCC-9D133B309BB3}">
      <dgm:prSet custT="1"/>
      <dgm:spPr/>
      <dgm:t>
        <a:bodyPr/>
        <a:lstStyle/>
        <a:p>
          <a:r>
            <a:rPr lang="en-US" sz="1600"/>
            <a:t>Usage</a:t>
          </a:r>
          <a:endParaRPr lang="th-TH" sz="1600"/>
        </a:p>
      </dgm:t>
    </dgm:pt>
    <dgm:pt modelId="{A00976AE-2987-416B-BDA4-0F8F563D642B}" type="parTrans" cxnId="{27F27727-EE5C-4F43-A7B1-649317908C08}">
      <dgm:prSet/>
      <dgm:spPr/>
      <dgm:t>
        <a:bodyPr/>
        <a:lstStyle/>
        <a:p>
          <a:endParaRPr lang="th-TH" sz="2400"/>
        </a:p>
      </dgm:t>
    </dgm:pt>
    <dgm:pt modelId="{054B8E6A-93B9-470A-A32E-C87352B2DEEA}" type="sibTrans" cxnId="{27F27727-EE5C-4F43-A7B1-649317908C08}">
      <dgm:prSet/>
      <dgm:spPr/>
      <dgm:t>
        <a:bodyPr/>
        <a:lstStyle/>
        <a:p>
          <a:endParaRPr lang="th-TH" sz="2400"/>
        </a:p>
      </dgm:t>
    </dgm:pt>
    <dgm:pt modelId="{4FBAAC13-0A3E-41B9-972C-F4ECB393327D}">
      <dgm:prSet custT="1"/>
      <dgm:spPr/>
      <dgm:t>
        <a:bodyPr/>
        <a:lstStyle/>
        <a:p>
          <a:r>
            <a:rPr lang="en-US" sz="1100"/>
            <a:t>Typically, GLEW is initialized in an OpenGL program after creating a valid OpenGL context by calling glewInit(). This ensures that the available extensions and function pointers are set up correctly.</a:t>
          </a:r>
          <a:endParaRPr lang="th-TH" sz="1100"/>
        </a:p>
      </dgm:t>
    </dgm:pt>
    <dgm:pt modelId="{3790A975-0118-45C8-A5BA-46C0D237CC9B}" type="parTrans" cxnId="{F86D9308-1EF3-4828-8481-6FF73E9266C9}">
      <dgm:prSet/>
      <dgm:spPr/>
      <dgm:t>
        <a:bodyPr/>
        <a:lstStyle/>
        <a:p>
          <a:endParaRPr lang="th-TH" sz="2400"/>
        </a:p>
      </dgm:t>
    </dgm:pt>
    <dgm:pt modelId="{56601DC9-B7D9-4025-9F03-865C38202534}" type="sibTrans" cxnId="{F86D9308-1EF3-4828-8481-6FF73E9266C9}">
      <dgm:prSet/>
      <dgm:spPr/>
      <dgm:t>
        <a:bodyPr/>
        <a:lstStyle/>
        <a:p>
          <a:endParaRPr lang="th-TH" sz="2400"/>
        </a:p>
      </dgm:t>
    </dgm:pt>
    <dgm:pt modelId="{371FA479-D08D-4432-BEF8-0269F4591090}" type="pres">
      <dgm:prSet presAssocID="{91C98605-7D10-4F00-B83A-966E757B72A6}" presName="linearFlow" presStyleCnt="0">
        <dgm:presLayoutVars>
          <dgm:dir/>
          <dgm:resizeHandles val="exact"/>
        </dgm:presLayoutVars>
      </dgm:prSet>
      <dgm:spPr/>
    </dgm:pt>
    <dgm:pt modelId="{99B4FCA4-D5C3-4040-A493-5C3C921F6E51}" type="pres">
      <dgm:prSet presAssocID="{1175FD84-6610-4260-A5A5-1CE478CBB45D}" presName="composite" presStyleCnt="0"/>
      <dgm:spPr/>
    </dgm:pt>
    <dgm:pt modelId="{BB47B7CA-5592-4656-97EB-C81AB8764C86}" type="pres">
      <dgm:prSet presAssocID="{1175FD84-6610-4260-A5A5-1CE478CBB45D}" presName="imgShp" presStyleLbl="fgImgPlace1" presStyleIdx="0" presStyleCnt="6"/>
      <dgm:spPr/>
    </dgm:pt>
    <dgm:pt modelId="{DCB3D81E-389B-4E0A-A68A-900ADBD0245D}" type="pres">
      <dgm:prSet presAssocID="{1175FD84-6610-4260-A5A5-1CE478CBB45D}" presName="txShp" presStyleLbl="node1" presStyleIdx="0" presStyleCnt="6">
        <dgm:presLayoutVars>
          <dgm:bulletEnabled val="1"/>
        </dgm:presLayoutVars>
      </dgm:prSet>
      <dgm:spPr/>
    </dgm:pt>
    <dgm:pt modelId="{824424CB-CEE9-4617-82A7-6B34B08C618B}" type="pres">
      <dgm:prSet presAssocID="{3FB17999-E666-4559-A974-F4A0ED3A3AD0}" presName="spacing" presStyleCnt="0"/>
      <dgm:spPr/>
    </dgm:pt>
    <dgm:pt modelId="{9DAC7703-F5B4-4262-B979-D7D1CC887779}" type="pres">
      <dgm:prSet presAssocID="{7F9CE09B-501C-40F4-8EE2-78B75D40191C}" presName="composite" presStyleCnt="0"/>
      <dgm:spPr/>
    </dgm:pt>
    <dgm:pt modelId="{DC134F35-0942-40CA-A261-5600624E9FBD}" type="pres">
      <dgm:prSet presAssocID="{7F9CE09B-501C-40F4-8EE2-78B75D40191C}" presName="imgShp" presStyleLbl="fgImgPlace1" presStyleIdx="1" presStyleCnt="6"/>
      <dgm:spPr/>
    </dgm:pt>
    <dgm:pt modelId="{D56FFCC6-EBEF-4C9B-920F-80A2E3821B66}" type="pres">
      <dgm:prSet presAssocID="{7F9CE09B-501C-40F4-8EE2-78B75D40191C}" presName="txShp" presStyleLbl="node1" presStyleIdx="1" presStyleCnt="6">
        <dgm:presLayoutVars>
          <dgm:bulletEnabled val="1"/>
        </dgm:presLayoutVars>
      </dgm:prSet>
      <dgm:spPr/>
    </dgm:pt>
    <dgm:pt modelId="{B82539BC-D493-4A4A-842A-D3C3E92C27D5}" type="pres">
      <dgm:prSet presAssocID="{BF260C07-5878-4371-907A-AF30B26C4029}" presName="spacing" presStyleCnt="0"/>
      <dgm:spPr/>
    </dgm:pt>
    <dgm:pt modelId="{E8695447-7C21-4B72-A344-F9FEDBF40277}" type="pres">
      <dgm:prSet presAssocID="{9B7E484F-55F5-4ACB-B66F-BCA7211AB966}" presName="composite" presStyleCnt="0"/>
      <dgm:spPr/>
    </dgm:pt>
    <dgm:pt modelId="{034EBEA6-4DC5-43B8-8B33-86CAE6985BF4}" type="pres">
      <dgm:prSet presAssocID="{9B7E484F-55F5-4ACB-B66F-BCA7211AB966}" presName="imgShp" presStyleLbl="fgImgPlace1" presStyleIdx="2" presStyleCnt="6"/>
      <dgm:spPr/>
    </dgm:pt>
    <dgm:pt modelId="{1A408BBC-EA92-4F31-8933-33D87944081F}" type="pres">
      <dgm:prSet presAssocID="{9B7E484F-55F5-4ACB-B66F-BCA7211AB966}" presName="txShp" presStyleLbl="node1" presStyleIdx="2" presStyleCnt="6">
        <dgm:presLayoutVars>
          <dgm:bulletEnabled val="1"/>
        </dgm:presLayoutVars>
      </dgm:prSet>
      <dgm:spPr/>
    </dgm:pt>
    <dgm:pt modelId="{9B1C180D-BEB8-41A0-A491-405E12A75D63}" type="pres">
      <dgm:prSet presAssocID="{9E792EFC-22FB-43DC-A24C-91F3B4332F0F}" presName="spacing" presStyleCnt="0"/>
      <dgm:spPr/>
    </dgm:pt>
    <dgm:pt modelId="{DC75FEBF-DF75-4EA8-92BD-3178567517E3}" type="pres">
      <dgm:prSet presAssocID="{A51559E0-06CF-4121-8DB6-A0FA52B58F95}" presName="composite" presStyleCnt="0"/>
      <dgm:spPr/>
    </dgm:pt>
    <dgm:pt modelId="{33BA8645-3A93-4ED4-9A5F-92891C1049CE}" type="pres">
      <dgm:prSet presAssocID="{A51559E0-06CF-4121-8DB6-A0FA52B58F95}" presName="imgShp" presStyleLbl="fgImgPlace1" presStyleIdx="3" presStyleCnt="6"/>
      <dgm:spPr/>
    </dgm:pt>
    <dgm:pt modelId="{53D00B84-2DFA-40AC-8B39-0FE08F2C1A5D}" type="pres">
      <dgm:prSet presAssocID="{A51559E0-06CF-4121-8DB6-A0FA52B58F95}" presName="txShp" presStyleLbl="node1" presStyleIdx="3" presStyleCnt="6">
        <dgm:presLayoutVars>
          <dgm:bulletEnabled val="1"/>
        </dgm:presLayoutVars>
      </dgm:prSet>
      <dgm:spPr/>
    </dgm:pt>
    <dgm:pt modelId="{2480DA9B-FBAE-46A3-B1A9-C39B94D8A76D}" type="pres">
      <dgm:prSet presAssocID="{9FC38D13-D9E9-4D40-945B-AE6CD58E24FA}" presName="spacing" presStyleCnt="0"/>
      <dgm:spPr/>
    </dgm:pt>
    <dgm:pt modelId="{96BA1A48-A101-4B65-9F51-EE1675809E8F}" type="pres">
      <dgm:prSet presAssocID="{D425F9A8-12EC-4685-AF64-4536E870D9D1}" presName="composite" presStyleCnt="0"/>
      <dgm:spPr/>
    </dgm:pt>
    <dgm:pt modelId="{DFB34622-A9D5-4169-BDBC-3DC63A476983}" type="pres">
      <dgm:prSet presAssocID="{D425F9A8-12EC-4685-AF64-4536E870D9D1}" presName="imgShp" presStyleLbl="fgImgPlace1" presStyleIdx="4" presStyleCnt="6"/>
      <dgm:spPr/>
    </dgm:pt>
    <dgm:pt modelId="{1BD58E92-6EFD-4440-9AEB-2CE93ACDA4D4}" type="pres">
      <dgm:prSet presAssocID="{D425F9A8-12EC-4685-AF64-4536E870D9D1}" presName="txShp" presStyleLbl="node1" presStyleIdx="4" presStyleCnt="6">
        <dgm:presLayoutVars>
          <dgm:bulletEnabled val="1"/>
        </dgm:presLayoutVars>
      </dgm:prSet>
      <dgm:spPr/>
    </dgm:pt>
    <dgm:pt modelId="{21818F51-D38D-4B95-BC09-8069983E64D0}" type="pres">
      <dgm:prSet presAssocID="{6272EE2C-BF04-42FB-8A69-38B4F09C34EA}" presName="spacing" presStyleCnt="0"/>
      <dgm:spPr/>
    </dgm:pt>
    <dgm:pt modelId="{5E2DA0CE-7275-439C-8DA0-4B271D64BE4D}" type="pres">
      <dgm:prSet presAssocID="{1A7D7AC8-EF8C-44BB-8CCC-9D133B309BB3}" presName="composite" presStyleCnt="0"/>
      <dgm:spPr/>
    </dgm:pt>
    <dgm:pt modelId="{BC7507F3-6143-4CB3-B8C1-754B68967A00}" type="pres">
      <dgm:prSet presAssocID="{1A7D7AC8-EF8C-44BB-8CCC-9D133B309BB3}" presName="imgShp" presStyleLbl="fgImgPlace1" presStyleIdx="5" presStyleCnt="6"/>
      <dgm:spPr/>
    </dgm:pt>
    <dgm:pt modelId="{DB35E9EC-AD2E-47FF-B7F5-8E5D757C39D6}" type="pres">
      <dgm:prSet presAssocID="{1A7D7AC8-EF8C-44BB-8CCC-9D133B309BB3}" presName="txShp" presStyleLbl="node1" presStyleIdx="5" presStyleCnt="6">
        <dgm:presLayoutVars>
          <dgm:bulletEnabled val="1"/>
        </dgm:presLayoutVars>
      </dgm:prSet>
      <dgm:spPr/>
    </dgm:pt>
  </dgm:ptLst>
  <dgm:cxnLst>
    <dgm:cxn modelId="{F86D9308-1EF3-4828-8481-6FF73E9266C9}" srcId="{1A7D7AC8-EF8C-44BB-8CCC-9D133B309BB3}" destId="{4FBAAC13-0A3E-41B9-972C-F4ECB393327D}" srcOrd="0" destOrd="0" parTransId="{3790A975-0118-45C8-A5BA-46C0D237CC9B}" sibTransId="{56601DC9-B7D9-4025-9F03-865C38202534}"/>
    <dgm:cxn modelId="{4DE3E30C-A1A3-4AED-B43C-4202F6B8CA80}" srcId="{91C98605-7D10-4F00-B83A-966E757B72A6}" destId="{A51559E0-06CF-4121-8DB6-A0FA52B58F95}" srcOrd="3" destOrd="0" parTransId="{C6602B36-EDF4-4AAE-ADC2-4DCD384E1877}" sibTransId="{9FC38D13-D9E9-4D40-945B-AE6CD58E24FA}"/>
    <dgm:cxn modelId="{78EE6C17-B254-4F82-A4D2-E1179E7D3EEC}" srcId="{91C98605-7D10-4F00-B83A-966E757B72A6}" destId="{7F9CE09B-501C-40F4-8EE2-78B75D40191C}" srcOrd="1" destOrd="0" parTransId="{13632010-8A09-49AE-AB48-67303B4D9642}" sibTransId="{BF260C07-5878-4371-907A-AF30B26C4029}"/>
    <dgm:cxn modelId="{04F9211C-6622-4582-AF68-A159646AD82F}" srcId="{91C98605-7D10-4F00-B83A-966E757B72A6}" destId="{1175FD84-6610-4260-A5A5-1CE478CBB45D}" srcOrd="0" destOrd="0" parTransId="{C8B9F08D-0A7E-4F76-9E27-E75AB418AA90}" sibTransId="{3FB17999-E666-4559-A974-F4A0ED3A3AD0}"/>
    <dgm:cxn modelId="{7BDB9423-6518-4E4F-BA02-0D2EFC280DF8}" type="presOf" srcId="{4FBAAC13-0A3E-41B9-972C-F4ECB393327D}" destId="{DB35E9EC-AD2E-47FF-B7F5-8E5D757C39D6}" srcOrd="0" destOrd="1" presId="urn:microsoft.com/office/officeart/2005/8/layout/vList3"/>
    <dgm:cxn modelId="{27F27727-EE5C-4F43-A7B1-649317908C08}" srcId="{91C98605-7D10-4F00-B83A-966E757B72A6}" destId="{1A7D7AC8-EF8C-44BB-8CCC-9D133B309BB3}" srcOrd="5" destOrd="0" parTransId="{A00976AE-2987-416B-BDA4-0F8F563D642B}" sibTransId="{054B8E6A-93B9-470A-A32E-C87352B2DEEA}"/>
    <dgm:cxn modelId="{57A4E747-1BFE-4D4B-89D0-773B570CFAE9}" srcId="{91C98605-7D10-4F00-B83A-966E757B72A6}" destId="{D425F9A8-12EC-4685-AF64-4536E870D9D1}" srcOrd="4" destOrd="0" parTransId="{A6318D31-EAD9-44F3-86C4-7974AD0E337B}" sibTransId="{6272EE2C-BF04-42FB-8A69-38B4F09C34EA}"/>
    <dgm:cxn modelId="{3B66B069-F7BF-4375-9469-61FB9E7065E3}" type="presOf" srcId="{874EAF49-7785-4646-9DE4-C8F4194181C1}" destId="{1BD58E92-6EFD-4440-9AEB-2CE93ACDA4D4}" srcOrd="0" destOrd="1" presId="urn:microsoft.com/office/officeart/2005/8/layout/vList3"/>
    <dgm:cxn modelId="{22465371-70B6-4AD0-9EE1-A693AD9D295E}" srcId="{91C98605-7D10-4F00-B83A-966E757B72A6}" destId="{9B7E484F-55F5-4ACB-B66F-BCA7211AB966}" srcOrd="2" destOrd="0" parTransId="{F9ECDBAF-3093-4275-B309-804E728541CE}" sibTransId="{9E792EFC-22FB-43DC-A24C-91F3B4332F0F}"/>
    <dgm:cxn modelId="{EF7B685A-9EFE-436A-BCBD-23BBFB284747}" type="presOf" srcId="{7F9CE09B-501C-40F4-8EE2-78B75D40191C}" destId="{D56FFCC6-EBEF-4C9B-920F-80A2E3821B66}" srcOrd="0" destOrd="0" presId="urn:microsoft.com/office/officeart/2005/8/layout/vList3"/>
    <dgm:cxn modelId="{2F089885-9816-425A-B526-89B6C7592DA3}" type="presOf" srcId="{1175FD84-6610-4260-A5A5-1CE478CBB45D}" destId="{DCB3D81E-389B-4E0A-A68A-900ADBD0245D}" srcOrd="0" destOrd="0" presId="urn:microsoft.com/office/officeart/2005/8/layout/vList3"/>
    <dgm:cxn modelId="{41A42F9E-E88D-40A2-91CA-DECBAB8FD54B}" type="presOf" srcId="{91C98605-7D10-4F00-B83A-966E757B72A6}" destId="{371FA479-D08D-4432-BEF8-0269F4591090}" srcOrd="0" destOrd="0" presId="urn:microsoft.com/office/officeart/2005/8/layout/vList3"/>
    <dgm:cxn modelId="{22C3EDAE-C5F7-4440-ACA9-569C976EC32D}" type="presOf" srcId="{6C9A572F-D4C2-4101-A184-45DCBFD2B4E3}" destId="{53D00B84-2DFA-40AC-8B39-0FE08F2C1A5D}" srcOrd="0" destOrd="1" presId="urn:microsoft.com/office/officeart/2005/8/layout/vList3"/>
    <dgm:cxn modelId="{19FDFFC9-F4ED-4310-AE9F-74AB4DBB0E95}" type="presOf" srcId="{A51559E0-06CF-4121-8DB6-A0FA52B58F95}" destId="{53D00B84-2DFA-40AC-8B39-0FE08F2C1A5D}" srcOrd="0" destOrd="0" presId="urn:microsoft.com/office/officeart/2005/8/layout/vList3"/>
    <dgm:cxn modelId="{A5DCD4CE-6DB6-4A70-8986-7A1F4D2D4664}" type="presOf" srcId="{D425F9A8-12EC-4685-AF64-4536E870D9D1}" destId="{1BD58E92-6EFD-4440-9AEB-2CE93ACDA4D4}" srcOrd="0" destOrd="0" presId="urn:microsoft.com/office/officeart/2005/8/layout/vList3"/>
    <dgm:cxn modelId="{871AD3D2-81C3-49AD-A714-9A59AF80781E}" type="presOf" srcId="{1A7D7AC8-EF8C-44BB-8CCC-9D133B309BB3}" destId="{DB35E9EC-AD2E-47FF-B7F5-8E5D757C39D6}" srcOrd="0" destOrd="0" presId="urn:microsoft.com/office/officeart/2005/8/layout/vList3"/>
    <dgm:cxn modelId="{9B6566D4-6C43-4B86-934F-8AFDE2340113}" srcId="{D425F9A8-12EC-4685-AF64-4536E870D9D1}" destId="{874EAF49-7785-4646-9DE4-C8F4194181C1}" srcOrd="0" destOrd="0" parTransId="{A2431094-5AEE-4B3D-9D95-8987C7A7D996}" sibTransId="{ADFC57A2-2DE6-411F-A521-BBD52B216C73}"/>
    <dgm:cxn modelId="{0CDCCFE5-88C5-4D6B-AFA9-F04B18873EDC}" type="presOf" srcId="{9B7E484F-55F5-4ACB-B66F-BCA7211AB966}" destId="{1A408BBC-EA92-4F31-8933-33D87944081F}" srcOrd="0" destOrd="0" presId="urn:microsoft.com/office/officeart/2005/8/layout/vList3"/>
    <dgm:cxn modelId="{783F33EF-6B1A-49E9-BCDD-5C731BEFE20E}" srcId="{A51559E0-06CF-4121-8DB6-A0FA52B58F95}" destId="{6C9A572F-D4C2-4101-A184-45DCBFD2B4E3}" srcOrd="0" destOrd="0" parTransId="{0015F47F-E3C0-4329-90ED-2A2C109157DA}" sibTransId="{AA143126-7EA0-419D-8CB1-EF15B7832DB6}"/>
    <dgm:cxn modelId="{9EDA7194-0590-4DD2-A8A9-A38D718CEFFA}" type="presParOf" srcId="{371FA479-D08D-4432-BEF8-0269F4591090}" destId="{99B4FCA4-D5C3-4040-A493-5C3C921F6E51}" srcOrd="0" destOrd="0" presId="urn:microsoft.com/office/officeart/2005/8/layout/vList3"/>
    <dgm:cxn modelId="{2DDF423F-E169-44D8-B464-F28F12D01E94}" type="presParOf" srcId="{99B4FCA4-D5C3-4040-A493-5C3C921F6E51}" destId="{BB47B7CA-5592-4656-97EB-C81AB8764C86}" srcOrd="0" destOrd="0" presId="urn:microsoft.com/office/officeart/2005/8/layout/vList3"/>
    <dgm:cxn modelId="{A1DB7747-136D-4D76-941E-44451110450A}" type="presParOf" srcId="{99B4FCA4-D5C3-4040-A493-5C3C921F6E51}" destId="{DCB3D81E-389B-4E0A-A68A-900ADBD0245D}" srcOrd="1" destOrd="0" presId="urn:microsoft.com/office/officeart/2005/8/layout/vList3"/>
    <dgm:cxn modelId="{82A8FA29-D533-441A-83F6-E00F96A1F49F}" type="presParOf" srcId="{371FA479-D08D-4432-BEF8-0269F4591090}" destId="{824424CB-CEE9-4617-82A7-6B34B08C618B}" srcOrd="1" destOrd="0" presId="urn:microsoft.com/office/officeart/2005/8/layout/vList3"/>
    <dgm:cxn modelId="{62E12455-AED3-4334-838E-FDBF2CC1F255}" type="presParOf" srcId="{371FA479-D08D-4432-BEF8-0269F4591090}" destId="{9DAC7703-F5B4-4262-B979-D7D1CC887779}" srcOrd="2" destOrd="0" presId="urn:microsoft.com/office/officeart/2005/8/layout/vList3"/>
    <dgm:cxn modelId="{DD15CF46-8780-45F5-B145-FC382A0F79DC}" type="presParOf" srcId="{9DAC7703-F5B4-4262-B979-D7D1CC887779}" destId="{DC134F35-0942-40CA-A261-5600624E9FBD}" srcOrd="0" destOrd="0" presId="urn:microsoft.com/office/officeart/2005/8/layout/vList3"/>
    <dgm:cxn modelId="{C09A7A13-71E2-46A4-957D-C7F9C3E66B59}" type="presParOf" srcId="{9DAC7703-F5B4-4262-B979-D7D1CC887779}" destId="{D56FFCC6-EBEF-4C9B-920F-80A2E3821B66}" srcOrd="1" destOrd="0" presId="urn:microsoft.com/office/officeart/2005/8/layout/vList3"/>
    <dgm:cxn modelId="{363B56EB-A07F-4F01-9252-9330B211D544}" type="presParOf" srcId="{371FA479-D08D-4432-BEF8-0269F4591090}" destId="{B82539BC-D493-4A4A-842A-D3C3E92C27D5}" srcOrd="3" destOrd="0" presId="urn:microsoft.com/office/officeart/2005/8/layout/vList3"/>
    <dgm:cxn modelId="{36541C1B-B45B-4402-BE3C-29E9BBE52790}" type="presParOf" srcId="{371FA479-D08D-4432-BEF8-0269F4591090}" destId="{E8695447-7C21-4B72-A344-F9FEDBF40277}" srcOrd="4" destOrd="0" presId="urn:microsoft.com/office/officeart/2005/8/layout/vList3"/>
    <dgm:cxn modelId="{9F098042-9D0A-4511-AA22-7F9DEE9FF9F3}" type="presParOf" srcId="{E8695447-7C21-4B72-A344-F9FEDBF40277}" destId="{034EBEA6-4DC5-43B8-8B33-86CAE6985BF4}" srcOrd="0" destOrd="0" presId="urn:microsoft.com/office/officeart/2005/8/layout/vList3"/>
    <dgm:cxn modelId="{45230F45-652D-4936-90E2-F9B63B9ABA57}" type="presParOf" srcId="{E8695447-7C21-4B72-A344-F9FEDBF40277}" destId="{1A408BBC-EA92-4F31-8933-33D87944081F}" srcOrd="1" destOrd="0" presId="urn:microsoft.com/office/officeart/2005/8/layout/vList3"/>
    <dgm:cxn modelId="{985218D8-A02F-49B3-87B6-A70DDF745DFD}" type="presParOf" srcId="{371FA479-D08D-4432-BEF8-0269F4591090}" destId="{9B1C180D-BEB8-41A0-A491-405E12A75D63}" srcOrd="5" destOrd="0" presId="urn:microsoft.com/office/officeart/2005/8/layout/vList3"/>
    <dgm:cxn modelId="{212C5730-5D70-4930-B270-04EE254E633E}" type="presParOf" srcId="{371FA479-D08D-4432-BEF8-0269F4591090}" destId="{DC75FEBF-DF75-4EA8-92BD-3178567517E3}" srcOrd="6" destOrd="0" presId="urn:microsoft.com/office/officeart/2005/8/layout/vList3"/>
    <dgm:cxn modelId="{742E05DE-6B1E-4229-96A8-9F62D649CBB6}" type="presParOf" srcId="{DC75FEBF-DF75-4EA8-92BD-3178567517E3}" destId="{33BA8645-3A93-4ED4-9A5F-92891C1049CE}" srcOrd="0" destOrd="0" presId="urn:microsoft.com/office/officeart/2005/8/layout/vList3"/>
    <dgm:cxn modelId="{0B1B0B93-9925-439D-8ADB-7910764DE1DA}" type="presParOf" srcId="{DC75FEBF-DF75-4EA8-92BD-3178567517E3}" destId="{53D00B84-2DFA-40AC-8B39-0FE08F2C1A5D}" srcOrd="1" destOrd="0" presId="urn:microsoft.com/office/officeart/2005/8/layout/vList3"/>
    <dgm:cxn modelId="{1C99575A-040E-4D33-A25D-C26326BB8547}" type="presParOf" srcId="{371FA479-D08D-4432-BEF8-0269F4591090}" destId="{2480DA9B-FBAE-46A3-B1A9-C39B94D8A76D}" srcOrd="7" destOrd="0" presId="urn:microsoft.com/office/officeart/2005/8/layout/vList3"/>
    <dgm:cxn modelId="{06C90D98-911C-4B26-BA5B-343927A14599}" type="presParOf" srcId="{371FA479-D08D-4432-BEF8-0269F4591090}" destId="{96BA1A48-A101-4B65-9F51-EE1675809E8F}" srcOrd="8" destOrd="0" presId="urn:microsoft.com/office/officeart/2005/8/layout/vList3"/>
    <dgm:cxn modelId="{C9F98192-5A3B-42B5-BC51-0CF47EABE782}" type="presParOf" srcId="{96BA1A48-A101-4B65-9F51-EE1675809E8F}" destId="{DFB34622-A9D5-4169-BDBC-3DC63A476983}" srcOrd="0" destOrd="0" presId="urn:microsoft.com/office/officeart/2005/8/layout/vList3"/>
    <dgm:cxn modelId="{EB9BD923-942D-4E14-A390-97DF14CCB665}" type="presParOf" srcId="{96BA1A48-A101-4B65-9F51-EE1675809E8F}" destId="{1BD58E92-6EFD-4440-9AEB-2CE93ACDA4D4}" srcOrd="1" destOrd="0" presId="urn:microsoft.com/office/officeart/2005/8/layout/vList3"/>
    <dgm:cxn modelId="{071540A3-FBA3-4742-9CF8-3C4524CD8A5E}" type="presParOf" srcId="{371FA479-D08D-4432-BEF8-0269F4591090}" destId="{21818F51-D38D-4B95-BC09-8069983E64D0}" srcOrd="9" destOrd="0" presId="urn:microsoft.com/office/officeart/2005/8/layout/vList3"/>
    <dgm:cxn modelId="{E79EC4D3-EE34-4B92-AA75-E57D49B92A57}" type="presParOf" srcId="{371FA479-D08D-4432-BEF8-0269F4591090}" destId="{5E2DA0CE-7275-439C-8DA0-4B271D64BE4D}" srcOrd="10" destOrd="0" presId="urn:microsoft.com/office/officeart/2005/8/layout/vList3"/>
    <dgm:cxn modelId="{8A909C88-EBF9-4836-9536-B4E89DE39113}" type="presParOf" srcId="{5E2DA0CE-7275-439C-8DA0-4B271D64BE4D}" destId="{BC7507F3-6143-4CB3-B8C1-754B68967A00}" srcOrd="0" destOrd="0" presId="urn:microsoft.com/office/officeart/2005/8/layout/vList3"/>
    <dgm:cxn modelId="{318929FA-D2C9-43E6-9CCC-72D790E21686}" type="presParOf" srcId="{5E2DA0CE-7275-439C-8DA0-4B271D64BE4D}" destId="{DB35E9EC-AD2E-47FF-B7F5-8E5D757C39D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FD6D4-DC3E-493B-BAA9-B9385FA95599}" type="doc">
      <dgm:prSet loTypeId="urn:microsoft.com/office/officeart/2005/8/layout/hList1" loCatId="list" qsTypeId="urn:microsoft.com/office/officeart/2005/8/quickstyle/simple4" qsCatId="simple" csTypeId="urn:microsoft.com/office/officeart/2005/8/colors/colorful2" csCatId="colorful"/>
      <dgm:spPr/>
      <dgm:t>
        <a:bodyPr/>
        <a:lstStyle/>
        <a:p>
          <a:endParaRPr lang="en-US"/>
        </a:p>
      </dgm:t>
    </dgm:pt>
    <dgm:pt modelId="{FF4EDC05-E5D0-4D4A-91C6-42BCC2D2A552}">
      <dgm:prSet/>
      <dgm:spPr/>
      <dgm:t>
        <a:bodyPr/>
        <a:lstStyle/>
        <a:p>
          <a:r>
            <a:rPr lang="en-US"/>
            <a:t>States</a:t>
          </a:r>
        </a:p>
      </dgm:t>
    </dgm:pt>
    <dgm:pt modelId="{6B63A464-1D3F-47AE-8B32-9C27970F4A7B}" type="parTrans" cxnId="{65553F12-DE53-4F99-AF08-5664EB4E5AFA}">
      <dgm:prSet/>
      <dgm:spPr/>
      <dgm:t>
        <a:bodyPr/>
        <a:lstStyle/>
        <a:p>
          <a:endParaRPr lang="en-US"/>
        </a:p>
      </dgm:t>
    </dgm:pt>
    <dgm:pt modelId="{7ABA156E-1773-4EB4-80F2-FDED9439E246}" type="sibTrans" cxnId="{65553F12-DE53-4F99-AF08-5664EB4E5AFA}">
      <dgm:prSet/>
      <dgm:spPr/>
      <dgm:t>
        <a:bodyPr/>
        <a:lstStyle/>
        <a:p>
          <a:endParaRPr lang="en-US"/>
        </a:p>
      </dgm:t>
    </dgm:pt>
    <dgm:pt modelId="{098FF15C-FE63-4C4F-BA60-7A116519F1AD}">
      <dgm:prSet/>
      <dgm:spPr/>
      <dgm:t>
        <a:bodyPr/>
        <a:lstStyle/>
        <a:p>
          <a:r>
            <a:rPr lang="en-US"/>
            <a:t>A state represents a particular condition or situation of the machine at a specific point in time. For example, in a traffic light, the states could be "Red", "Yellow", and "Green".</a:t>
          </a:r>
        </a:p>
      </dgm:t>
    </dgm:pt>
    <dgm:pt modelId="{D849EFAE-BAC3-4465-B4B3-DAEBEF7F0FA6}" type="parTrans" cxnId="{8C3D847E-C1D6-433E-B9BF-E282FD05EB74}">
      <dgm:prSet/>
      <dgm:spPr/>
      <dgm:t>
        <a:bodyPr/>
        <a:lstStyle/>
        <a:p>
          <a:endParaRPr lang="en-US"/>
        </a:p>
      </dgm:t>
    </dgm:pt>
    <dgm:pt modelId="{E3B3013D-FA4C-40EC-90DC-3F898F7321FE}" type="sibTrans" cxnId="{8C3D847E-C1D6-433E-B9BF-E282FD05EB74}">
      <dgm:prSet/>
      <dgm:spPr/>
      <dgm:t>
        <a:bodyPr/>
        <a:lstStyle/>
        <a:p>
          <a:endParaRPr lang="en-US"/>
        </a:p>
      </dgm:t>
    </dgm:pt>
    <dgm:pt modelId="{F1D73D83-DD8E-4D1A-906F-4A22C391490F}">
      <dgm:prSet/>
      <dgm:spPr/>
      <dgm:t>
        <a:bodyPr/>
        <a:lstStyle/>
        <a:p>
          <a:r>
            <a:rPr lang="en-US"/>
            <a:t>Transitions</a:t>
          </a:r>
        </a:p>
      </dgm:t>
    </dgm:pt>
    <dgm:pt modelId="{E3F0A605-7BFD-471F-8E73-2FC5BDF55C71}" type="parTrans" cxnId="{9828C2E2-3CF4-4080-BBB6-F121F09ED68B}">
      <dgm:prSet/>
      <dgm:spPr/>
      <dgm:t>
        <a:bodyPr/>
        <a:lstStyle/>
        <a:p>
          <a:endParaRPr lang="en-US"/>
        </a:p>
      </dgm:t>
    </dgm:pt>
    <dgm:pt modelId="{976449DD-D4A2-4158-AD1C-AF7A1F2F926B}" type="sibTrans" cxnId="{9828C2E2-3CF4-4080-BBB6-F121F09ED68B}">
      <dgm:prSet/>
      <dgm:spPr/>
      <dgm:t>
        <a:bodyPr/>
        <a:lstStyle/>
        <a:p>
          <a:endParaRPr lang="en-US"/>
        </a:p>
      </dgm:t>
    </dgm:pt>
    <dgm:pt modelId="{E644018E-57D0-4963-A1AB-2CF2744214FA}">
      <dgm:prSet/>
      <dgm:spPr/>
      <dgm:t>
        <a:bodyPr/>
        <a:lstStyle/>
        <a:p>
          <a:r>
            <a:rPr lang="en-US"/>
            <a:t>A transition occurs when an event or input triggers a change from one state to another. Transitions are often conditional, meaning they only happen when specific criteria are met.</a:t>
          </a:r>
        </a:p>
      </dgm:t>
    </dgm:pt>
    <dgm:pt modelId="{F5E3B289-2CBA-48CC-87A0-90B1841E08C6}" type="parTrans" cxnId="{F1F4B591-D055-48F8-BBC2-4B31CF4565F0}">
      <dgm:prSet/>
      <dgm:spPr/>
      <dgm:t>
        <a:bodyPr/>
        <a:lstStyle/>
        <a:p>
          <a:endParaRPr lang="en-US"/>
        </a:p>
      </dgm:t>
    </dgm:pt>
    <dgm:pt modelId="{44B42676-C325-4A9A-9464-E065D396E0B0}" type="sibTrans" cxnId="{F1F4B591-D055-48F8-BBC2-4B31CF4565F0}">
      <dgm:prSet/>
      <dgm:spPr/>
      <dgm:t>
        <a:bodyPr/>
        <a:lstStyle/>
        <a:p>
          <a:endParaRPr lang="en-US"/>
        </a:p>
      </dgm:t>
    </dgm:pt>
    <dgm:pt modelId="{15A34E4D-6D1D-44D5-83C8-A2386EB9E617}">
      <dgm:prSet/>
      <dgm:spPr/>
      <dgm:t>
        <a:bodyPr/>
        <a:lstStyle/>
        <a:p>
          <a:r>
            <a:rPr lang="en-US"/>
            <a:t>Events</a:t>
          </a:r>
        </a:p>
      </dgm:t>
    </dgm:pt>
    <dgm:pt modelId="{F9DC7CDB-1B0C-4500-B778-ED8C56209D6C}" type="parTrans" cxnId="{8958E2EB-3734-45C5-B1E2-F37E58683B07}">
      <dgm:prSet/>
      <dgm:spPr/>
      <dgm:t>
        <a:bodyPr/>
        <a:lstStyle/>
        <a:p>
          <a:endParaRPr lang="en-US"/>
        </a:p>
      </dgm:t>
    </dgm:pt>
    <dgm:pt modelId="{17839B9A-7B7A-4A04-BD51-4167422A2A74}" type="sibTrans" cxnId="{8958E2EB-3734-45C5-B1E2-F37E58683B07}">
      <dgm:prSet/>
      <dgm:spPr/>
      <dgm:t>
        <a:bodyPr/>
        <a:lstStyle/>
        <a:p>
          <a:endParaRPr lang="en-US"/>
        </a:p>
      </dgm:t>
    </dgm:pt>
    <dgm:pt modelId="{5A251DE9-872A-439C-95D7-FC02907C6D74}">
      <dgm:prSet/>
      <dgm:spPr/>
      <dgm:t>
        <a:bodyPr/>
        <a:lstStyle/>
        <a:p>
          <a:r>
            <a:rPr lang="en-US"/>
            <a:t>Events or inputs are external or internal occurrences that cause the state machine to transition between states. These can be user inputs, sensor readings, timeouts, etc.</a:t>
          </a:r>
        </a:p>
      </dgm:t>
    </dgm:pt>
    <dgm:pt modelId="{67087C69-DDB3-46B1-A3CB-4DBAE19B8484}" type="parTrans" cxnId="{A5CB9577-D48A-40CE-B308-C8A5CD83042E}">
      <dgm:prSet/>
      <dgm:spPr/>
      <dgm:t>
        <a:bodyPr/>
        <a:lstStyle/>
        <a:p>
          <a:endParaRPr lang="en-US"/>
        </a:p>
      </dgm:t>
    </dgm:pt>
    <dgm:pt modelId="{68A8103E-7880-483B-94D5-DFF923669B46}" type="sibTrans" cxnId="{A5CB9577-D48A-40CE-B308-C8A5CD83042E}">
      <dgm:prSet/>
      <dgm:spPr/>
      <dgm:t>
        <a:bodyPr/>
        <a:lstStyle/>
        <a:p>
          <a:endParaRPr lang="en-US"/>
        </a:p>
      </dgm:t>
    </dgm:pt>
    <dgm:pt modelId="{F94E094C-727E-454E-97BA-A13FA529D7F9}">
      <dgm:prSet/>
      <dgm:spPr/>
      <dgm:t>
        <a:bodyPr/>
        <a:lstStyle/>
        <a:p>
          <a:r>
            <a:rPr lang="en-US"/>
            <a:t>Initial State</a:t>
          </a:r>
        </a:p>
      </dgm:t>
    </dgm:pt>
    <dgm:pt modelId="{E28FAD8C-CD06-4942-B418-EA9C255A4791}" type="parTrans" cxnId="{29DA9AF6-502A-4FCA-8964-829D6F90E9B8}">
      <dgm:prSet/>
      <dgm:spPr/>
      <dgm:t>
        <a:bodyPr/>
        <a:lstStyle/>
        <a:p>
          <a:endParaRPr lang="en-US"/>
        </a:p>
      </dgm:t>
    </dgm:pt>
    <dgm:pt modelId="{CF070943-4188-43B9-945B-164536AA1496}" type="sibTrans" cxnId="{29DA9AF6-502A-4FCA-8964-829D6F90E9B8}">
      <dgm:prSet/>
      <dgm:spPr/>
      <dgm:t>
        <a:bodyPr/>
        <a:lstStyle/>
        <a:p>
          <a:endParaRPr lang="en-US"/>
        </a:p>
      </dgm:t>
    </dgm:pt>
    <dgm:pt modelId="{8555A9E8-EC74-4633-A98F-82850BF3D874}">
      <dgm:prSet/>
      <dgm:spPr/>
      <dgm:t>
        <a:bodyPr/>
        <a:lstStyle/>
        <a:p>
          <a:r>
            <a:rPr lang="en-US"/>
            <a:t>The state machine must begin in a defined state when it starts operating. This is known as the initial state.</a:t>
          </a:r>
        </a:p>
      </dgm:t>
    </dgm:pt>
    <dgm:pt modelId="{2A2A71AA-7436-4ACE-923C-7FDE26D3F6D0}" type="parTrans" cxnId="{E18A7D84-AD34-4F6E-9F13-200818C4E3C3}">
      <dgm:prSet/>
      <dgm:spPr/>
      <dgm:t>
        <a:bodyPr/>
        <a:lstStyle/>
        <a:p>
          <a:endParaRPr lang="en-US"/>
        </a:p>
      </dgm:t>
    </dgm:pt>
    <dgm:pt modelId="{C3CDD31E-B6EA-466C-A1B7-60857059DDAE}" type="sibTrans" cxnId="{E18A7D84-AD34-4F6E-9F13-200818C4E3C3}">
      <dgm:prSet/>
      <dgm:spPr/>
      <dgm:t>
        <a:bodyPr/>
        <a:lstStyle/>
        <a:p>
          <a:endParaRPr lang="en-US"/>
        </a:p>
      </dgm:t>
    </dgm:pt>
    <dgm:pt modelId="{E2771BFB-A931-4535-B9DB-AC3E84FA8113}">
      <dgm:prSet/>
      <dgm:spPr/>
      <dgm:t>
        <a:bodyPr/>
        <a:lstStyle/>
        <a:p>
          <a:r>
            <a:rPr lang="en-US"/>
            <a:t>Final State</a:t>
          </a:r>
        </a:p>
      </dgm:t>
    </dgm:pt>
    <dgm:pt modelId="{10D44145-39ED-4721-91E2-012D491A2E08}" type="parTrans" cxnId="{E99F14F4-5A3E-4548-85B3-90258A2CB432}">
      <dgm:prSet/>
      <dgm:spPr/>
      <dgm:t>
        <a:bodyPr/>
        <a:lstStyle/>
        <a:p>
          <a:endParaRPr lang="en-US"/>
        </a:p>
      </dgm:t>
    </dgm:pt>
    <dgm:pt modelId="{2E46180E-0D35-4045-85DA-2F72FAD88DB6}" type="sibTrans" cxnId="{E99F14F4-5A3E-4548-85B3-90258A2CB432}">
      <dgm:prSet/>
      <dgm:spPr/>
      <dgm:t>
        <a:bodyPr/>
        <a:lstStyle/>
        <a:p>
          <a:endParaRPr lang="en-US"/>
        </a:p>
      </dgm:t>
    </dgm:pt>
    <dgm:pt modelId="{BE2E0DDD-F870-4E9D-9E93-FDF742D75C45}">
      <dgm:prSet/>
      <dgm:spPr/>
      <dgm:t>
        <a:bodyPr/>
        <a:lstStyle/>
        <a:p>
          <a:r>
            <a:rPr lang="en-US"/>
            <a:t>Some state machines may have a final state or accepting state that, when reached, terminates the operation of the machine.</a:t>
          </a:r>
        </a:p>
      </dgm:t>
    </dgm:pt>
    <dgm:pt modelId="{49AB9EE9-1B8D-4171-962E-A3A363FBF702}" type="parTrans" cxnId="{2470C612-B75E-4375-8BF9-2D922A0E2D16}">
      <dgm:prSet/>
      <dgm:spPr/>
      <dgm:t>
        <a:bodyPr/>
        <a:lstStyle/>
        <a:p>
          <a:endParaRPr lang="en-US"/>
        </a:p>
      </dgm:t>
    </dgm:pt>
    <dgm:pt modelId="{B6675D9B-4902-4DE4-A5D7-B3747B7B46FF}" type="sibTrans" cxnId="{2470C612-B75E-4375-8BF9-2D922A0E2D16}">
      <dgm:prSet/>
      <dgm:spPr/>
      <dgm:t>
        <a:bodyPr/>
        <a:lstStyle/>
        <a:p>
          <a:endParaRPr lang="en-US"/>
        </a:p>
      </dgm:t>
    </dgm:pt>
    <dgm:pt modelId="{89542095-BC84-4E1E-81EF-3091B4B433FE}" type="pres">
      <dgm:prSet presAssocID="{1C2FD6D4-DC3E-493B-BAA9-B9385FA95599}" presName="Name0" presStyleCnt="0">
        <dgm:presLayoutVars>
          <dgm:dir/>
          <dgm:animLvl val="lvl"/>
          <dgm:resizeHandles val="exact"/>
        </dgm:presLayoutVars>
      </dgm:prSet>
      <dgm:spPr/>
    </dgm:pt>
    <dgm:pt modelId="{0ACFC5A6-BB9F-48F9-A99C-2A121743ADB4}" type="pres">
      <dgm:prSet presAssocID="{FF4EDC05-E5D0-4D4A-91C6-42BCC2D2A552}" presName="composite" presStyleCnt="0"/>
      <dgm:spPr/>
    </dgm:pt>
    <dgm:pt modelId="{CF79FC5B-53B1-4097-B3DA-590F8817CAC4}" type="pres">
      <dgm:prSet presAssocID="{FF4EDC05-E5D0-4D4A-91C6-42BCC2D2A552}" presName="parTx" presStyleLbl="alignNode1" presStyleIdx="0" presStyleCnt="5">
        <dgm:presLayoutVars>
          <dgm:chMax val="0"/>
          <dgm:chPref val="0"/>
          <dgm:bulletEnabled val="1"/>
        </dgm:presLayoutVars>
      </dgm:prSet>
      <dgm:spPr/>
    </dgm:pt>
    <dgm:pt modelId="{11F39AFE-62A6-4128-BF98-AF1FF1B45974}" type="pres">
      <dgm:prSet presAssocID="{FF4EDC05-E5D0-4D4A-91C6-42BCC2D2A552}" presName="desTx" presStyleLbl="alignAccFollowNode1" presStyleIdx="0" presStyleCnt="5">
        <dgm:presLayoutVars>
          <dgm:bulletEnabled val="1"/>
        </dgm:presLayoutVars>
      </dgm:prSet>
      <dgm:spPr/>
    </dgm:pt>
    <dgm:pt modelId="{C6BE1EDD-E88A-41E7-A48E-3A63F53B4138}" type="pres">
      <dgm:prSet presAssocID="{7ABA156E-1773-4EB4-80F2-FDED9439E246}" presName="space" presStyleCnt="0"/>
      <dgm:spPr/>
    </dgm:pt>
    <dgm:pt modelId="{6F77FFA1-729F-47B3-9C3A-6F4BC642EF26}" type="pres">
      <dgm:prSet presAssocID="{F1D73D83-DD8E-4D1A-906F-4A22C391490F}" presName="composite" presStyleCnt="0"/>
      <dgm:spPr/>
    </dgm:pt>
    <dgm:pt modelId="{09FC6F3E-A280-4656-B224-89C8B5F86146}" type="pres">
      <dgm:prSet presAssocID="{F1D73D83-DD8E-4D1A-906F-4A22C391490F}" presName="parTx" presStyleLbl="alignNode1" presStyleIdx="1" presStyleCnt="5">
        <dgm:presLayoutVars>
          <dgm:chMax val="0"/>
          <dgm:chPref val="0"/>
          <dgm:bulletEnabled val="1"/>
        </dgm:presLayoutVars>
      </dgm:prSet>
      <dgm:spPr/>
    </dgm:pt>
    <dgm:pt modelId="{7891C3D6-6AAE-4133-9CC1-017EFE29CBF5}" type="pres">
      <dgm:prSet presAssocID="{F1D73D83-DD8E-4D1A-906F-4A22C391490F}" presName="desTx" presStyleLbl="alignAccFollowNode1" presStyleIdx="1" presStyleCnt="5">
        <dgm:presLayoutVars>
          <dgm:bulletEnabled val="1"/>
        </dgm:presLayoutVars>
      </dgm:prSet>
      <dgm:spPr/>
    </dgm:pt>
    <dgm:pt modelId="{CC5D0113-0C04-4423-8952-FB82BA186C10}" type="pres">
      <dgm:prSet presAssocID="{976449DD-D4A2-4158-AD1C-AF7A1F2F926B}" presName="space" presStyleCnt="0"/>
      <dgm:spPr/>
    </dgm:pt>
    <dgm:pt modelId="{490E1ACA-DE1D-4283-BEE0-5E7A604ACA49}" type="pres">
      <dgm:prSet presAssocID="{15A34E4D-6D1D-44D5-83C8-A2386EB9E617}" presName="composite" presStyleCnt="0"/>
      <dgm:spPr/>
    </dgm:pt>
    <dgm:pt modelId="{B7193AC8-0EA4-499C-8444-BE328F0B905D}" type="pres">
      <dgm:prSet presAssocID="{15A34E4D-6D1D-44D5-83C8-A2386EB9E617}" presName="parTx" presStyleLbl="alignNode1" presStyleIdx="2" presStyleCnt="5">
        <dgm:presLayoutVars>
          <dgm:chMax val="0"/>
          <dgm:chPref val="0"/>
          <dgm:bulletEnabled val="1"/>
        </dgm:presLayoutVars>
      </dgm:prSet>
      <dgm:spPr/>
    </dgm:pt>
    <dgm:pt modelId="{93614ACF-6B2B-443B-9B19-2CB0C0838F34}" type="pres">
      <dgm:prSet presAssocID="{15A34E4D-6D1D-44D5-83C8-A2386EB9E617}" presName="desTx" presStyleLbl="alignAccFollowNode1" presStyleIdx="2" presStyleCnt="5">
        <dgm:presLayoutVars>
          <dgm:bulletEnabled val="1"/>
        </dgm:presLayoutVars>
      </dgm:prSet>
      <dgm:spPr/>
    </dgm:pt>
    <dgm:pt modelId="{29D040C2-858B-49D4-86C0-55122B91B09F}" type="pres">
      <dgm:prSet presAssocID="{17839B9A-7B7A-4A04-BD51-4167422A2A74}" presName="space" presStyleCnt="0"/>
      <dgm:spPr/>
    </dgm:pt>
    <dgm:pt modelId="{3D3CB5EA-EE8F-4A14-81B4-E4E2F9E07DB6}" type="pres">
      <dgm:prSet presAssocID="{F94E094C-727E-454E-97BA-A13FA529D7F9}" presName="composite" presStyleCnt="0"/>
      <dgm:spPr/>
    </dgm:pt>
    <dgm:pt modelId="{E6ED2F9D-F041-43F7-ADDB-50D9C06E6EB7}" type="pres">
      <dgm:prSet presAssocID="{F94E094C-727E-454E-97BA-A13FA529D7F9}" presName="parTx" presStyleLbl="alignNode1" presStyleIdx="3" presStyleCnt="5">
        <dgm:presLayoutVars>
          <dgm:chMax val="0"/>
          <dgm:chPref val="0"/>
          <dgm:bulletEnabled val="1"/>
        </dgm:presLayoutVars>
      </dgm:prSet>
      <dgm:spPr/>
    </dgm:pt>
    <dgm:pt modelId="{099ACC80-4FE2-4DAE-A03C-55DB7DE03FB3}" type="pres">
      <dgm:prSet presAssocID="{F94E094C-727E-454E-97BA-A13FA529D7F9}" presName="desTx" presStyleLbl="alignAccFollowNode1" presStyleIdx="3" presStyleCnt="5">
        <dgm:presLayoutVars>
          <dgm:bulletEnabled val="1"/>
        </dgm:presLayoutVars>
      </dgm:prSet>
      <dgm:spPr/>
    </dgm:pt>
    <dgm:pt modelId="{07E5CA96-2273-48BF-BE7B-3D79856FB96A}" type="pres">
      <dgm:prSet presAssocID="{CF070943-4188-43B9-945B-164536AA1496}" presName="space" presStyleCnt="0"/>
      <dgm:spPr/>
    </dgm:pt>
    <dgm:pt modelId="{62EE40A9-4649-48C6-A199-2C9FF2F89F78}" type="pres">
      <dgm:prSet presAssocID="{E2771BFB-A931-4535-B9DB-AC3E84FA8113}" presName="composite" presStyleCnt="0"/>
      <dgm:spPr/>
    </dgm:pt>
    <dgm:pt modelId="{4045D507-F87D-4E7A-BB74-8419C0D32885}" type="pres">
      <dgm:prSet presAssocID="{E2771BFB-A931-4535-B9DB-AC3E84FA8113}" presName="parTx" presStyleLbl="alignNode1" presStyleIdx="4" presStyleCnt="5">
        <dgm:presLayoutVars>
          <dgm:chMax val="0"/>
          <dgm:chPref val="0"/>
          <dgm:bulletEnabled val="1"/>
        </dgm:presLayoutVars>
      </dgm:prSet>
      <dgm:spPr/>
    </dgm:pt>
    <dgm:pt modelId="{97FD371A-4F58-4AFD-AF73-4EF5EC99412E}" type="pres">
      <dgm:prSet presAssocID="{E2771BFB-A931-4535-B9DB-AC3E84FA8113}" presName="desTx" presStyleLbl="alignAccFollowNode1" presStyleIdx="4" presStyleCnt="5">
        <dgm:presLayoutVars>
          <dgm:bulletEnabled val="1"/>
        </dgm:presLayoutVars>
      </dgm:prSet>
      <dgm:spPr/>
    </dgm:pt>
  </dgm:ptLst>
  <dgm:cxnLst>
    <dgm:cxn modelId="{F7AC6111-0504-4F1B-AF1E-754D129E4752}" type="presOf" srcId="{F94E094C-727E-454E-97BA-A13FA529D7F9}" destId="{E6ED2F9D-F041-43F7-ADDB-50D9C06E6EB7}" srcOrd="0" destOrd="0" presId="urn:microsoft.com/office/officeart/2005/8/layout/hList1"/>
    <dgm:cxn modelId="{65553F12-DE53-4F99-AF08-5664EB4E5AFA}" srcId="{1C2FD6D4-DC3E-493B-BAA9-B9385FA95599}" destId="{FF4EDC05-E5D0-4D4A-91C6-42BCC2D2A552}" srcOrd="0" destOrd="0" parTransId="{6B63A464-1D3F-47AE-8B32-9C27970F4A7B}" sibTransId="{7ABA156E-1773-4EB4-80F2-FDED9439E246}"/>
    <dgm:cxn modelId="{2470C612-B75E-4375-8BF9-2D922A0E2D16}" srcId="{E2771BFB-A931-4535-B9DB-AC3E84FA8113}" destId="{BE2E0DDD-F870-4E9D-9E93-FDF742D75C45}" srcOrd="0" destOrd="0" parTransId="{49AB9EE9-1B8D-4171-962E-A3A363FBF702}" sibTransId="{B6675D9B-4902-4DE4-A5D7-B3747B7B46FF}"/>
    <dgm:cxn modelId="{03FA0525-1F88-41CC-A886-65A5931B4994}" type="presOf" srcId="{E2771BFB-A931-4535-B9DB-AC3E84FA8113}" destId="{4045D507-F87D-4E7A-BB74-8419C0D32885}" srcOrd="0" destOrd="0" presId="urn:microsoft.com/office/officeart/2005/8/layout/hList1"/>
    <dgm:cxn modelId="{999F8634-7CC6-4B66-9D74-231693258A03}" type="presOf" srcId="{FF4EDC05-E5D0-4D4A-91C6-42BCC2D2A552}" destId="{CF79FC5B-53B1-4097-B3DA-590F8817CAC4}" srcOrd="0" destOrd="0" presId="urn:microsoft.com/office/officeart/2005/8/layout/hList1"/>
    <dgm:cxn modelId="{EA695A6C-DB66-4BAD-B2E1-EA89E587E389}" type="presOf" srcId="{15A34E4D-6D1D-44D5-83C8-A2386EB9E617}" destId="{B7193AC8-0EA4-499C-8444-BE328F0B905D}" srcOrd="0" destOrd="0" presId="urn:microsoft.com/office/officeart/2005/8/layout/hList1"/>
    <dgm:cxn modelId="{9EE9634E-88B4-40D7-98F2-6815E8CF12A2}" type="presOf" srcId="{1C2FD6D4-DC3E-493B-BAA9-B9385FA95599}" destId="{89542095-BC84-4E1E-81EF-3091B4B433FE}" srcOrd="0" destOrd="0" presId="urn:microsoft.com/office/officeart/2005/8/layout/hList1"/>
    <dgm:cxn modelId="{A5CB9577-D48A-40CE-B308-C8A5CD83042E}" srcId="{15A34E4D-6D1D-44D5-83C8-A2386EB9E617}" destId="{5A251DE9-872A-439C-95D7-FC02907C6D74}" srcOrd="0" destOrd="0" parTransId="{67087C69-DDB3-46B1-A3CB-4DBAE19B8484}" sibTransId="{68A8103E-7880-483B-94D5-DFF923669B46}"/>
    <dgm:cxn modelId="{8C3D847E-C1D6-433E-B9BF-E282FD05EB74}" srcId="{FF4EDC05-E5D0-4D4A-91C6-42BCC2D2A552}" destId="{098FF15C-FE63-4C4F-BA60-7A116519F1AD}" srcOrd="0" destOrd="0" parTransId="{D849EFAE-BAC3-4465-B4B3-DAEBEF7F0FA6}" sibTransId="{E3B3013D-FA4C-40EC-90DC-3F898F7321FE}"/>
    <dgm:cxn modelId="{E18A7D84-AD34-4F6E-9F13-200818C4E3C3}" srcId="{F94E094C-727E-454E-97BA-A13FA529D7F9}" destId="{8555A9E8-EC74-4633-A98F-82850BF3D874}" srcOrd="0" destOrd="0" parTransId="{2A2A71AA-7436-4ACE-923C-7FDE26D3F6D0}" sibTransId="{C3CDD31E-B6EA-466C-A1B7-60857059DDAE}"/>
    <dgm:cxn modelId="{F1F4B591-D055-48F8-BBC2-4B31CF4565F0}" srcId="{F1D73D83-DD8E-4D1A-906F-4A22C391490F}" destId="{E644018E-57D0-4963-A1AB-2CF2744214FA}" srcOrd="0" destOrd="0" parTransId="{F5E3B289-2CBA-48CC-87A0-90B1841E08C6}" sibTransId="{44B42676-C325-4A9A-9464-E065D396E0B0}"/>
    <dgm:cxn modelId="{69797795-29BC-4437-ABE8-56F05CC7CB4B}" type="presOf" srcId="{F1D73D83-DD8E-4D1A-906F-4A22C391490F}" destId="{09FC6F3E-A280-4656-B224-89C8B5F86146}" srcOrd="0" destOrd="0" presId="urn:microsoft.com/office/officeart/2005/8/layout/hList1"/>
    <dgm:cxn modelId="{D30F7297-91DD-4139-B2A1-F546595E216A}" type="presOf" srcId="{BE2E0DDD-F870-4E9D-9E93-FDF742D75C45}" destId="{97FD371A-4F58-4AFD-AF73-4EF5EC99412E}" srcOrd="0" destOrd="0" presId="urn:microsoft.com/office/officeart/2005/8/layout/hList1"/>
    <dgm:cxn modelId="{235A5F9B-4A6B-4C18-872D-EB113B9AEE46}" type="presOf" srcId="{098FF15C-FE63-4C4F-BA60-7A116519F1AD}" destId="{11F39AFE-62A6-4128-BF98-AF1FF1B45974}" srcOrd="0" destOrd="0" presId="urn:microsoft.com/office/officeart/2005/8/layout/hList1"/>
    <dgm:cxn modelId="{CC5AB5AD-82B6-4474-8C56-2BAD15324F23}" type="presOf" srcId="{E644018E-57D0-4963-A1AB-2CF2744214FA}" destId="{7891C3D6-6AAE-4133-9CC1-017EFE29CBF5}" srcOrd="0" destOrd="0" presId="urn:microsoft.com/office/officeart/2005/8/layout/hList1"/>
    <dgm:cxn modelId="{A53FB5CB-7459-49D9-84AB-458CD0599186}" type="presOf" srcId="{5A251DE9-872A-439C-95D7-FC02907C6D74}" destId="{93614ACF-6B2B-443B-9B19-2CB0C0838F34}" srcOrd="0" destOrd="0" presId="urn:microsoft.com/office/officeart/2005/8/layout/hList1"/>
    <dgm:cxn modelId="{9828C2E2-3CF4-4080-BBB6-F121F09ED68B}" srcId="{1C2FD6D4-DC3E-493B-BAA9-B9385FA95599}" destId="{F1D73D83-DD8E-4D1A-906F-4A22C391490F}" srcOrd="1" destOrd="0" parTransId="{E3F0A605-7BFD-471F-8E73-2FC5BDF55C71}" sibTransId="{976449DD-D4A2-4158-AD1C-AF7A1F2F926B}"/>
    <dgm:cxn modelId="{E6B92EE6-D2CB-4BA3-8A8D-A5C0F1E7B49E}" type="presOf" srcId="{8555A9E8-EC74-4633-A98F-82850BF3D874}" destId="{099ACC80-4FE2-4DAE-A03C-55DB7DE03FB3}" srcOrd="0" destOrd="0" presId="urn:microsoft.com/office/officeart/2005/8/layout/hList1"/>
    <dgm:cxn modelId="{8958E2EB-3734-45C5-B1E2-F37E58683B07}" srcId="{1C2FD6D4-DC3E-493B-BAA9-B9385FA95599}" destId="{15A34E4D-6D1D-44D5-83C8-A2386EB9E617}" srcOrd="2" destOrd="0" parTransId="{F9DC7CDB-1B0C-4500-B778-ED8C56209D6C}" sibTransId="{17839B9A-7B7A-4A04-BD51-4167422A2A74}"/>
    <dgm:cxn modelId="{E99F14F4-5A3E-4548-85B3-90258A2CB432}" srcId="{1C2FD6D4-DC3E-493B-BAA9-B9385FA95599}" destId="{E2771BFB-A931-4535-B9DB-AC3E84FA8113}" srcOrd="4" destOrd="0" parTransId="{10D44145-39ED-4721-91E2-012D491A2E08}" sibTransId="{2E46180E-0D35-4045-85DA-2F72FAD88DB6}"/>
    <dgm:cxn modelId="{29DA9AF6-502A-4FCA-8964-829D6F90E9B8}" srcId="{1C2FD6D4-DC3E-493B-BAA9-B9385FA95599}" destId="{F94E094C-727E-454E-97BA-A13FA529D7F9}" srcOrd="3" destOrd="0" parTransId="{E28FAD8C-CD06-4942-B418-EA9C255A4791}" sibTransId="{CF070943-4188-43B9-945B-164536AA1496}"/>
    <dgm:cxn modelId="{1F56188A-7054-4EC8-9F25-E7FBCD317BE5}" type="presParOf" srcId="{89542095-BC84-4E1E-81EF-3091B4B433FE}" destId="{0ACFC5A6-BB9F-48F9-A99C-2A121743ADB4}" srcOrd="0" destOrd="0" presId="urn:microsoft.com/office/officeart/2005/8/layout/hList1"/>
    <dgm:cxn modelId="{10D0A663-3B0C-4942-A761-2CFD4A77CDC5}" type="presParOf" srcId="{0ACFC5A6-BB9F-48F9-A99C-2A121743ADB4}" destId="{CF79FC5B-53B1-4097-B3DA-590F8817CAC4}" srcOrd="0" destOrd="0" presId="urn:microsoft.com/office/officeart/2005/8/layout/hList1"/>
    <dgm:cxn modelId="{0BCDC427-B09F-4599-B5DA-63515613F32E}" type="presParOf" srcId="{0ACFC5A6-BB9F-48F9-A99C-2A121743ADB4}" destId="{11F39AFE-62A6-4128-BF98-AF1FF1B45974}" srcOrd="1" destOrd="0" presId="urn:microsoft.com/office/officeart/2005/8/layout/hList1"/>
    <dgm:cxn modelId="{51F51F08-6550-44D0-8826-5F4052449231}" type="presParOf" srcId="{89542095-BC84-4E1E-81EF-3091B4B433FE}" destId="{C6BE1EDD-E88A-41E7-A48E-3A63F53B4138}" srcOrd="1" destOrd="0" presId="urn:microsoft.com/office/officeart/2005/8/layout/hList1"/>
    <dgm:cxn modelId="{643427A8-391F-45A4-BD65-CC309319A143}" type="presParOf" srcId="{89542095-BC84-4E1E-81EF-3091B4B433FE}" destId="{6F77FFA1-729F-47B3-9C3A-6F4BC642EF26}" srcOrd="2" destOrd="0" presId="urn:microsoft.com/office/officeart/2005/8/layout/hList1"/>
    <dgm:cxn modelId="{6376D5DC-E44C-4F27-B69C-4102A1958B22}" type="presParOf" srcId="{6F77FFA1-729F-47B3-9C3A-6F4BC642EF26}" destId="{09FC6F3E-A280-4656-B224-89C8B5F86146}" srcOrd="0" destOrd="0" presId="urn:microsoft.com/office/officeart/2005/8/layout/hList1"/>
    <dgm:cxn modelId="{4E2448CC-FD94-44E6-80F7-F9EF18E0F317}" type="presParOf" srcId="{6F77FFA1-729F-47B3-9C3A-6F4BC642EF26}" destId="{7891C3D6-6AAE-4133-9CC1-017EFE29CBF5}" srcOrd="1" destOrd="0" presId="urn:microsoft.com/office/officeart/2005/8/layout/hList1"/>
    <dgm:cxn modelId="{4BE09CCC-6375-4F61-A007-12AC88CCFA7A}" type="presParOf" srcId="{89542095-BC84-4E1E-81EF-3091B4B433FE}" destId="{CC5D0113-0C04-4423-8952-FB82BA186C10}" srcOrd="3" destOrd="0" presId="urn:microsoft.com/office/officeart/2005/8/layout/hList1"/>
    <dgm:cxn modelId="{396F7626-E464-4C62-ADBD-63FC2EBA61E3}" type="presParOf" srcId="{89542095-BC84-4E1E-81EF-3091B4B433FE}" destId="{490E1ACA-DE1D-4283-BEE0-5E7A604ACA49}" srcOrd="4" destOrd="0" presId="urn:microsoft.com/office/officeart/2005/8/layout/hList1"/>
    <dgm:cxn modelId="{88D9AF3F-F684-4172-A113-671A4E68F614}" type="presParOf" srcId="{490E1ACA-DE1D-4283-BEE0-5E7A604ACA49}" destId="{B7193AC8-0EA4-499C-8444-BE328F0B905D}" srcOrd="0" destOrd="0" presId="urn:microsoft.com/office/officeart/2005/8/layout/hList1"/>
    <dgm:cxn modelId="{F93A9EDF-CC95-44C9-B9ED-E8D3913EE887}" type="presParOf" srcId="{490E1ACA-DE1D-4283-BEE0-5E7A604ACA49}" destId="{93614ACF-6B2B-443B-9B19-2CB0C0838F34}" srcOrd="1" destOrd="0" presId="urn:microsoft.com/office/officeart/2005/8/layout/hList1"/>
    <dgm:cxn modelId="{55DDC89C-EED2-414D-8A90-8083D5B88845}" type="presParOf" srcId="{89542095-BC84-4E1E-81EF-3091B4B433FE}" destId="{29D040C2-858B-49D4-86C0-55122B91B09F}" srcOrd="5" destOrd="0" presId="urn:microsoft.com/office/officeart/2005/8/layout/hList1"/>
    <dgm:cxn modelId="{ACCA59C3-F4AF-4D86-B7E2-C75DA50C2AFA}" type="presParOf" srcId="{89542095-BC84-4E1E-81EF-3091B4B433FE}" destId="{3D3CB5EA-EE8F-4A14-81B4-E4E2F9E07DB6}" srcOrd="6" destOrd="0" presId="urn:microsoft.com/office/officeart/2005/8/layout/hList1"/>
    <dgm:cxn modelId="{4575C50D-D475-4BCA-B701-F9B3D49AC180}" type="presParOf" srcId="{3D3CB5EA-EE8F-4A14-81B4-E4E2F9E07DB6}" destId="{E6ED2F9D-F041-43F7-ADDB-50D9C06E6EB7}" srcOrd="0" destOrd="0" presId="urn:microsoft.com/office/officeart/2005/8/layout/hList1"/>
    <dgm:cxn modelId="{07D04ACC-A3DC-4BDE-8693-0E120152B4EA}" type="presParOf" srcId="{3D3CB5EA-EE8F-4A14-81B4-E4E2F9E07DB6}" destId="{099ACC80-4FE2-4DAE-A03C-55DB7DE03FB3}" srcOrd="1" destOrd="0" presId="urn:microsoft.com/office/officeart/2005/8/layout/hList1"/>
    <dgm:cxn modelId="{0D6099D7-CF60-473B-B97F-A215C4A9C5E6}" type="presParOf" srcId="{89542095-BC84-4E1E-81EF-3091B4B433FE}" destId="{07E5CA96-2273-48BF-BE7B-3D79856FB96A}" srcOrd="7" destOrd="0" presId="urn:microsoft.com/office/officeart/2005/8/layout/hList1"/>
    <dgm:cxn modelId="{05002AAF-B108-4729-864A-8688712B8E0A}" type="presParOf" srcId="{89542095-BC84-4E1E-81EF-3091B4B433FE}" destId="{62EE40A9-4649-48C6-A199-2C9FF2F89F78}" srcOrd="8" destOrd="0" presId="urn:microsoft.com/office/officeart/2005/8/layout/hList1"/>
    <dgm:cxn modelId="{63DB158E-B306-4E4F-B003-048B2C110548}" type="presParOf" srcId="{62EE40A9-4649-48C6-A199-2C9FF2F89F78}" destId="{4045D507-F87D-4E7A-BB74-8419C0D32885}" srcOrd="0" destOrd="0" presId="urn:microsoft.com/office/officeart/2005/8/layout/hList1"/>
    <dgm:cxn modelId="{12B35BF2-DA8A-46F0-96E3-04AA3B5B74E9}" type="presParOf" srcId="{62EE40A9-4649-48C6-A199-2C9FF2F89F78}" destId="{97FD371A-4F58-4AFD-AF73-4EF5EC99412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ACD741-5CD9-4F33-B078-D14AAC7125D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83F69DB-DAAA-41F1-98BD-6859E220568A}">
      <dgm:prSet/>
      <dgm:spPr/>
      <dgm:t>
        <a:bodyPr/>
        <a:lstStyle/>
        <a:p>
          <a:pPr>
            <a:lnSpc>
              <a:spcPct val="100000"/>
            </a:lnSpc>
            <a:defRPr b="1"/>
          </a:pPr>
          <a:r>
            <a:rPr lang="en-US"/>
            <a:t>Global State</a:t>
          </a:r>
        </a:p>
      </dgm:t>
    </dgm:pt>
    <dgm:pt modelId="{F5C20194-6051-4039-9FC0-A23F4AEBEE92}" type="parTrans" cxnId="{71266919-6186-48FE-9F4D-C8D4B66CEC60}">
      <dgm:prSet/>
      <dgm:spPr/>
      <dgm:t>
        <a:bodyPr/>
        <a:lstStyle/>
        <a:p>
          <a:endParaRPr lang="en-US"/>
        </a:p>
      </dgm:t>
    </dgm:pt>
    <dgm:pt modelId="{5AAE1C05-EDF3-4F37-A5D9-54787627D1F1}" type="sibTrans" cxnId="{71266919-6186-48FE-9F4D-C8D4B66CEC60}">
      <dgm:prSet/>
      <dgm:spPr/>
      <dgm:t>
        <a:bodyPr/>
        <a:lstStyle/>
        <a:p>
          <a:endParaRPr lang="en-US"/>
        </a:p>
      </dgm:t>
    </dgm:pt>
    <dgm:pt modelId="{74F7C368-561F-469D-89A9-968D2E3BDF93}">
      <dgm:prSet/>
      <dgm:spPr/>
      <dgm:t>
        <a:bodyPr/>
        <a:lstStyle/>
        <a:p>
          <a:pPr>
            <a:lnSpc>
              <a:spcPct val="100000"/>
            </a:lnSpc>
          </a:pPr>
          <a:r>
            <a:rPr lang="en-US"/>
            <a:t>OpenGL maintains a collection of states (like the current color, textures, shaders, blend modes, etc.). When you set a state (e.g., enable blending or set the current shader), it affects all subsequent rendering operations until you modify it again.</a:t>
          </a:r>
        </a:p>
      </dgm:t>
    </dgm:pt>
    <dgm:pt modelId="{85E90D5F-C918-4E9B-B4EB-70183FAEBECE}" type="parTrans" cxnId="{1D5C5B2B-8525-4F37-94C5-BAF7132FE2E3}">
      <dgm:prSet/>
      <dgm:spPr/>
      <dgm:t>
        <a:bodyPr/>
        <a:lstStyle/>
        <a:p>
          <a:endParaRPr lang="en-US"/>
        </a:p>
      </dgm:t>
    </dgm:pt>
    <dgm:pt modelId="{5C26201F-85F8-4470-AF13-7933626212A1}" type="sibTrans" cxnId="{1D5C5B2B-8525-4F37-94C5-BAF7132FE2E3}">
      <dgm:prSet/>
      <dgm:spPr/>
      <dgm:t>
        <a:bodyPr/>
        <a:lstStyle/>
        <a:p>
          <a:endParaRPr lang="en-US"/>
        </a:p>
      </dgm:t>
    </dgm:pt>
    <dgm:pt modelId="{E81F2364-D50C-4E61-BEFF-B760C23C0AFF}">
      <dgm:prSet/>
      <dgm:spPr/>
      <dgm:t>
        <a:bodyPr/>
        <a:lstStyle/>
        <a:p>
          <a:pPr>
            <a:lnSpc>
              <a:spcPct val="100000"/>
            </a:lnSpc>
            <a:defRPr b="1"/>
          </a:pPr>
          <a:r>
            <a:rPr lang="en-US"/>
            <a:t>State Transitions</a:t>
          </a:r>
        </a:p>
      </dgm:t>
    </dgm:pt>
    <dgm:pt modelId="{32C9695F-11E0-4CB4-B4B8-7BBCF39E1B6B}" type="parTrans" cxnId="{C7BD6F16-416D-40CE-BAF2-89762F3EDD99}">
      <dgm:prSet/>
      <dgm:spPr/>
      <dgm:t>
        <a:bodyPr/>
        <a:lstStyle/>
        <a:p>
          <a:endParaRPr lang="en-US"/>
        </a:p>
      </dgm:t>
    </dgm:pt>
    <dgm:pt modelId="{0729FE3B-9A2D-4A1C-B436-2F1083AA2136}" type="sibTrans" cxnId="{C7BD6F16-416D-40CE-BAF2-89762F3EDD99}">
      <dgm:prSet/>
      <dgm:spPr/>
      <dgm:t>
        <a:bodyPr/>
        <a:lstStyle/>
        <a:p>
          <a:endParaRPr lang="en-US"/>
        </a:p>
      </dgm:t>
    </dgm:pt>
    <dgm:pt modelId="{785DA030-2099-4B04-97BC-53149B0F6944}">
      <dgm:prSet/>
      <dgm:spPr/>
      <dgm:t>
        <a:bodyPr/>
        <a:lstStyle/>
        <a:p>
          <a:pPr>
            <a:lnSpc>
              <a:spcPct val="100000"/>
            </a:lnSpc>
          </a:pPr>
          <a:r>
            <a:rPr lang="en-US"/>
            <a:t>As a state machine, OpenGL transitions between different states based on the commands you issue. For example, enabling lighting or changing the current texture binding modifies the state, which impacts how future rendering commands behave.</a:t>
          </a:r>
        </a:p>
      </dgm:t>
    </dgm:pt>
    <dgm:pt modelId="{57CDD542-F411-4E86-8AC7-E1E475EFA20C}" type="parTrans" cxnId="{44F3910F-EA08-4E6F-A478-B28776578E23}">
      <dgm:prSet/>
      <dgm:spPr/>
      <dgm:t>
        <a:bodyPr/>
        <a:lstStyle/>
        <a:p>
          <a:endParaRPr lang="en-US"/>
        </a:p>
      </dgm:t>
    </dgm:pt>
    <dgm:pt modelId="{5F0A0F77-32D0-4C49-A580-4EB4C276253B}" type="sibTrans" cxnId="{44F3910F-EA08-4E6F-A478-B28776578E23}">
      <dgm:prSet/>
      <dgm:spPr/>
      <dgm:t>
        <a:bodyPr/>
        <a:lstStyle/>
        <a:p>
          <a:endParaRPr lang="en-US"/>
        </a:p>
      </dgm:t>
    </dgm:pt>
    <dgm:pt modelId="{AE3EF494-EC99-4342-BF6B-07F5FD06DE39}">
      <dgm:prSet/>
      <dgm:spPr/>
      <dgm:t>
        <a:bodyPr/>
        <a:lstStyle/>
        <a:p>
          <a:pPr>
            <a:lnSpc>
              <a:spcPct val="100000"/>
            </a:lnSpc>
            <a:defRPr b="1"/>
          </a:pPr>
          <a:r>
            <a:rPr lang="en-US"/>
            <a:t>Examples of OpenGL States</a:t>
          </a:r>
        </a:p>
      </dgm:t>
    </dgm:pt>
    <dgm:pt modelId="{52E5673B-8F87-43A8-9573-65B35F01FDA0}" type="parTrans" cxnId="{75A8F850-076C-427E-A08F-F5C719E1D8A8}">
      <dgm:prSet/>
      <dgm:spPr/>
      <dgm:t>
        <a:bodyPr/>
        <a:lstStyle/>
        <a:p>
          <a:endParaRPr lang="en-US"/>
        </a:p>
      </dgm:t>
    </dgm:pt>
    <dgm:pt modelId="{0913DBFA-AE36-40F7-A01B-0826B52E1EBC}" type="sibTrans" cxnId="{75A8F850-076C-427E-A08F-F5C719E1D8A8}">
      <dgm:prSet/>
      <dgm:spPr/>
      <dgm:t>
        <a:bodyPr/>
        <a:lstStyle/>
        <a:p>
          <a:endParaRPr lang="en-US"/>
        </a:p>
      </dgm:t>
    </dgm:pt>
    <dgm:pt modelId="{F521539D-6A07-463C-8F2A-CE4DDA18D64D}">
      <dgm:prSet/>
      <dgm:spPr/>
      <dgm:t>
        <a:bodyPr/>
        <a:lstStyle/>
        <a:p>
          <a:pPr>
            <a:lnSpc>
              <a:spcPct val="100000"/>
            </a:lnSpc>
          </a:pPr>
          <a:r>
            <a:rPr lang="en-US" dirty="0"/>
            <a:t>Current Color</a:t>
          </a:r>
        </a:p>
        <a:p>
          <a:pPr>
            <a:lnSpc>
              <a:spcPct val="100000"/>
            </a:lnSpc>
          </a:pPr>
          <a:r>
            <a:rPr lang="en-US" dirty="0"/>
            <a:t>Active Texture</a:t>
          </a:r>
        </a:p>
      </dgm:t>
    </dgm:pt>
    <dgm:pt modelId="{57540C2D-FCB4-4E44-BE77-B4D1EFD3E6CB}" type="parTrans" cxnId="{9542671B-72FF-4919-86E6-FF41D1737884}">
      <dgm:prSet/>
      <dgm:spPr/>
      <dgm:t>
        <a:bodyPr/>
        <a:lstStyle/>
        <a:p>
          <a:endParaRPr lang="en-US"/>
        </a:p>
      </dgm:t>
    </dgm:pt>
    <dgm:pt modelId="{6967D3D8-A1C8-4448-B522-F3BFBD1CF315}" type="sibTrans" cxnId="{9542671B-72FF-4919-86E6-FF41D1737884}">
      <dgm:prSet/>
      <dgm:spPr/>
      <dgm:t>
        <a:bodyPr/>
        <a:lstStyle/>
        <a:p>
          <a:endParaRPr lang="en-US"/>
        </a:p>
      </dgm:t>
    </dgm:pt>
    <dgm:pt modelId="{67F319E2-8BC5-4066-8003-E818AC52583F}">
      <dgm:prSet/>
      <dgm:spPr/>
      <dgm:t>
        <a:bodyPr/>
        <a:lstStyle/>
        <a:p>
          <a:pPr>
            <a:lnSpc>
              <a:spcPct val="100000"/>
            </a:lnSpc>
          </a:pPr>
          <a:r>
            <a:rPr lang="en-US" dirty="0"/>
            <a:t>Depth Testing</a:t>
          </a:r>
        </a:p>
        <a:p>
          <a:pPr>
            <a:lnSpc>
              <a:spcPct val="100000"/>
            </a:lnSpc>
          </a:pPr>
          <a:r>
            <a:rPr lang="en-US" dirty="0"/>
            <a:t>Viewport</a:t>
          </a:r>
        </a:p>
      </dgm:t>
    </dgm:pt>
    <dgm:pt modelId="{E17DEC13-9E65-45A9-8777-AFCC268B1F02}" type="parTrans" cxnId="{EA340B03-46C7-4D75-9A64-DE5E3F59DF7F}">
      <dgm:prSet/>
      <dgm:spPr/>
      <dgm:t>
        <a:bodyPr/>
        <a:lstStyle/>
        <a:p>
          <a:endParaRPr lang="en-US"/>
        </a:p>
      </dgm:t>
    </dgm:pt>
    <dgm:pt modelId="{77C470E8-33A4-4645-B25C-5E81A18B90FA}" type="sibTrans" cxnId="{EA340B03-46C7-4D75-9A64-DE5E3F59DF7F}">
      <dgm:prSet/>
      <dgm:spPr/>
      <dgm:t>
        <a:bodyPr/>
        <a:lstStyle/>
        <a:p>
          <a:endParaRPr lang="en-US"/>
        </a:p>
      </dgm:t>
    </dgm:pt>
    <dgm:pt modelId="{E2915F42-37AA-4B9D-B687-BF8D4C71AD2F}" type="pres">
      <dgm:prSet presAssocID="{CFACD741-5CD9-4F33-B078-D14AAC7125D3}" presName="root" presStyleCnt="0">
        <dgm:presLayoutVars>
          <dgm:dir/>
          <dgm:resizeHandles val="exact"/>
        </dgm:presLayoutVars>
      </dgm:prSet>
      <dgm:spPr/>
    </dgm:pt>
    <dgm:pt modelId="{B0C138DB-9A3D-45A4-9136-FD72070065B5}" type="pres">
      <dgm:prSet presAssocID="{E83F69DB-DAAA-41F1-98BD-6859E220568A}" presName="compNode" presStyleCnt="0"/>
      <dgm:spPr/>
    </dgm:pt>
    <dgm:pt modelId="{92EF6DFA-B993-4F33-BEB2-363D6D77C3E1}" type="pres">
      <dgm:prSet presAssocID="{E83F69DB-DAAA-41F1-98BD-6859E22056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7CA181C3-F3A3-4ACC-9EC0-DB069AA852CC}" type="pres">
      <dgm:prSet presAssocID="{E83F69DB-DAAA-41F1-98BD-6859E220568A}" presName="iconSpace" presStyleCnt="0"/>
      <dgm:spPr/>
    </dgm:pt>
    <dgm:pt modelId="{BC6A867B-FF1B-4AED-BC52-F2E6C55D9390}" type="pres">
      <dgm:prSet presAssocID="{E83F69DB-DAAA-41F1-98BD-6859E220568A}" presName="parTx" presStyleLbl="revTx" presStyleIdx="0" presStyleCnt="6">
        <dgm:presLayoutVars>
          <dgm:chMax val="0"/>
          <dgm:chPref val="0"/>
        </dgm:presLayoutVars>
      </dgm:prSet>
      <dgm:spPr/>
    </dgm:pt>
    <dgm:pt modelId="{06096684-58B1-4E4B-A368-0E4B54A06821}" type="pres">
      <dgm:prSet presAssocID="{E83F69DB-DAAA-41F1-98BD-6859E220568A}" presName="txSpace" presStyleCnt="0"/>
      <dgm:spPr/>
    </dgm:pt>
    <dgm:pt modelId="{979753C6-A503-46DF-8130-501A7F55D6CF}" type="pres">
      <dgm:prSet presAssocID="{E83F69DB-DAAA-41F1-98BD-6859E220568A}" presName="desTx" presStyleLbl="revTx" presStyleIdx="1" presStyleCnt="6">
        <dgm:presLayoutVars/>
      </dgm:prSet>
      <dgm:spPr/>
    </dgm:pt>
    <dgm:pt modelId="{4FAB3AEA-3F37-4176-BBB5-A616AF7F4F7B}" type="pres">
      <dgm:prSet presAssocID="{5AAE1C05-EDF3-4F37-A5D9-54787627D1F1}" presName="sibTrans" presStyleCnt="0"/>
      <dgm:spPr/>
    </dgm:pt>
    <dgm:pt modelId="{57025C2C-8A2C-4B11-A662-75C164038C63}" type="pres">
      <dgm:prSet presAssocID="{E81F2364-D50C-4E61-BEFF-B760C23C0AFF}" presName="compNode" presStyleCnt="0"/>
      <dgm:spPr/>
    </dgm:pt>
    <dgm:pt modelId="{6F387CD5-2B4E-4904-B96C-DB8F5532C0D9}" type="pres">
      <dgm:prSet presAssocID="{E81F2364-D50C-4E61-BEFF-B760C23C0A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w Temperature"/>
        </a:ext>
      </dgm:extLst>
    </dgm:pt>
    <dgm:pt modelId="{D64CD454-F68E-4D28-9110-C538510B7EA3}" type="pres">
      <dgm:prSet presAssocID="{E81F2364-D50C-4E61-BEFF-B760C23C0AFF}" presName="iconSpace" presStyleCnt="0"/>
      <dgm:spPr/>
    </dgm:pt>
    <dgm:pt modelId="{AF7117F9-E177-4D48-A099-BDBDFDB961DB}" type="pres">
      <dgm:prSet presAssocID="{E81F2364-D50C-4E61-BEFF-B760C23C0AFF}" presName="parTx" presStyleLbl="revTx" presStyleIdx="2" presStyleCnt="6">
        <dgm:presLayoutVars>
          <dgm:chMax val="0"/>
          <dgm:chPref val="0"/>
        </dgm:presLayoutVars>
      </dgm:prSet>
      <dgm:spPr/>
    </dgm:pt>
    <dgm:pt modelId="{C5FDB68F-4F45-4D37-BE51-8B9D198DDD12}" type="pres">
      <dgm:prSet presAssocID="{E81F2364-D50C-4E61-BEFF-B760C23C0AFF}" presName="txSpace" presStyleCnt="0"/>
      <dgm:spPr/>
    </dgm:pt>
    <dgm:pt modelId="{A471AE37-B84C-44EC-BE68-FF30804374CF}" type="pres">
      <dgm:prSet presAssocID="{E81F2364-D50C-4E61-BEFF-B760C23C0AFF}" presName="desTx" presStyleLbl="revTx" presStyleIdx="3" presStyleCnt="6">
        <dgm:presLayoutVars/>
      </dgm:prSet>
      <dgm:spPr/>
    </dgm:pt>
    <dgm:pt modelId="{14A80350-AB4B-4BB4-8369-55425D34BC62}" type="pres">
      <dgm:prSet presAssocID="{0729FE3B-9A2D-4A1C-B436-2F1083AA2136}" presName="sibTrans" presStyleCnt="0"/>
      <dgm:spPr/>
    </dgm:pt>
    <dgm:pt modelId="{7E9C1AD3-1FF9-4418-9C82-C58FCE7D696D}" type="pres">
      <dgm:prSet presAssocID="{AE3EF494-EC99-4342-BF6B-07F5FD06DE39}" presName="compNode" presStyleCnt="0"/>
      <dgm:spPr/>
    </dgm:pt>
    <dgm:pt modelId="{CA865858-B2BD-4057-94D7-75C0606B451F}" type="pres">
      <dgm:prSet presAssocID="{AE3EF494-EC99-4342-BF6B-07F5FD06DE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C73348BF-97C2-4CA5-BC2B-7D06AEE11344}" type="pres">
      <dgm:prSet presAssocID="{AE3EF494-EC99-4342-BF6B-07F5FD06DE39}" presName="iconSpace" presStyleCnt="0"/>
      <dgm:spPr/>
    </dgm:pt>
    <dgm:pt modelId="{9D5FD35D-80C5-4838-B28A-1389E335FEBB}" type="pres">
      <dgm:prSet presAssocID="{AE3EF494-EC99-4342-BF6B-07F5FD06DE39}" presName="parTx" presStyleLbl="revTx" presStyleIdx="4" presStyleCnt="6">
        <dgm:presLayoutVars>
          <dgm:chMax val="0"/>
          <dgm:chPref val="0"/>
        </dgm:presLayoutVars>
      </dgm:prSet>
      <dgm:spPr/>
    </dgm:pt>
    <dgm:pt modelId="{A4CA266E-895F-4732-92F3-4BD502DC859A}" type="pres">
      <dgm:prSet presAssocID="{AE3EF494-EC99-4342-BF6B-07F5FD06DE39}" presName="txSpace" presStyleCnt="0"/>
      <dgm:spPr/>
    </dgm:pt>
    <dgm:pt modelId="{77295B9E-EE1D-4477-878F-528B58E9C664}" type="pres">
      <dgm:prSet presAssocID="{AE3EF494-EC99-4342-BF6B-07F5FD06DE39}" presName="desTx" presStyleLbl="revTx" presStyleIdx="5" presStyleCnt="6">
        <dgm:presLayoutVars/>
      </dgm:prSet>
      <dgm:spPr/>
    </dgm:pt>
  </dgm:ptLst>
  <dgm:cxnLst>
    <dgm:cxn modelId="{EA340B03-46C7-4D75-9A64-DE5E3F59DF7F}" srcId="{AE3EF494-EC99-4342-BF6B-07F5FD06DE39}" destId="{67F319E2-8BC5-4066-8003-E818AC52583F}" srcOrd="1" destOrd="0" parTransId="{E17DEC13-9E65-45A9-8777-AFCC268B1F02}" sibTransId="{77C470E8-33A4-4645-B25C-5E81A18B90FA}"/>
    <dgm:cxn modelId="{44F3910F-EA08-4E6F-A478-B28776578E23}" srcId="{E81F2364-D50C-4E61-BEFF-B760C23C0AFF}" destId="{785DA030-2099-4B04-97BC-53149B0F6944}" srcOrd="0" destOrd="0" parTransId="{57CDD542-F411-4E86-8AC7-E1E475EFA20C}" sibTransId="{5F0A0F77-32D0-4C49-A580-4EB4C276253B}"/>
    <dgm:cxn modelId="{B15B0D16-49FB-4454-A0E4-3324B33F24E2}" type="presOf" srcId="{F521539D-6A07-463C-8F2A-CE4DDA18D64D}" destId="{77295B9E-EE1D-4477-878F-528B58E9C664}" srcOrd="0" destOrd="0" presId="urn:microsoft.com/office/officeart/2018/2/layout/IconLabelDescriptionList"/>
    <dgm:cxn modelId="{C7BD6F16-416D-40CE-BAF2-89762F3EDD99}" srcId="{CFACD741-5CD9-4F33-B078-D14AAC7125D3}" destId="{E81F2364-D50C-4E61-BEFF-B760C23C0AFF}" srcOrd="1" destOrd="0" parTransId="{32C9695F-11E0-4CB4-B4B8-7BBCF39E1B6B}" sibTransId="{0729FE3B-9A2D-4A1C-B436-2F1083AA2136}"/>
    <dgm:cxn modelId="{71266919-6186-48FE-9F4D-C8D4B66CEC60}" srcId="{CFACD741-5CD9-4F33-B078-D14AAC7125D3}" destId="{E83F69DB-DAAA-41F1-98BD-6859E220568A}" srcOrd="0" destOrd="0" parTransId="{F5C20194-6051-4039-9FC0-A23F4AEBEE92}" sibTransId="{5AAE1C05-EDF3-4F37-A5D9-54787627D1F1}"/>
    <dgm:cxn modelId="{9542671B-72FF-4919-86E6-FF41D1737884}" srcId="{AE3EF494-EC99-4342-BF6B-07F5FD06DE39}" destId="{F521539D-6A07-463C-8F2A-CE4DDA18D64D}" srcOrd="0" destOrd="0" parTransId="{57540C2D-FCB4-4E44-BE77-B4D1EFD3E6CB}" sibTransId="{6967D3D8-A1C8-4448-B522-F3BFBD1CF315}"/>
    <dgm:cxn modelId="{1D5C5B2B-8525-4F37-94C5-BAF7132FE2E3}" srcId="{E83F69DB-DAAA-41F1-98BD-6859E220568A}" destId="{74F7C368-561F-469D-89A9-968D2E3BDF93}" srcOrd="0" destOrd="0" parTransId="{85E90D5F-C918-4E9B-B4EB-70183FAEBECE}" sibTransId="{5C26201F-85F8-4470-AF13-7933626212A1}"/>
    <dgm:cxn modelId="{0CFF9E40-1F6D-4349-A1EB-92D94AE02819}" type="presOf" srcId="{AE3EF494-EC99-4342-BF6B-07F5FD06DE39}" destId="{9D5FD35D-80C5-4838-B28A-1389E335FEBB}" srcOrd="0" destOrd="0" presId="urn:microsoft.com/office/officeart/2018/2/layout/IconLabelDescriptionList"/>
    <dgm:cxn modelId="{6E93014D-77DF-442B-B29E-8D2E13AC3A55}" type="presOf" srcId="{67F319E2-8BC5-4066-8003-E818AC52583F}" destId="{77295B9E-EE1D-4477-878F-528B58E9C664}" srcOrd="0" destOrd="1" presId="urn:microsoft.com/office/officeart/2018/2/layout/IconLabelDescriptionList"/>
    <dgm:cxn modelId="{75A8F850-076C-427E-A08F-F5C719E1D8A8}" srcId="{CFACD741-5CD9-4F33-B078-D14AAC7125D3}" destId="{AE3EF494-EC99-4342-BF6B-07F5FD06DE39}" srcOrd="2" destOrd="0" parTransId="{52E5673B-8F87-43A8-9573-65B35F01FDA0}" sibTransId="{0913DBFA-AE36-40F7-A01B-0826B52E1EBC}"/>
    <dgm:cxn modelId="{933198AB-DD3B-4647-929A-6E60AEA2A84C}" type="presOf" srcId="{E81F2364-D50C-4E61-BEFF-B760C23C0AFF}" destId="{AF7117F9-E177-4D48-A099-BDBDFDB961DB}" srcOrd="0" destOrd="0" presId="urn:microsoft.com/office/officeart/2018/2/layout/IconLabelDescriptionList"/>
    <dgm:cxn modelId="{F6F012C2-8321-4051-B5B4-8C3EFA8AB373}" type="presOf" srcId="{E83F69DB-DAAA-41F1-98BD-6859E220568A}" destId="{BC6A867B-FF1B-4AED-BC52-F2E6C55D9390}" srcOrd="0" destOrd="0" presId="urn:microsoft.com/office/officeart/2018/2/layout/IconLabelDescriptionList"/>
    <dgm:cxn modelId="{98D70CCE-C55B-4454-A818-DDD0BE3315D7}" type="presOf" srcId="{74F7C368-561F-469D-89A9-968D2E3BDF93}" destId="{979753C6-A503-46DF-8130-501A7F55D6CF}" srcOrd="0" destOrd="0" presId="urn:microsoft.com/office/officeart/2018/2/layout/IconLabelDescriptionList"/>
    <dgm:cxn modelId="{D3C134D7-D4F3-41FC-AAE5-8D3C7105B6F7}" type="presOf" srcId="{CFACD741-5CD9-4F33-B078-D14AAC7125D3}" destId="{E2915F42-37AA-4B9D-B687-BF8D4C71AD2F}" srcOrd="0" destOrd="0" presId="urn:microsoft.com/office/officeart/2018/2/layout/IconLabelDescriptionList"/>
    <dgm:cxn modelId="{9D165CF2-F59D-4CEE-BEA3-A73A43C1408D}" type="presOf" srcId="{785DA030-2099-4B04-97BC-53149B0F6944}" destId="{A471AE37-B84C-44EC-BE68-FF30804374CF}" srcOrd="0" destOrd="0" presId="urn:microsoft.com/office/officeart/2018/2/layout/IconLabelDescriptionList"/>
    <dgm:cxn modelId="{13274A0D-B725-4CF5-B7F2-332FA6E6F6F0}" type="presParOf" srcId="{E2915F42-37AA-4B9D-B687-BF8D4C71AD2F}" destId="{B0C138DB-9A3D-45A4-9136-FD72070065B5}" srcOrd="0" destOrd="0" presId="urn:microsoft.com/office/officeart/2018/2/layout/IconLabelDescriptionList"/>
    <dgm:cxn modelId="{24C8A3B7-9F61-4353-A307-0DD61703A542}" type="presParOf" srcId="{B0C138DB-9A3D-45A4-9136-FD72070065B5}" destId="{92EF6DFA-B993-4F33-BEB2-363D6D77C3E1}" srcOrd="0" destOrd="0" presId="urn:microsoft.com/office/officeart/2018/2/layout/IconLabelDescriptionList"/>
    <dgm:cxn modelId="{408F0141-FBF7-447C-873D-C2E205D45DB6}" type="presParOf" srcId="{B0C138DB-9A3D-45A4-9136-FD72070065B5}" destId="{7CA181C3-F3A3-4ACC-9EC0-DB069AA852CC}" srcOrd="1" destOrd="0" presId="urn:microsoft.com/office/officeart/2018/2/layout/IconLabelDescriptionList"/>
    <dgm:cxn modelId="{E9FBC215-34CF-4110-883C-08BF0F44B170}" type="presParOf" srcId="{B0C138DB-9A3D-45A4-9136-FD72070065B5}" destId="{BC6A867B-FF1B-4AED-BC52-F2E6C55D9390}" srcOrd="2" destOrd="0" presId="urn:microsoft.com/office/officeart/2018/2/layout/IconLabelDescriptionList"/>
    <dgm:cxn modelId="{0FCEE1D0-F730-496E-8981-C9C0207997F4}" type="presParOf" srcId="{B0C138DB-9A3D-45A4-9136-FD72070065B5}" destId="{06096684-58B1-4E4B-A368-0E4B54A06821}" srcOrd="3" destOrd="0" presId="urn:microsoft.com/office/officeart/2018/2/layout/IconLabelDescriptionList"/>
    <dgm:cxn modelId="{2AD3F114-A83D-4DA0-AB21-1206B6B33550}" type="presParOf" srcId="{B0C138DB-9A3D-45A4-9136-FD72070065B5}" destId="{979753C6-A503-46DF-8130-501A7F55D6CF}" srcOrd="4" destOrd="0" presId="urn:microsoft.com/office/officeart/2018/2/layout/IconLabelDescriptionList"/>
    <dgm:cxn modelId="{871A7E4C-5A93-4B7B-827D-7CFA7499F9D2}" type="presParOf" srcId="{E2915F42-37AA-4B9D-B687-BF8D4C71AD2F}" destId="{4FAB3AEA-3F37-4176-BBB5-A616AF7F4F7B}" srcOrd="1" destOrd="0" presId="urn:microsoft.com/office/officeart/2018/2/layout/IconLabelDescriptionList"/>
    <dgm:cxn modelId="{8AAF49A7-CA6D-4DA3-9DF0-78F3558CAEAF}" type="presParOf" srcId="{E2915F42-37AA-4B9D-B687-BF8D4C71AD2F}" destId="{57025C2C-8A2C-4B11-A662-75C164038C63}" srcOrd="2" destOrd="0" presId="urn:microsoft.com/office/officeart/2018/2/layout/IconLabelDescriptionList"/>
    <dgm:cxn modelId="{36F908DD-A3C2-49D5-B405-A35FAE8B326A}" type="presParOf" srcId="{57025C2C-8A2C-4B11-A662-75C164038C63}" destId="{6F387CD5-2B4E-4904-B96C-DB8F5532C0D9}" srcOrd="0" destOrd="0" presId="urn:microsoft.com/office/officeart/2018/2/layout/IconLabelDescriptionList"/>
    <dgm:cxn modelId="{BD9B8CC4-CB7C-492B-94AC-8A4F2614BC93}" type="presParOf" srcId="{57025C2C-8A2C-4B11-A662-75C164038C63}" destId="{D64CD454-F68E-4D28-9110-C538510B7EA3}" srcOrd="1" destOrd="0" presId="urn:microsoft.com/office/officeart/2018/2/layout/IconLabelDescriptionList"/>
    <dgm:cxn modelId="{0B898689-1DD1-4636-9C99-DBD3D6EBB26F}" type="presParOf" srcId="{57025C2C-8A2C-4B11-A662-75C164038C63}" destId="{AF7117F9-E177-4D48-A099-BDBDFDB961DB}" srcOrd="2" destOrd="0" presId="urn:microsoft.com/office/officeart/2018/2/layout/IconLabelDescriptionList"/>
    <dgm:cxn modelId="{BB69BC76-8448-4DB9-ABEA-704D2ACC638C}" type="presParOf" srcId="{57025C2C-8A2C-4B11-A662-75C164038C63}" destId="{C5FDB68F-4F45-4D37-BE51-8B9D198DDD12}" srcOrd="3" destOrd="0" presId="urn:microsoft.com/office/officeart/2018/2/layout/IconLabelDescriptionList"/>
    <dgm:cxn modelId="{C6A5B56E-C93D-489E-BE2B-6B5FA337BE4E}" type="presParOf" srcId="{57025C2C-8A2C-4B11-A662-75C164038C63}" destId="{A471AE37-B84C-44EC-BE68-FF30804374CF}" srcOrd="4" destOrd="0" presId="urn:microsoft.com/office/officeart/2018/2/layout/IconLabelDescriptionList"/>
    <dgm:cxn modelId="{A1BCE918-F305-4217-8BA5-54630273C7E8}" type="presParOf" srcId="{E2915F42-37AA-4B9D-B687-BF8D4C71AD2F}" destId="{14A80350-AB4B-4BB4-8369-55425D34BC62}" srcOrd="3" destOrd="0" presId="urn:microsoft.com/office/officeart/2018/2/layout/IconLabelDescriptionList"/>
    <dgm:cxn modelId="{3B942DAA-1CE6-4FA5-A967-5329D0ED47D3}" type="presParOf" srcId="{E2915F42-37AA-4B9D-B687-BF8D4C71AD2F}" destId="{7E9C1AD3-1FF9-4418-9C82-C58FCE7D696D}" srcOrd="4" destOrd="0" presId="urn:microsoft.com/office/officeart/2018/2/layout/IconLabelDescriptionList"/>
    <dgm:cxn modelId="{EFF1A089-6293-4AE7-BC79-11C0B5C0E102}" type="presParOf" srcId="{7E9C1AD3-1FF9-4418-9C82-C58FCE7D696D}" destId="{CA865858-B2BD-4057-94D7-75C0606B451F}" srcOrd="0" destOrd="0" presId="urn:microsoft.com/office/officeart/2018/2/layout/IconLabelDescriptionList"/>
    <dgm:cxn modelId="{FF8A109E-96ED-43B7-BC75-819792BC2A5D}" type="presParOf" srcId="{7E9C1AD3-1FF9-4418-9C82-C58FCE7D696D}" destId="{C73348BF-97C2-4CA5-BC2B-7D06AEE11344}" srcOrd="1" destOrd="0" presId="urn:microsoft.com/office/officeart/2018/2/layout/IconLabelDescriptionList"/>
    <dgm:cxn modelId="{D5EC4F36-8965-4EBD-A152-E2661E11A17E}" type="presParOf" srcId="{7E9C1AD3-1FF9-4418-9C82-C58FCE7D696D}" destId="{9D5FD35D-80C5-4838-B28A-1389E335FEBB}" srcOrd="2" destOrd="0" presId="urn:microsoft.com/office/officeart/2018/2/layout/IconLabelDescriptionList"/>
    <dgm:cxn modelId="{0583E5AA-71CB-4CAE-852E-322E9B8DE5B8}" type="presParOf" srcId="{7E9C1AD3-1FF9-4418-9C82-C58FCE7D696D}" destId="{A4CA266E-895F-4732-92F3-4BD502DC859A}" srcOrd="3" destOrd="0" presId="urn:microsoft.com/office/officeart/2018/2/layout/IconLabelDescriptionList"/>
    <dgm:cxn modelId="{8CD974F8-46FA-4853-B23D-45F3F4E63708}" type="presParOf" srcId="{7E9C1AD3-1FF9-4418-9C82-C58FCE7D696D}" destId="{77295B9E-EE1D-4477-878F-528B58E9C66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A31733-B2C2-42E9-8C1B-31039E92032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F6464D4-DD70-459A-B224-6A9B422499CD}">
      <dgm:prSet/>
      <dgm:spPr/>
      <dgm:t>
        <a:bodyPr/>
        <a:lstStyle/>
        <a:p>
          <a:r>
            <a:rPr lang="en-US"/>
            <a:t>Static geometry in games or simulations, such as terrain, buildings, or any object that does not move or change shape. Once the vertex data is loaded into the GPU, it's repeatedly used for rendering without changes.</a:t>
          </a:r>
        </a:p>
      </dgm:t>
    </dgm:pt>
    <dgm:pt modelId="{1FBD6281-5D54-45EE-BFBA-CA1C32AD0451}" type="parTrans" cxnId="{F1ED48BE-A339-405C-BA82-B74F32D6ACBE}">
      <dgm:prSet/>
      <dgm:spPr/>
      <dgm:t>
        <a:bodyPr/>
        <a:lstStyle/>
        <a:p>
          <a:endParaRPr lang="en-US"/>
        </a:p>
      </dgm:t>
    </dgm:pt>
    <dgm:pt modelId="{A3843C22-A587-432F-BF37-E597AAE28680}" type="sibTrans" cxnId="{F1ED48BE-A339-405C-BA82-B74F32D6ACBE}">
      <dgm:prSet/>
      <dgm:spPr/>
      <dgm:t>
        <a:bodyPr/>
        <a:lstStyle/>
        <a:p>
          <a:endParaRPr lang="en-US"/>
        </a:p>
      </dgm:t>
    </dgm:pt>
    <dgm:pt modelId="{BCBC23FD-03E9-42AA-B171-9C3A688B8049}">
      <dgm:prSet/>
      <dgm:spPr/>
      <dgm:t>
        <a:bodyPr/>
        <a:lstStyle/>
        <a:p>
          <a:r>
            <a:rPr lang="en-US"/>
            <a:t>Texture coordinates or vertex normals that remain the same across multiple frames.</a:t>
          </a:r>
        </a:p>
      </dgm:t>
    </dgm:pt>
    <dgm:pt modelId="{3D9DDDB6-16A0-4C0E-8535-89BAFA2F3A63}" type="parTrans" cxnId="{ADC2E506-02D1-4C93-B10E-532114F5E779}">
      <dgm:prSet/>
      <dgm:spPr/>
      <dgm:t>
        <a:bodyPr/>
        <a:lstStyle/>
        <a:p>
          <a:endParaRPr lang="en-US"/>
        </a:p>
      </dgm:t>
    </dgm:pt>
    <dgm:pt modelId="{83000A1F-39DF-42D9-A49C-25313AABCE65}" type="sibTrans" cxnId="{ADC2E506-02D1-4C93-B10E-532114F5E779}">
      <dgm:prSet/>
      <dgm:spPr/>
      <dgm:t>
        <a:bodyPr/>
        <a:lstStyle/>
        <a:p>
          <a:endParaRPr lang="en-US"/>
        </a:p>
      </dgm:t>
    </dgm:pt>
    <dgm:pt modelId="{BB89FAD3-6278-46FF-BDD1-A6A367292BF6}">
      <dgm:prSet/>
      <dgm:spPr/>
      <dgm:t>
        <a:bodyPr/>
        <a:lstStyle/>
        <a:p>
          <a:r>
            <a:rPr lang="en-US"/>
            <a:t>Index buffers (EBO) for objects that don’t change over time (static models).</a:t>
          </a:r>
        </a:p>
      </dgm:t>
    </dgm:pt>
    <dgm:pt modelId="{CF331167-A2FA-411D-B832-85AA9D03629F}" type="parTrans" cxnId="{7029566A-68BF-4F93-8353-458A6D48E941}">
      <dgm:prSet/>
      <dgm:spPr/>
      <dgm:t>
        <a:bodyPr/>
        <a:lstStyle/>
        <a:p>
          <a:endParaRPr lang="en-US"/>
        </a:p>
      </dgm:t>
    </dgm:pt>
    <dgm:pt modelId="{178AA8A6-BEA1-45FC-9A5D-4226BC7BC1FA}" type="sibTrans" cxnId="{7029566A-68BF-4F93-8353-458A6D48E941}">
      <dgm:prSet/>
      <dgm:spPr/>
      <dgm:t>
        <a:bodyPr/>
        <a:lstStyle/>
        <a:p>
          <a:endParaRPr lang="en-US"/>
        </a:p>
      </dgm:t>
    </dgm:pt>
    <dgm:pt modelId="{3C1C82B9-87B5-4D37-BF65-86FC404AD089}" type="pres">
      <dgm:prSet presAssocID="{DFA31733-B2C2-42E9-8C1B-31039E920327}" presName="linear" presStyleCnt="0">
        <dgm:presLayoutVars>
          <dgm:animLvl val="lvl"/>
          <dgm:resizeHandles val="exact"/>
        </dgm:presLayoutVars>
      </dgm:prSet>
      <dgm:spPr/>
    </dgm:pt>
    <dgm:pt modelId="{A9A1BA3F-2B24-4649-A385-547886C3819C}" type="pres">
      <dgm:prSet presAssocID="{CF6464D4-DD70-459A-B224-6A9B422499CD}" presName="parentText" presStyleLbl="node1" presStyleIdx="0" presStyleCnt="3">
        <dgm:presLayoutVars>
          <dgm:chMax val="0"/>
          <dgm:bulletEnabled val="1"/>
        </dgm:presLayoutVars>
      </dgm:prSet>
      <dgm:spPr/>
    </dgm:pt>
    <dgm:pt modelId="{3F948F2E-6B6D-4D2F-BBEE-4F286159C770}" type="pres">
      <dgm:prSet presAssocID="{A3843C22-A587-432F-BF37-E597AAE28680}" presName="spacer" presStyleCnt="0"/>
      <dgm:spPr/>
    </dgm:pt>
    <dgm:pt modelId="{D46E7755-FD4B-48AE-BE4C-864817C27993}" type="pres">
      <dgm:prSet presAssocID="{BCBC23FD-03E9-42AA-B171-9C3A688B8049}" presName="parentText" presStyleLbl="node1" presStyleIdx="1" presStyleCnt="3">
        <dgm:presLayoutVars>
          <dgm:chMax val="0"/>
          <dgm:bulletEnabled val="1"/>
        </dgm:presLayoutVars>
      </dgm:prSet>
      <dgm:spPr/>
    </dgm:pt>
    <dgm:pt modelId="{C3475CEE-0D6B-4D72-A237-379A1608B33F}" type="pres">
      <dgm:prSet presAssocID="{83000A1F-39DF-42D9-A49C-25313AABCE65}" presName="spacer" presStyleCnt="0"/>
      <dgm:spPr/>
    </dgm:pt>
    <dgm:pt modelId="{75C1A7DF-1D43-4800-A907-7773E3373F46}" type="pres">
      <dgm:prSet presAssocID="{BB89FAD3-6278-46FF-BDD1-A6A367292BF6}" presName="parentText" presStyleLbl="node1" presStyleIdx="2" presStyleCnt="3">
        <dgm:presLayoutVars>
          <dgm:chMax val="0"/>
          <dgm:bulletEnabled val="1"/>
        </dgm:presLayoutVars>
      </dgm:prSet>
      <dgm:spPr/>
    </dgm:pt>
  </dgm:ptLst>
  <dgm:cxnLst>
    <dgm:cxn modelId="{ADC2E506-02D1-4C93-B10E-532114F5E779}" srcId="{DFA31733-B2C2-42E9-8C1B-31039E920327}" destId="{BCBC23FD-03E9-42AA-B171-9C3A688B8049}" srcOrd="1" destOrd="0" parTransId="{3D9DDDB6-16A0-4C0E-8535-89BAFA2F3A63}" sibTransId="{83000A1F-39DF-42D9-A49C-25313AABCE65}"/>
    <dgm:cxn modelId="{F3C71521-B762-412D-8C41-7C9EEA117008}" type="presOf" srcId="{CF6464D4-DD70-459A-B224-6A9B422499CD}" destId="{A9A1BA3F-2B24-4649-A385-547886C3819C}" srcOrd="0" destOrd="0" presId="urn:microsoft.com/office/officeart/2005/8/layout/vList2"/>
    <dgm:cxn modelId="{7029566A-68BF-4F93-8353-458A6D48E941}" srcId="{DFA31733-B2C2-42E9-8C1B-31039E920327}" destId="{BB89FAD3-6278-46FF-BDD1-A6A367292BF6}" srcOrd="2" destOrd="0" parTransId="{CF331167-A2FA-411D-B832-85AA9D03629F}" sibTransId="{178AA8A6-BEA1-45FC-9A5D-4226BC7BC1FA}"/>
    <dgm:cxn modelId="{37A8B977-11B0-49AD-B158-67010D288E78}" type="presOf" srcId="{BCBC23FD-03E9-42AA-B171-9C3A688B8049}" destId="{D46E7755-FD4B-48AE-BE4C-864817C27993}" srcOrd="0" destOrd="0" presId="urn:microsoft.com/office/officeart/2005/8/layout/vList2"/>
    <dgm:cxn modelId="{F1ED48BE-A339-405C-BA82-B74F32D6ACBE}" srcId="{DFA31733-B2C2-42E9-8C1B-31039E920327}" destId="{CF6464D4-DD70-459A-B224-6A9B422499CD}" srcOrd="0" destOrd="0" parTransId="{1FBD6281-5D54-45EE-BFBA-CA1C32AD0451}" sibTransId="{A3843C22-A587-432F-BF37-E597AAE28680}"/>
    <dgm:cxn modelId="{2949B7C7-6F29-47A7-AE5A-DB783D2967F0}" type="presOf" srcId="{BB89FAD3-6278-46FF-BDD1-A6A367292BF6}" destId="{75C1A7DF-1D43-4800-A907-7773E3373F46}" srcOrd="0" destOrd="0" presId="urn:microsoft.com/office/officeart/2005/8/layout/vList2"/>
    <dgm:cxn modelId="{51E054E8-F891-4E5D-8A04-BA738189B532}" type="presOf" srcId="{DFA31733-B2C2-42E9-8C1B-31039E920327}" destId="{3C1C82B9-87B5-4D37-BF65-86FC404AD089}" srcOrd="0" destOrd="0" presId="urn:microsoft.com/office/officeart/2005/8/layout/vList2"/>
    <dgm:cxn modelId="{98439246-C169-4C81-A2CF-EF228BFC4314}" type="presParOf" srcId="{3C1C82B9-87B5-4D37-BF65-86FC404AD089}" destId="{A9A1BA3F-2B24-4649-A385-547886C3819C}" srcOrd="0" destOrd="0" presId="urn:microsoft.com/office/officeart/2005/8/layout/vList2"/>
    <dgm:cxn modelId="{B41C61DA-2A3D-4639-94F3-41396B368D68}" type="presParOf" srcId="{3C1C82B9-87B5-4D37-BF65-86FC404AD089}" destId="{3F948F2E-6B6D-4D2F-BBEE-4F286159C770}" srcOrd="1" destOrd="0" presId="urn:microsoft.com/office/officeart/2005/8/layout/vList2"/>
    <dgm:cxn modelId="{8AAF2BFC-C133-4E5D-A438-AB1D3B045D34}" type="presParOf" srcId="{3C1C82B9-87B5-4D37-BF65-86FC404AD089}" destId="{D46E7755-FD4B-48AE-BE4C-864817C27993}" srcOrd="2" destOrd="0" presId="urn:microsoft.com/office/officeart/2005/8/layout/vList2"/>
    <dgm:cxn modelId="{B889AC22-2ED5-489D-A0C2-B7437A5597F2}" type="presParOf" srcId="{3C1C82B9-87B5-4D37-BF65-86FC404AD089}" destId="{C3475CEE-0D6B-4D72-A237-379A1608B33F}" srcOrd="3" destOrd="0" presId="urn:microsoft.com/office/officeart/2005/8/layout/vList2"/>
    <dgm:cxn modelId="{EE1BFF18-4E3C-430C-94D0-B14E28996A2A}" type="presParOf" srcId="{3C1C82B9-87B5-4D37-BF65-86FC404AD089}" destId="{75C1A7DF-1D43-4800-A907-7773E3373F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2F8B95-1102-4556-A8C5-B613C90A960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9875113-4A4F-4264-9124-AFBF853522E1}">
      <dgm:prSet/>
      <dgm:spPr/>
      <dgm:t>
        <a:bodyPr/>
        <a:lstStyle/>
        <a:p>
          <a:r>
            <a:rPr lang="en-US"/>
            <a:t>Animated models, where the vertices or other attributes are frequently updated (e.g., character animations, vertex skinning).</a:t>
          </a:r>
        </a:p>
      </dgm:t>
    </dgm:pt>
    <dgm:pt modelId="{8479B92E-191C-4BD8-B7E6-7123FE0C37A8}" type="parTrans" cxnId="{F3A81C0E-E223-494B-96A5-8494BAF61344}">
      <dgm:prSet/>
      <dgm:spPr/>
      <dgm:t>
        <a:bodyPr/>
        <a:lstStyle/>
        <a:p>
          <a:endParaRPr lang="en-US"/>
        </a:p>
      </dgm:t>
    </dgm:pt>
    <dgm:pt modelId="{4D21EBEB-FB15-4544-85FD-4D8359379BEB}" type="sibTrans" cxnId="{F3A81C0E-E223-494B-96A5-8494BAF61344}">
      <dgm:prSet/>
      <dgm:spPr/>
      <dgm:t>
        <a:bodyPr/>
        <a:lstStyle/>
        <a:p>
          <a:endParaRPr lang="en-US"/>
        </a:p>
      </dgm:t>
    </dgm:pt>
    <dgm:pt modelId="{F8FA1065-7682-4426-95CA-5DF8837A78FE}">
      <dgm:prSet/>
      <dgm:spPr/>
      <dgm:t>
        <a:bodyPr/>
        <a:lstStyle/>
        <a:p>
          <a:r>
            <a:rPr lang="en-US"/>
            <a:t>Dynamic geometry such as particle systems, where the positions, velocities, or other attributes of the particles are updated frequently based on user input or physics.</a:t>
          </a:r>
        </a:p>
      </dgm:t>
    </dgm:pt>
    <dgm:pt modelId="{79E9DB54-1F2E-4FF3-A2D2-CD9DD7E97966}" type="parTrans" cxnId="{BCA48CA8-6EA3-448D-B78A-4A71FD45719B}">
      <dgm:prSet/>
      <dgm:spPr/>
      <dgm:t>
        <a:bodyPr/>
        <a:lstStyle/>
        <a:p>
          <a:endParaRPr lang="en-US"/>
        </a:p>
      </dgm:t>
    </dgm:pt>
    <dgm:pt modelId="{159A9F7F-2948-400A-9E87-5DCBEB8B5BE4}" type="sibTrans" cxnId="{BCA48CA8-6EA3-448D-B78A-4A71FD45719B}">
      <dgm:prSet/>
      <dgm:spPr/>
      <dgm:t>
        <a:bodyPr/>
        <a:lstStyle/>
        <a:p>
          <a:endParaRPr lang="en-US"/>
        </a:p>
      </dgm:t>
    </dgm:pt>
    <dgm:pt modelId="{148C1CFE-604B-47AB-91DD-D0899396CF43}">
      <dgm:prSet/>
      <dgm:spPr/>
      <dgm:t>
        <a:bodyPr/>
        <a:lstStyle/>
        <a:p>
          <a:r>
            <a:rPr lang="en-US"/>
            <a:t>UI elements where positions, colors, or sizes are updated based on user interaction.</a:t>
          </a:r>
        </a:p>
      </dgm:t>
    </dgm:pt>
    <dgm:pt modelId="{931A810B-88D0-4F44-9942-9F10A948E1C8}" type="parTrans" cxnId="{EC958BCC-06DD-468D-8F83-E6F72FE744D2}">
      <dgm:prSet/>
      <dgm:spPr/>
      <dgm:t>
        <a:bodyPr/>
        <a:lstStyle/>
        <a:p>
          <a:endParaRPr lang="en-US"/>
        </a:p>
      </dgm:t>
    </dgm:pt>
    <dgm:pt modelId="{6F8C1B6F-71F9-4C97-B9DD-41B78A1FA2EA}" type="sibTrans" cxnId="{EC958BCC-06DD-468D-8F83-E6F72FE744D2}">
      <dgm:prSet/>
      <dgm:spPr/>
      <dgm:t>
        <a:bodyPr/>
        <a:lstStyle/>
        <a:p>
          <a:endParaRPr lang="en-US"/>
        </a:p>
      </dgm:t>
    </dgm:pt>
    <dgm:pt modelId="{FF8C246D-B44D-4D3E-B0F1-EFC5DF1C1D82}">
      <dgm:prSet/>
      <dgm:spPr/>
      <dgm:t>
        <a:bodyPr/>
        <a:lstStyle/>
        <a:p>
          <a:r>
            <a:rPr lang="en-US"/>
            <a:t>Dynamic 2D or 3D shapes that frequently change size or position, such as interactive graphs or charts.</a:t>
          </a:r>
        </a:p>
      </dgm:t>
    </dgm:pt>
    <dgm:pt modelId="{28BDC850-B33F-4C13-93FE-D65DF1A9EDFE}" type="parTrans" cxnId="{41985E66-3F4D-4A09-B957-31CE0955F648}">
      <dgm:prSet/>
      <dgm:spPr/>
      <dgm:t>
        <a:bodyPr/>
        <a:lstStyle/>
        <a:p>
          <a:endParaRPr lang="en-US"/>
        </a:p>
      </dgm:t>
    </dgm:pt>
    <dgm:pt modelId="{1E045C4C-3206-441F-B583-4F3028F79799}" type="sibTrans" cxnId="{41985E66-3F4D-4A09-B957-31CE0955F648}">
      <dgm:prSet/>
      <dgm:spPr/>
      <dgm:t>
        <a:bodyPr/>
        <a:lstStyle/>
        <a:p>
          <a:endParaRPr lang="en-US"/>
        </a:p>
      </dgm:t>
    </dgm:pt>
    <dgm:pt modelId="{17F08E1A-3E90-4CF4-9A84-DFE7AAF34ADA}" type="pres">
      <dgm:prSet presAssocID="{E22F8B95-1102-4556-A8C5-B613C90A9609}" presName="linear" presStyleCnt="0">
        <dgm:presLayoutVars>
          <dgm:animLvl val="lvl"/>
          <dgm:resizeHandles val="exact"/>
        </dgm:presLayoutVars>
      </dgm:prSet>
      <dgm:spPr/>
    </dgm:pt>
    <dgm:pt modelId="{DC2D0045-8CFD-44A1-83F8-D8FCDF0F41A4}" type="pres">
      <dgm:prSet presAssocID="{39875113-4A4F-4264-9124-AFBF853522E1}" presName="parentText" presStyleLbl="node1" presStyleIdx="0" presStyleCnt="4">
        <dgm:presLayoutVars>
          <dgm:chMax val="0"/>
          <dgm:bulletEnabled val="1"/>
        </dgm:presLayoutVars>
      </dgm:prSet>
      <dgm:spPr/>
    </dgm:pt>
    <dgm:pt modelId="{1E3B710E-A404-4FB1-A040-036F8BE8D824}" type="pres">
      <dgm:prSet presAssocID="{4D21EBEB-FB15-4544-85FD-4D8359379BEB}" presName="spacer" presStyleCnt="0"/>
      <dgm:spPr/>
    </dgm:pt>
    <dgm:pt modelId="{11AF28AB-1B6D-4B8D-8890-2F8B9CA3564C}" type="pres">
      <dgm:prSet presAssocID="{F8FA1065-7682-4426-95CA-5DF8837A78FE}" presName="parentText" presStyleLbl="node1" presStyleIdx="1" presStyleCnt="4">
        <dgm:presLayoutVars>
          <dgm:chMax val="0"/>
          <dgm:bulletEnabled val="1"/>
        </dgm:presLayoutVars>
      </dgm:prSet>
      <dgm:spPr/>
    </dgm:pt>
    <dgm:pt modelId="{AC16F47B-B266-40B7-AA88-A007B48B6C48}" type="pres">
      <dgm:prSet presAssocID="{159A9F7F-2948-400A-9E87-5DCBEB8B5BE4}" presName="spacer" presStyleCnt="0"/>
      <dgm:spPr/>
    </dgm:pt>
    <dgm:pt modelId="{C5A27A91-FD18-4CD4-9966-A2C85D61CED8}" type="pres">
      <dgm:prSet presAssocID="{148C1CFE-604B-47AB-91DD-D0899396CF43}" presName="parentText" presStyleLbl="node1" presStyleIdx="2" presStyleCnt="4">
        <dgm:presLayoutVars>
          <dgm:chMax val="0"/>
          <dgm:bulletEnabled val="1"/>
        </dgm:presLayoutVars>
      </dgm:prSet>
      <dgm:spPr/>
    </dgm:pt>
    <dgm:pt modelId="{D4986E31-D482-4B5D-8C1A-99B3455F0CAB}" type="pres">
      <dgm:prSet presAssocID="{6F8C1B6F-71F9-4C97-B9DD-41B78A1FA2EA}" presName="spacer" presStyleCnt="0"/>
      <dgm:spPr/>
    </dgm:pt>
    <dgm:pt modelId="{C8DDAB01-73D6-4337-ACA7-1013FE661CB4}" type="pres">
      <dgm:prSet presAssocID="{FF8C246D-B44D-4D3E-B0F1-EFC5DF1C1D82}" presName="parentText" presStyleLbl="node1" presStyleIdx="3" presStyleCnt="4">
        <dgm:presLayoutVars>
          <dgm:chMax val="0"/>
          <dgm:bulletEnabled val="1"/>
        </dgm:presLayoutVars>
      </dgm:prSet>
      <dgm:spPr/>
    </dgm:pt>
  </dgm:ptLst>
  <dgm:cxnLst>
    <dgm:cxn modelId="{2AA69109-1703-4D4B-8662-84C0837DB3BA}" type="presOf" srcId="{F8FA1065-7682-4426-95CA-5DF8837A78FE}" destId="{11AF28AB-1B6D-4B8D-8890-2F8B9CA3564C}" srcOrd="0" destOrd="0" presId="urn:microsoft.com/office/officeart/2005/8/layout/vList2"/>
    <dgm:cxn modelId="{F3A81C0E-E223-494B-96A5-8494BAF61344}" srcId="{E22F8B95-1102-4556-A8C5-B613C90A9609}" destId="{39875113-4A4F-4264-9124-AFBF853522E1}" srcOrd="0" destOrd="0" parTransId="{8479B92E-191C-4BD8-B7E6-7123FE0C37A8}" sibTransId="{4D21EBEB-FB15-4544-85FD-4D8359379BEB}"/>
    <dgm:cxn modelId="{41985E66-3F4D-4A09-B957-31CE0955F648}" srcId="{E22F8B95-1102-4556-A8C5-B613C90A9609}" destId="{FF8C246D-B44D-4D3E-B0F1-EFC5DF1C1D82}" srcOrd="3" destOrd="0" parTransId="{28BDC850-B33F-4C13-93FE-D65DF1A9EDFE}" sibTransId="{1E045C4C-3206-441F-B583-4F3028F79799}"/>
    <dgm:cxn modelId="{BCB68E46-6DA8-4806-91E8-FD19AE4E27E1}" type="presOf" srcId="{E22F8B95-1102-4556-A8C5-B613C90A9609}" destId="{17F08E1A-3E90-4CF4-9A84-DFE7AAF34ADA}" srcOrd="0" destOrd="0" presId="urn:microsoft.com/office/officeart/2005/8/layout/vList2"/>
    <dgm:cxn modelId="{13797293-48B7-41AD-9717-00348033825D}" type="presOf" srcId="{FF8C246D-B44D-4D3E-B0F1-EFC5DF1C1D82}" destId="{C8DDAB01-73D6-4337-ACA7-1013FE661CB4}" srcOrd="0" destOrd="0" presId="urn:microsoft.com/office/officeart/2005/8/layout/vList2"/>
    <dgm:cxn modelId="{BCA48CA8-6EA3-448D-B78A-4A71FD45719B}" srcId="{E22F8B95-1102-4556-A8C5-B613C90A9609}" destId="{F8FA1065-7682-4426-95CA-5DF8837A78FE}" srcOrd="1" destOrd="0" parTransId="{79E9DB54-1F2E-4FF3-A2D2-CD9DD7E97966}" sibTransId="{159A9F7F-2948-400A-9E87-5DCBEB8B5BE4}"/>
    <dgm:cxn modelId="{EC958BCC-06DD-468D-8F83-E6F72FE744D2}" srcId="{E22F8B95-1102-4556-A8C5-B613C90A9609}" destId="{148C1CFE-604B-47AB-91DD-D0899396CF43}" srcOrd="2" destOrd="0" parTransId="{931A810B-88D0-4F44-9942-9F10A948E1C8}" sibTransId="{6F8C1B6F-71F9-4C97-B9DD-41B78A1FA2EA}"/>
    <dgm:cxn modelId="{A7CF63DD-9307-41D4-B2EB-16F07964A712}" type="presOf" srcId="{148C1CFE-604B-47AB-91DD-D0899396CF43}" destId="{C5A27A91-FD18-4CD4-9966-A2C85D61CED8}" srcOrd="0" destOrd="0" presId="urn:microsoft.com/office/officeart/2005/8/layout/vList2"/>
    <dgm:cxn modelId="{ED367BDF-0FAC-4CDB-8F01-B39435F96523}" type="presOf" srcId="{39875113-4A4F-4264-9124-AFBF853522E1}" destId="{DC2D0045-8CFD-44A1-83F8-D8FCDF0F41A4}" srcOrd="0" destOrd="0" presId="urn:microsoft.com/office/officeart/2005/8/layout/vList2"/>
    <dgm:cxn modelId="{B302E89B-C353-48FB-B970-CD51E1D8BD4A}" type="presParOf" srcId="{17F08E1A-3E90-4CF4-9A84-DFE7AAF34ADA}" destId="{DC2D0045-8CFD-44A1-83F8-D8FCDF0F41A4}" srcOrd="0" destOrd="0" presId="urn:microsoft.com/office/officeart/2005/8/layout/vList2"/>
    <dgm:cxn modelId="{0C2F3D82-14A5-4CF2-8874-AD7C94BAD4D4}" type="presParOf" srcId="{17F08E1A-3E90-4CF4-9A84-DFE7AAF34ADA}" destId="{1E3B710E-A404-4FB1-A040-036F8BE8D824}" srcOrd="1" destOrd="0" presId="urn:microsoft.com/office/officeart/2005/8/layout/vList2"/>
    <dgm:cxn modelId="{7273409B-5B73-404B-850D-F738F06D129C}" type="presParOf" srcId="{17F08E1A-3E90-4CF4-9A84-DFE7AAF34ADA}" destId="{11AF28AB-1B6D-4B8D-8890-2F8B9CA3564C}" srcOrd="2" destOrd="0" presId="urn:microsoft.com/office/officeart/2005/8/layout/vList2"/>
    <dgm:cxn modelId="{85B4C9E2-B4E3-4691-A02C-E73353C5595A}" type="presParOf" srcId="{17F08E1A-3E90-4CF4-9A84-DFE7AAF34ADA}" destId="{AC16F47B-B266-40B7-AA88-A007B48B6C48}" srcOrd="3" destOrd="0" presId="urn:microsoft.com/office/officeart/2005/8/layout/vList2"/>
    <dgm:cxn modelId="{E19A4E6D-E7C2-4533-8A57-C2666B9EF0AA}" type="presParOf" srcId="{17F08E1A-3E90-4CF4-9A84-DFE7AAF34ADA}" destId="{C5A27A91-FD18-4CD4-9966-A2C85D61CED8}" srcOrd="4" destOrd="0" presId="urn:microsoft.com/office/officeart/2005/8/layout/vList2"/>
    <dgm:cxn modelId="{6D0707F4-53CB-4C28-BFFE-54A18AF823DF}" type="presParOf" srcId="{17F08E1A-3E90-4CF4-9A84-DFE7AAF34ADA}" destId="{D4986E31-D482-4B5D-8C1A-99B3455F0CAB}" srcOrd="5" destOrd="0" presId="urn:microsoft.com/office/officeart/2005/8/layout/vList2"/>
    <dgm:cxn modelId="{530DE12C-6293-4E7F-AB92-36258A9CA54C}" type="presParOf" srcId="{17F08E1A-3E90-4CF4-9A84-DFE7AAF34ADA}" destId="{C8DDAB01-73D6-4337-ACA7-1013FE661CB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D4C033-D744-43C7-997C-4566A8AC781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7BD56A8-219A-4280-A027-284BEF28DCAB}">
      <dgm:prSet/>
      <dgm:spPr/>
      <dgm:t>
        <a:bodyPr/>
        <a:lstStyle/>
        <a:p>
          <a:r>
            <a:rPr lang="en-US"/>
            <a:t>Streaming video data to a texture, where the content of the texture changes every frame.</a:t>
          </a:r>
        </a:p>
      </dgm:t>
    </dgm:pt>
    <dgm:pt modelId="{9BD08FE7-1831-4906-872D-DEA933730D24}" type="parTrans" cxnId="{91D970CD-B3D6-41E8-BFD1-F0C439FBE549}">
      <dgm:prSet/>
      <dgm:spPr/>
      <dgm:t>
        <a:bodyPr/>
        <a:lstStyle/>
        <a:p>
          <a:endParaRPr lang="en-US"/>
        </a:p>
      </dgm:t>
    </dgm:pt>
    <dgm:pt modelId="{16316432-056B-4DB2-9E06-1425606C302E}" type="sibTrans" cxnId="{91D970CD-B3D6-41E8-BFD1-F0C439FBE549}">
      <dgm:prSet/>
      <dgm:spPr/>
      <dgm:t>
        <a:bodyPr/>
        <a:lstStyle/>
        <a:p>
          <a:endParaRPr lang="en-US"/>
        </a:p>
      </dgm:t>
    </dgm:pt>
    <dgm:pt modelId="{AA4DE1D1-C2FB-4398-B985-014D59FB3C21}">
      <dgm:prSet/>
      <dgm:spPr/>
      <dgm:t>
        <a:bodyPr/>
        <a:lstStyle/>
        <a:p>
          <a:r>
            <a:rPr lang="en-US"/>
            <a:t>Real-time sensor data or other data-driven applications where input is continuously updated (e.g., live simulation).</a:t>
          </a:r>
        </a:p>
      </dgm:t>
    </dgm:pt>
    <dgm:pt modelId="{B70B9105-A976-4A0D-A301-575385156AAD}" type="parTrans" cxnId="{26444AFC-2705-47E4-B4A5-B57D62F1147D}">
      <dgm:prSet/>
      <dgm:spPr/>
      <dgm:t>
        <a:bodyPr/>
        <a:lstStyle/>
        <a:p>
          <a:endParaRPr lang="en-US"/>
        </a:p>
      </dgm:t>
    </dgm:pt>
    <dgm:pt modelId="{D8D314AA-2EE1-4006-8730-6E5BAA8EAD57}" type="sibTrans" cxnId="{26444AFC-2705-47E4-B4A5-B57D62F1147D}">
      <dgm:prSet/>
      <dgm:spPr/>
      <dgm:t>
        <a:bodyPr/>
        <a:lstStyle/>
        <a:p>
          <a:endParaRPr lang="en-US"/>
        </a:p>
      </dgm:t>
    </dgm:pt>
    <dgm:pt modelId="{BFD66D78-1439-4507-89E5-67CCF8B3BD7C}">
      <dgm:prSet/>
      <dgm:spPr/>
      <dgm:t>
        <a:bodyPr/>
        <a:lstStyle/>
        <a:p>
          <a:r>
            <a:rPr lang="en-US"/>
            <a:t>Procedural geometry generation where the geometry is recalculated every frame, such as terrain generation, particle effects, or crowd simulation.</a:t>
          </a:r>
        </a:p>
      </dgm:t>
    </dgm:pt>
    <dgm:pt modelId="{51BEBB82-91F2-47BD-87B1-EB91A095CDE2}" type="parTrans" cxnId="{87CFE623-52E2-4A8E-94D0-7C7527109327}">
      <dgm:prSet/>
      <dgm:spPr/>
      <dgm:t>
        <a:bodyPr/>
        <a:lstStyle/>
        <a:p>
          <a:endParaRPr lang="en-US"/>
        </a:p>
      </dgm:t>
    </dgm:pt>
    <dgm:pt modelId="{D8B61D50-DEC6-418E-A483-BECC58B9EA7C}" type="sibTrans" cxnId="{87CFE623-52E2-4A8E-94D0-7C7527109327}">
      <dgm:prSet/>
      <dgm:spPr/>
      <dgm:t>
        <a:bodyPr/>
        <a:lstStyle/>
        <a:p>
          <a:endParaRPr lang="en-US"/>
        </a:p>
      </dgm:t>
    </dgm:pt>
    <dgm:pt modelId="{419A72C5-CB03-4611-B254-59C0B51E4F60}">
      <dgm:prSet/>
      <dgm:spPr/>
      <dgm:t>
        <a:bodyPr/>
        <a:lstStyle/>
        <a:p>
          <a:r>
            <a:rPr lang="en-US"/>
            <a:t>Rendering a real-time simulation of objects that frequently change position, orientation, or size.</a:t>
          </a:r>
        </a:p>
      </dgm:t>
    </dgm:pt>
    <dgm:pt modelId="{3B97E7D0-A353-4C03-869C-34FC3CB98997}" type="parTrans" cxnId="{94B5A610-B762-4A2D-9F18-FD2048760135}">
      <dgm:prSet/>
      <dgm:spPr/>
      <dgm:t>
        <a:bodyPr/>
        <a:lstStyle/>
        <a:p>
          <a:endParaRPr lang="en-US"/>
        </a:p>
      </dgm:t>
    </dgm:pt>
    <dgm:pt modelId="{E19F07C2-C346-4B4C-A563-4D04C45E7DF0}" type="sibTrans" cxnId="{94B5A610-B762-4A2D-9F18-FD2048760135}">
      <dgm:prSet/>
      <dgm:spPr/>
      <dgm:t>
        <a:bodyPr/>
        <a:lstStyle/>
        <a:p>
          <a:endParaRPr lang="en-US"/>
        </a:p>
      </dgm:t>
    </dgm:pt>
    <dgm:pt modelId="{BEE2F34E-3683-4E61-B2A7-A9EAB4916D72}">
      <dgm:prSet/>
      <dgm:spPr/>
      <dgm:t>
        <a:bodyPr/>
        <a:lstStyle/>
        <a:p>
          <a:r>
            <a:rPr lang="en-US"/>
            <a:t>Particle systems where the entire system’s data (positions, colors, velocities) are recalculated every frame.</a:t>
          </a:r>
        </a:p>
      </dgm:t>
    </dgm:pt>
    <dgm:pt modelId="{A73D0D4E-7DE1-45C6-B8F5-8482C84E11FE}" type="parTrans" cxnId="{8CABE337-DC98-4FC5-92F4-3BADD5DD023D}">
      <dgm:prSet/>
      <dgm:spPr/>
      <dgm:t>
        <a:bodyPr/>
        <a:lstStyle/>
        <a:p>
          <a:endParaRPr lang="en-US"/>
        </a:p>
      </dgm:t>
    </dgm:pt>
    <dgm:pt modelId="{9579210A-194B-4331-82C3-A75FC1680A15}" type="sibTrans" cxnId="{8CABE337-DC98-4FC5-92F4-3BADD5DD023D}">
      <dgm:prSet/>
      <dgm:spPr/>
      <dgm:t>
        <a:bodyPr/>
        <a:lstStyle/>
        <a:p>
          <a:endParaRPr lang="en-US"/>
        </a:p>
      </dgm:t>
    </dgm:pt>
    <dgm:pt modelId="{06A34797-D942-4A9D-892F-53E809CDDCA0}" type="pres">
      <dgm:prSet presAssocID="{E3D4C033-D744-43C7-997C-4566A8AC7814}" presName="linear" presStyleCnt="0">
        <dgm:presLayoutVars>
          <dgm:animLvl val="lvl"/>
          <dgm:resizeHandles val="exact"/>
        </dgm:presLayoutVars>
      </dgm:prSet>
      <dgm:spPr/>
    </dgm:pt>
    <dgm:pt modelId="{A5994CAC-5DE3-4D06-9A44-71B05FA34924}" type="pres">
      <dgm:prSet presAssocID="{17BD56A8-219A-4280-A027-284BEF28DCAB}" presName="parentText" presStyleLbl="node1" presStyleIdx="0" presStyleCnt="5">
        <dgm:presLayoutVars>
          <dgm:chMax val="0"/>
          <dgm:bulletEnabled val="1"/>
        </dgm:presLayoutVars>
      </dgm:prSet>
      <dgm:spPr/>
    </dgm:pt>
    <dgm:pt modelId="{C103AEFC-4C20-402F-9743-1BAE4F9A0C56}" type="pres">
      <dgm:prSet presAssocID="{16316432-056B-4DB2-9E06-1425606C302E}" presName="spacer" presStyleCnt="0"/>
      <dgm:spPr/>
    </dgm:pt>
    <dgm:pt modelId="{8737FA50-B94C-41BB-9C13-32112AAA9523}" type="pres">
      <dgm:prSet presAssocID="{AA4DE1D1-C2FB-4398-B985-014D59FB3C21}" presName="parentText" presStyleLbl="node1" presStyleIdx="1" presStyleCnt="5">
        <dgm:presLayoutVars>
          <dgm:chMax val="0"/>
          <dgm:bulletEnabled val="1"/>
        </dgm:presLayoutVars>
      </dgm:prSet>
      <dgm:spPr/>
    </dgm:pt>
    <dgm:pt modelId="{F252DF23-0A0E-46CF-B6A4-9E5B1ED269BD}" type="pres">
      <dgm:prSet presAssocID="{D8D314AA-2EE1-4006-8730-6E5BAA8EAD57}" presName="spacer" presStyleCnt="0"/>
      <dgm:spPr/>
    </dgm:pt>
    <dgm:pt modelId="{CA1B14C1-F9F4-49E4-BC00-B6CA2CFA028C}" type="pres">
      <dgm:prSet presAssocID="{BFD66D78-1439-4507-89E5-67CCF8B3BD7C}" presName="parentText" presStyleLbl="node1" presStyleIdx="2" presStyleCnt="5">
        <dgm:presLayoutVars>
          <dgm:chMax val="0"/>
          <dgm:bulletEnabled val="1"/>
        </dgm:presLayoutVars>
      </dgm:prSet>
      <dgm:spPr/>
    </dgm:pt>
    <dgm:pt modelId="{1A820310-5284-4595-92E3-13E708B2832C}" type="pres">
      <dgm:prSet presAssocID="{D8B61D50-DEC6-418E-A483-BECC58B9EA7C}" presName="spacer" presStyleCnt="0"/>
      <dgm:spPr/>
    </dgm:pt>
    <dgm:pt modelId="{4272CFFA-C571-4BC5-80F0-34DF098FC45D}" type="pres">
      <dgm:prSet presAssocID="{419A72C5-CB03-4611-B254-59C0B51E4F60}" presName="parentText" presStyleLbl="node1" presStyleIdx="3" presStyleCnt="5">
        <dgm:presLayoutVars>
          <dgm:chMax val="0"/>
          <dgm:bulletEnabled val="1"/>
        </dgm:presLayoutVars>
      </dgm:prSet>
      <dgm:spPr/>
    </dgm:pt>
    <dgm:pt modelId="{025840F0-23F5-4ED8-BEDA-591DC6F4FB5E}" type="pres">
      <dgm:prSet presAssocID="{E19F07C2-C346-4B4C-A563-4D04C45E7DF0}" presName="spacer" presStyleCnt="0"/>
      <dgm:spPr/>
    </dgm:pt>
    <dgm:pt modelId="{E6594844-7822-409B-9430-7DF24A613BFD}" type="pres">
      <dgm:prSet presAssocID="{BEE2F34E-3683-4E61-B2A7-A9EAB4916D72}" presName="parentText" presStyleLbl="node1" presStyleIdx="4" presStyleCnt="5">
        <dgm:presLayoutVars>
          <dgm:chMax val="0"/>
          <dgm:bulletEnabled val="1"/>
        </dgm:presLayoutVars>
      </dgm:prSet>
      <dgm:spPr/>
    </dgm:pt>
  </dgm:ptLst>
  <dgm:cxnLst>
    <dgm:cxn modelId="{27AE3E0A-4AD8-4BC5-BEB8-10252A085438}" type="presOf" srcId="{BEE2F34E-3683-4E61-B2A7-A9EAB4916D72}" destId="{E6594844-7822-409B-9430-7DF24A613BFD}" srcOrd="0" destOrd="0" presId="urn:microsoft.com/office/officeart/2005/8/layout/vList2"/>
    <dgm:cxn modelId="{94B5A610-B762-4A2D-9F18-FD2048760135}" srcId="{E3D4C033-D744-43C7-997C-4566A8AC7814}" destId="{419A72C5-CB03-4611-B254-59C0B51E4F60}" srcOrd="3" destOrd="0" parTransId="{3B97E7D0-A353-4C03-869C-34FC3CB98997}" sibTransId="{E19F07C2-C346-4B4C-A563-4D04C45E7DF0}"/>
    <dgm:cxn modelId="{87CFE623-52E2-4A8E-94D0-7C7527109327}" srcId="{E3D4C033-D744-43C7-997C-4566A8AC7814}" destId="{BFD66D78-1439-4507-89E5-67CCF8B3BD7C}" srcOrd="2" destOrd="0" parTransId="{51BEBB82-91F2-47BD-87B1-EB91A095CDE2}" sibTransId="{D8B61D50-DEC6-418E-A483-BECC58B9EA7C}"/>
    <dgm:cxn modelId="{8CABE337-DC98-4FC5-92F4-3BADD5DD023D}" srcId="{E3D4C033-D744-43C7-997C-4566A8AC7814}" destId="{BEE2F34E-3683-4E61-B2A7-A9EAB4916D72}" srcOrd="4" destOrd="0" parTransId="{A73D0D4E-7DE1-45C6-B8F5-8482C84E11FE}" sibTransId="{9579210A-194B-4331-82C3-A75FC1680A15}"/>
    <dgm:cxn modelId="{244F3066-C65B-418B-870C-33594182F43F}" type="presOf" srcId="{AA4DE1D1-C2FB-4398-B985-014D59FB3C21}" destId="{8737FA50-B94C-41BB-9C13-32112AAA9523}" srcOrd="0" destOrd="0" presId="urn:microsoft.com/office/officeart/2005/8/layout/vList2"/>
    <dgm:cxn modelId="{A2A30777-99DE-4427-AD15-0DCD0A9C2CAF}" type="presOf" srcId="{17BD56A8-219A-4280-A027-284BEF28DCAB}" destId="{A5994CAC-5DE3-4D06-9A44-71B05FA34924}" srcOrd="0" destOrd="0" presId="urn:microsoft.com/office/officeart/2005/8/layout/vList2"/>
    <dgm:cxn modelId="{B96AF38A-9D18-4948-9425-00D9F510C505}" type="presOf" srcId="{419A72C5-CB03-4611-B254-59C0B51E4F60}" destId="{4272CFFA-C571-4BC5-80F0-34DF098FC45D}" srcOrd="0" destOrd="0" presId="urn:microsoft.com/office/officeart/2005/8/layout/vList2"/>
    <dgm:cxn modelId="{64557FBE-2CF0-448C-9916-759D9DF2AE1E}" type="presOf" srcId="{BFD66D78-1439-4507-89E5-67CCF8B3BD7C}" destId="{CA1B14C1-F9F4-49E4-BC00-B6CA2CFA028C}" srcOrd="0" destOrd="0" presId="urn:microsoft.com/office/officeart/2005/8/layout/vList2"/>
    <dgm:cxn modelId="{91D970CD-B3D6-41E8-BFD1-F0C439FBE549}" srcId="{E3D4C033-D744-43C7-997C-4566A8AC7814}" destId="{17BD56A8-219A-4280-A027-284BEF28DCAB}" srcOrd="0" destOrd="0" parTransId="{9BD08FE7-1831-4906-872D-DEA933730D24}" sibTransId="{16316432-056B-4DB2-9E06-1425606C302E}"/>
    <dgm:cxn modelId="{26444AFC-2705-47E4-B4A5-B57D62F1147D}" srcId="{E3D4C033-D744-43C7-997C-4566A8AC7814}" destId="{AA4DE1D1-C2FB-4398-B985-014D59FB3C21}" srcOrd="1" destOrd="0" parTransId="{B70B9105-A976-4A0D-A301-575385156AAD}" sibTransId="{D8D314AA-2EE1-4006-8730-6E5BAA8EAD57}"/>
    <dgm:cxn modelId="{58F89FFC-522C-47D8-983B-76EC3A42FCF7}" type="presOf" srcId="{E3D4C033-D744-43C7-997C-4566A8AC7814}" destId="{06A34797-D942-4A9D-892F-53E809CDDCA0}" srcOrd="0" destOrd="0" presId="urn:microsoft.com/office/officeart/2005/8/layout/vList2"/>
    <dgm:cxn modelId="{D02D5515-005E-4AEE-B752-87D7D9890DEE}" type="presParOf" srcId="{06A34797-D942-4A9D-892F-53E809CDDCA0}" destId="{A5994CAC-5DE3-4D06-9A44-71B05FA34924}" srcOrd="0" destOrd="0" presId="urn:microsoft.com/office/officeart/2005/8/layout/vList2"/>
    <dgm:cxn modelId="{BEA1FCCF-B44B-4B3C-9873-5BFC8B19D654}" type="presParOf" srcId="{06A34797-D942-4A9D-892F-53E809CDDCA0}" destId="{C103AEFC-4C20-402F-9743-1BAE4F9A0C56}" srcOrd="1" destOrd="0" presId="urn:microsoft.com/office/officeart/2005/8/layout/vList2"/>
    <dgm:cxn modelId="{CD5D4B43-7B0F-4C5B-86E7-F4B5C966B69A}" type="presParOf" srcId="{06A34797-D942-4A9D-892F-53E809CDDCA0}" destId="{8737FA50-B94C-41BB-9C13-32112AAA9523}" srcOrd="2" destOrd="0" presId="urn:microsoft.com/office/officeart/2005/8/layout/vList2"/>
    <dgm:cxn modelId="{4971FB5D-7CE1-40FA-9209-9DA056AE76D7}" type="presParOf" srcId="{06A34797-D942-4A9D-892F-53E809CDDCA0}" destId="{F252DF23-0A0E-46CF-B6A4-9E5B1ED269BD}" srcOrd="3" destOrd="0" presId="urn:microsoft.com/office/officeart/2005/8/layout/vList2"/>
    <dgm:cxn modelId="{CDF7A2C3-0195-4F5C-A1DC-C4896F454C8B}" type="presParOf" srcId="{06A34797-D942-4A9D-892F-53E809CDDCA0}" destId="{CA1B14C1-F9F4-49E4-BC00-B6CA2CFA028C}" srcOrd="4" destOrd="0" presId="urn:microsoft.com/office/officeart/2005/8/layout/vList2"/>
    <dgm:cxn modelId="{749F4310-9FEF-4D60-9141-E970780B6685}" type="presParOf" srcId="{06A34797-D942-4A9D-892F-53E809CDDCA0}" destId="{1A820310-5284-4595-92E3-13E708B2832C}" srcOrd="5" destOrd="0" presId="urn:microsoft.com/office/officeart/2005/8/layout/vList2"/>
    <dgm:cxn modelId="{78AAF762-9923-4E44-A017-B8BBDD648447}" type="presParOf" srcId="{06A34797-D942-4A9D-892F-53E809CDDCA0}" destId="{4272CFFA-C571-4BC5-80F0-34DF098FC45D}" srcOrd="6" destOrd="0" presId="urn:microsoft.com/office/officeart/2005/8/layout/vList2"/>
    <dgm:cxn modelId="{37D79ED9-8ABA-4E6E-8443-0AD55453E4C9}" type="presParOf" srcId="{06A34797-D942-4A9D-892F-53E809CDDCA0}" destId="{025840F0-23F5-4ED8-BEDA-591DC6F4FB5E}" srcOrd="7" destOrd="0" presId="urn:microsoft.com/office/officeart/2005/8/layout/vList2"/>
    <dgm:cxn modelId="{E664F726-A2C4-43E5-95AB-6B300B7503DD}" type="presParOf" srcId="{06A34797-D942-4A9D-892F-53E809CDDCA0}" destId="{E6594844-7822-409B-9430-7DF24A613B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3D81E-389B-4E0A-A68A-900ADBD0245D}">
      <dsp:nvSpPr>
        <dsp:cNvPr id="0" name=""/>
        <dsp:cNvSpPr/>
      </dsp:nvSpPr>
      <dsp:spPr>
        <a:xfrm rot="10800000">
          <a:off x="1549680" y="2860"/>
          <a:ext cx="5275379" cy="88367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967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t>A popular open-source C/C++ library used for managing OpenGL extensions. </a:t>
          </a:r>
          <a:endParaRPr lang="th-TH" sz="1600" kern="1200"/>
        </a:p>
      </dsp:txBody>
      <dsp:txXfrm rot="10800000">
        <a:off x="1770599" y="2860"/>
        <a:ext cx="5054460" cy="883678"/>
      </dsp:txXfrm>
    </dsp:sp>
    <dsp:sp modelId="{BB47B7CA-5592-4656-97EB-C81AB8764C86}">
      <dsp:nvSpPr>
        <dsp:cNvPr id="0" name=""/>
        <dsp:cNvSpPr/>
      </dsp:nvSpPr>
      <dsp:spPr>
        <a:xfrm>
          <a:off x="1107841" y="2860"/>
          <a:ext cx="883678" cy="88367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6FFCC6-EBEF-4C9B-920F-80A2E3821B66}">
      <dsp:nvSpPr>
        <dsp:cNvPr id="0" name=""/>
        <dsp:cNvSpPr/>
      </dsp:nvSpPr>
      <dsp:spPr>
        <a:xfrm rot="10800000">
          <a:off x="1549680" y="1150322"/>
          <a:ext cx="5275379" cy="88367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967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t>Since OpenGL is continuously evolving, new features and functions are added in newer versions, but these updates are not always available on all hardware or platforms. </a:t>
          </a:r>
          <a:endParaRPr lang="th-TH" sz="1600" kern="1200"/>
        </a:p>
      </dsp:txBody>
      <dsp:txXfrm rot="10800000">
        <a:off x="1770599" y="1150322"/>
        <a:ext cx="5054460" cy="883678"/>
      </dsp:txXfrm>
    </dsp:sp>
    <dsp:sp modelId="{DC134F35-0942-40CA-A261-5600624E9FBD}">
      <dsp:nvSpPr>
        <dsp:cNvPr id="0" name=""/>
        <dsp:cNvSpPr/>
      </dsp:nvSpPr>
      <dsp:spPr>
        <a:xfrm>
          <a:off x="1107841" y="1150322"/>
          <a:ext cx="883678" cy="88367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408BBC-EA92-4F31-8933-33D87944081F}">
      <dsp:nvSpPr>
        <dsp:cNvPr id="0" name=""/>
        <dsp:cNvSpPr/>
      </dsp:nvSpPr>
      <dsp:spPr>
        <a:xfrm rot="10800000">
          <a:off x="1549680" y="2297785"/>
          <a:ext cx="5275379" cy="88367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967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t>GLEW simplifies the process by allowing developers to check if specific OpenGL extensions are available at runtime.</a:t>
          </a:r>
          <a:endParaRPr lang="th-TH" sz="1600" kern="1200"/>
        </a:p>
      </dsp:txBody>
      <dsp:txXfrm rot="10800000">
        <a:off x="1770599" y="2297785"/>
        <a:ext cx="5054460" cy="883678"/>
      </dsp:txXfrm>
    </dsp:sp>
    <dsp:sp modelId="{034EBEA6-4DC5-43B8-8B33-86CAE6985BF4}">
      <dsp:nvSpPr>
        <dsp:cNvPr id="0" name=""/>
        <dsp:cNvSpPr/>
      </dsp:nvSpPr>
      <dsp:spPr>
        <a:xfrm>
          <a:off x="1107841" y="2297785"/>
          <a:ext cx="883678" cy="88367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D00B84-2DFA-40AC-8B39-0FE08F2C1A5D}">
      <dsp:nvSpPr>
        <dsp:cNvPr id="0" name=""/>
        <dsp:cNvSpPr/>
      </dsp:nvSpPr>
      <dsp:spPr>
        <a:xfrm rot="10800000">
          <a:off x="1549680" y="3445247"/>
          <a:ext cx="5275379" cy="88367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9677"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a:t>Purpose</a:t>
          </a:r>
          <a:endParaRPr lang="th-TH" sz="1600" kern="1200"/>
        </a:p>
        <a:p>
          <a:pPr marL="57150" lvl="1" indent="-57150" algn="l" defTabSz="488950">
            <a:lnSpc>
              <a:spcPct val="90000"/>
            </a:lnSpc>
            <a:spcBef>
              <a:spcPct val="0"/>
            </a:spcBef>
            <a:spcAft>
              <a:spcPct val="15000"/>
            </a:spcAft>
            <a:buChar char="•"/>
          </a:pPr>
          <a:r>
            <a:rPr lang="en-US" sz="1100" kern="1200"/>
            <a:t>GLEW helps developers work with OpenGL's newer functions that might not be available across different systems, abstracting away platform-specific differences.</a:t>
          </a:r>
          <a:endParaRPr lang="th-TH" sz="1100" kern="1200"/>
        </a:p>
      </dsp:txBody>
      <dsp:txXfrm rot="10800000">
        <a:off x="1770599" y="3445247"/>
        <a:ext cx="5054460" cy="883678"/>
      </dsp:txXfrm>
    </dsp:sp>
    <dsp:sp modelId="{33BA8645-3A93-4ED4-9A5F-92891C1049CE}">
      <dsp:nvSpPr>
        <dsp:cNvPr id="0" name=""/>
        <dsp:cNvSpPr/>
      </dsp:nvSpPr>
      <dsp:spPr>
        <a:xfrm>
          <a:off x="1107841" y="3445247"/>
          <a:ext cx="883678" cy="88367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D58E92-6EFD-4440-9AEB-2CE93ACDA4D4}">
      <dsp:nvSpPr>
        <dsp:cNvPr id="0" name=""/>
        <dsp:cNvSpPr/>
      </dsp:nvSpPr>
      <dsp:spPr>
        <a:xfrm rot="10800000">
          <a:off x="1549680" y="4592710"/>
          <a:ext cx="5275379" cy="88367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9677"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Functionality</a:t>
          </a:r>
          <a:endParaRPr lang="th-TH" sz="1600" kern="1200" dirty="0"/>
        </a:p>
        <a:p>
          <a:pPr marL="57150" lvl="1" indent="-57150" algn="l" defTabSz="488950">
            <a:lnSpc>
              <a:spcPct val="90000"/>
            </a:lnSpc>
            <a:spcBef>
              <a:spcPct val="0"/>
            </a:spcBef>
            <a:spcAft>
              <a:spcPct val="15000"/>
            </a:spcAft>
            <a:buChar char="•"/>
          </a:pPr>
          <a:r>
            <a:rPr lang="en-US" sz="1100" kern="1200"/>
            <a:t>It provides a unified interface for checking the availability of OpenGL extensions, loading function pointers, and querying the version of OpenGL supported by the system.</a:t>
          </a:r>
          <a:endParaRPr lang="th-TH" sz="1100" kern="1200"/>
        </a:p>
      </dsp:txBody>
      <dsp:txXfrm rot="10800000">
        <a:off x="1770599" y="4592710"/>
        <a:ext cx="5054460" cy="883678"/>
      </dsp:txXfrm>
    </dsp:sp>
    <dsp:sp modelId="{DFB34622-A9D5-4169-BDBC-3DC63A476983}">
      <dsp:nvSpPr>
        <dsp:cNvPr id="0" name=""/>
        <dsp:cNvSpPr/>
      </dsp:nvSpPr>
      <dsp:spPr>
        <a:xfrm>
          <a:off x="1107841" y="4592710"/>
          <a:ext cx="883678" cy="88367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35E9EC-AD2E-47FF-B7F5-8E5D757C39D6}">
      <dsp:nvSpPr>
        <dsp:cNvPr id="0" name=""/>
        <dsp:cNvSpPr/>
      </dsp:nvSpPr>
      <dsp:spPr>
        <a:xfrm rot="10800000">
          <a:off x="1549680" y="5740172"/>
          <a:ext cx="5275379" cy="88367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9677"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a:t>Usage</a:t>
          </a:r>
          <a:endParaRPr lang="th-TH" sz="1600" kern="1200"/>
        </a:p>
        <a:p>
          <a:pPr marL="57150" lvl="1" indent="-57150" algn="l" defTabSz="488950">
            <a:lnSpc>
              <a:spcPct val="90000"/>
            </a:lnSpc>
            <a:spcBef>
              <a:spcPct val="0"/>
            </a:spcBef>
            <a:spcAft>
              <a:spcPct val="15000"/>
            </a:spcAft>
            <a:buChar char="•"/>
          </a:pPr>
          <a:r>
            <a:rPr lang="en-US" sz="1100" kern="1200"/>
            <a:t>Typically, GLEW is initialized in an OpenGL program after creating a valid OpenGL context by calling glewInit(). This ensures that the available extensions and function pointers are set up correctly.</a:t>
          </a:r>
          <a:endParaRPr lang="th-TH" sz="1100" kern="1200"/>
        </a:p>
      </dsp:txBody>
      <dsp:txXfrm rot="10800000">
        <a:off x="1770599" y="5740172"/>
        <a:ext cx="5054460" cy="883678"/>
      </dsp:txXfrm>
    </dsp:sp>
    <dsp:sp modelId="{BC7507F3-6143-4CB3-B8C1-754B68967A00}">
      <dsp:nvSpPr>
        <dsp:cNvPr id="0" name=""/>
        <dsp:cNvSpPr/>
      </dsp:nvSpPr>
      <dsp:spPr>
        <a:xfrm>
          <a:off x="1107841" y="5740172"/>
          <a:ext cx="883678" cy="88367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9FC5B-53B1-4097-B3DA-590F8817CAC4}">
      <dsp:nvSpPr>
        <dsp:cNvPr id="0" name=""/>
        <dsp:cNvSpPr/>
      </dsp:nvSpPr>
      <dsp:spPr>
        <a:xfrm>
          <a:off x="4929" y="145932"/>
          <a:ext cx="1889521" cy="4896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States</a:t>
          </a:r>
        </a:p>
      </dsp:txBody>
      <dsp:txXfrm>
        <a:off x="4929" y="145932"/>
        <a:ext cx="1889521" cy="489600"/>
      </dsp:txXfrm>
    </dsp:sp>
    <dsp:sp modelId="{11F39AFE-62A6-4128-BF98-AF1FF1B45974}">
      <dsp:nvSpPr>
        <dsp:cNvPr id="0" name=""/>
        <dsp:cNvSpPr/>
      </dsp:nvSpPr>
      <dsp:spPr>
        <a:xfrm>
          <a:off x="4929" y="635532"/>
          <a:ext cx="1889521" cy="35698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A state represents a particular condition or situation of the machine at a specific point in time. For example, in a traffic light, the states could be "Red", "Yellow", and "Green".</a:t>
          </a:r>
        </a:p>
      </dsp:txBody>
      <dsp:txXfrm>
        <a:off x="4929" y="635532"/>
        <a:ext cx="1889521" cy="3569872"/>
      </dsp:txXfrm>
    </dsp:sp>
    <dsp:sp modelId="{09FC6F3E-A280-4656-B224-89C8B5F86146}">
      <dsp:nvSpPr>
        <dsp:cNvPr id="0" name=""/>
        <dsp:cNvSpPr/>
      </dsp:nvSpPr>
      <dsp:spPr>
        <a:xfrm>
          <a:off x="2158984" y="145932"/>
          <a:ext cx="1889521" cy="489600"/>
        </a:xfrm>
        <a:prstGeom prst="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w="12700" cap="flat" cmpd="sng" algn="ctr">
          <a:solidFill>
            <a:schemeClr val="accent2">
              <a:hueOff val="1610903"/>
              <a:satOff val="-4623"/>
              <a:lumOff val="-740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Transitions</a:t>
          </a:r>
        </a:p>
      </dsp:txBody>
      <dsp:txXfrm>
        <a:off x="2158984" y="145932"/>
        <a:ext cx="1889521" cy="489600"/>
      </dsp:txXfrm>
    </dsp:sp>
    <dsp:sp modelId="{7891C3D6-6AAE-4133-9CC1-017EFE29CBF5}">
      <dsp:nvSpPr>
        <dsp:cNvPr id="0" name=""/>
        <dsp:cNvSpPr/>
      </dsp:nvSpPr>
      <dsp:spPr>
        <a:xfrm>
          <a:off x="2158984" y="635532"/>
          <a:ext cx="1889521" cy="3569872"/>
        </a:xfrm>
        <a:prstGeom prst="rect">
          <a:avLst/>
        </a:prstGeom>
        <a:solidFill>
          <a:schemeClr val="accent2">
            <a:tint val="40000"/>
            <a:alpha val="90000"/>
            <a:hueOff val="1683680"/>
            <a:satOff val="-15558"/>
            <a:lumOff val="-1754"/>
            <a:alphaOff val="0"/>
          </a:schemeClr>
        </a:solidFill>
        <a:ln w="12700" cap="flat" cmpd="sng" algn="ctr">
          <a:solidFill>
            <a:schemeClr val="accent2">
              <a:tint val="40000"/>
              <a:alpha val="90000"/>
              <a:hueOff val="1683680"/>
              <a:satOff val="-15558"/>
              <a:lumOff val="-17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A transition occurs when an event or input triggers a change from one state to another. Transitions are often conditional, meaning they only happen when specific criteria are met.</a:t>
          </a:r>
        </a:p>
      </dsp:txBody>
      <dsp:txXfrm>
        <a:off x="2158984" y="635532"/>
        <a:ext cx="1889521" cy="3569872"/>
      </dsp:txXfrm>
    </dsp:sp>
    <dsp:sp modelId="{B7193AC8-0EA4-499C-8444-BE328F0B905D}">
      <dsp:nvSpPr>
        <dsp:cNvPr id="0" name=""/>
        <dsp:cNvSpPr/>
      </dsp:nvSpPr>
      <dsp:spPr>
        <a:xfrm>
          <a:off x="4313039" y="145932"/>
          <a:ext cx="1889521" cy="489600"/>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Events</a:t>
          </a:r>
        </a:p>
      </dsp:txBody>
      <dsp:txXfrm>
        <a:off x="4313039" y="145932"/>
        <a:ext cx="1889521" cy="489600"/>
      </dsp:txXfrm>
    </dsp:sp>
    <dsp:sp modelId="{93614ACF-6B2B-443B-9B19-2CB0C0838F34}">
      <dsp:nvSpPr>
        <dsp:cNvPr id="0" name=""/>
        <dsp:cNvSpPr/>
      </dsp:nvSpPr>
      <dsp:spPr>
        <a:xfrm>
          <a:off x="4313039" y="635532"/>
          <a:ext cx="1889521" cy="3569872"/>
        </a:xfrm>
        <a:prstGeom prst="rect">
          <a:avLst/>
        </a:prstGeom>
        <a:solidFill>
          <a:schemeClr val="accent2">
            <a:tint val="40000"/>
            <a:alpha val="90000"/>
            <a:hueOff val="3367359"/>
            <a:satOff val="-31116"/>
            <a:lumOff val="-3508"/>
            <a:alphaOff val="0"/>
          </a:schemeClr>
        </a:solidFill>
        <a:ln w="12700" cap="flat" cmpd="sng" algn="ctr">
          <a:solidFill>
            <a:schemeClr val="accent2">
              <a:tint val="40000"/>
              <a:alpha val="90000"/>
              <a:hueOff val="3367359"/>
              <a:satOff val="-31116"/>
              <a:lumOff val="-35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Events or inputs are external or internal occurrences that cause the state machine to transition between states. These can be user inputs, sensor readings, timeouts, etc.</a:t>
          </a:r>
        </a:p>
      </dsp:txBody>
      <dsp:txXfrm>
        <a:off x="4313039" y="635532"/>
        <a:ext cx="1889521" cy="3569872"/>
      </dsp:txXfrm>
    </dsp:sp>
    <dsp:sp modelId="{E6ED2F9D-F041-43F7-ADDB-50D9C06E6EB7}">
      <dsp:nvSpPr>
        <dsp:cNvPr id="0" name=""/>
        <dsp:cNvSpPr/>
      </dsp:nvSpPr>
      <dsp:spPr>
        <a:xfrm>
          <a:off x="6467094" y="145932"/>
          <a:ext cx="1889521" cy="489600"/>
        </a:xfrm>
        <a:prstGeom prst="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w="12700" cap="flat" cmpd="sng" algn="ctr">
          <a:solidFill>
            <a:schemeClr val="accent2">
              <a:hueOff val="4832710"/>
              <a:satOff val="-13870"/>
              <a:lumOff val="-2220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Initial State</a:t>
          </a:r>
        </a:p>
      </dsp:txBody>
      <dsp:txXfrm>
        <a:off x="6467094" y="145932"/>
        <a:ext cx="1889521" cy="489600"/>
      </dsp:txXfrm>
    </dsp:sp>
    <dsp:sp modelId="{099ACC80-4FE2-4DAE-A03C-55DB7DE03FB3}">
      <dsp:nvSpPr>
        <dsp:cNvPr id="0" name=""/>
        <dsp:cNvSpPr/>
      </dsp:nvSpPr>
      <dsp:spPr>
        <a:xfrm>
          <a:off x="6467094" y="635532"/>
          <a:ext cx="1889521" cy="3569872"/>
        </a:xfrm>
        <a:prstGeom prst="rect">
          <a:avLst/>
        </a:prstGeom>
        <a:solidFill>
          <a:schemeClr val="accent2">
            <a:tint val="40000"/>
            <a:alpha val="90000"/>
            <a:hueOff val="5051039"/>
            <a:satOff val="-46674"/>
            <a:lumOff val="-5261"/>
            <a:alphaOff val="0"/>
          </a:schemeClr>
        </a:solidFill>
        <a:ln w="12700" cap="flat" cmpd="sng" algn="ctr">
          <a:solidFill>
            <a:schemeClr val="accent2">
              <a:tint val="40000"/>
              <a:alpha val="90000"/>
              <a:hueOff val="5051039"/>
              <a:satOff val="-46674"/>
              <a:lumOff val="-52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The state machine must begin in a defined state when it starts operating. This is known as the initial state.</a:t>
          </a:r>
        </a:p>
      </dsp:txBody>
      <dsp:txXfrm>
        <a:off x="6467094" y="635532"/>
        <a:ext cx="1889521" cy="3569872"/>
      </dsp:txXfrm>
    </dsp:sp>
    <dsp:sp modelId="{4045D507-F87D-4E7A-BB74-8419C0D32885}">
      <dsp:nvSpPr>
        <dsp:cNvPr id="0" name=""/>
        <dsp:cNvSpPr/>
      </dsp:nvSpPr>
      <dsp:spPr>
        <a:xfrm>
          <a:off x="8621148" y="145932"/>
          <a:ext cx="1889521" cy="489600"/>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Final State</a:t>
          </a:r>
        </a:p>
      </dsp:txBody>
      <dsp:txXfrm>
        <a:off x="8621148" y="145932"/>
        <a:ext cx="1889521" cy="489600"/>
      </dsp:txXfrm>
    </dsp:sp>
    <dsp:sp modelId="{97FD371A-4F58-4AFD-AF73-4EF5EC99412E}">
      <dsp:nvSpPr>
        <dsp:cNvPr id="0" name=""/>
        <dsp:cNvSpPr/>
      </dsp:nvSpPr>
      <dsp:spPr>
        <a:xfrm>
          <a:off x="8621148" y="635532"/>
          <a:ext cx="1889521" cy="3569872"/>
        </a:xfrm>
        <a:prstGeom prst="rect">
          <a:avLst/>
        </a:prstGeom>
        <a:solidFill>
          <a:schemeClr val="accent2">
            <a:tint val="40000"/>
            <a:alpha val="90000"/>
            <a:hueOff val="6734718"/>
            <a:satOff val="-62232"/>
            <a:lumOff val="-7015"/>
            <a:alphaOff val="0"/>
          </a:schemeClr>
        </a:solidFill>
        <a:ln w="12700" cap="flat" cmpd="sng" algn="ctr">
          <a:solidFill>
            <a:schemeClr val="accent2">
              <a:tint val="40000"/>
              <a:alpha val="90000"/>
              <a:hueOff val="6734718"/>
              <a:satOff val="-62232"/>
              <a:lumOff val="-70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Some state machines may have a final state or accepting state that, when reached, terminates the operation of the machine.</a:t>
          </a:r>
        </a:p>
      </dsp:txBody>
      <dsp:txXfrm>
        <a:off x="8621148" y="635532"/>
        <a:ext cx="1889521" cy="3569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F6DFA-B993-4F33-BEB2-363D6D77C3E1}">
      <dsp:nvSpPr>
        <dsp:cNvPr id="0" name=""/>
        <dsp:cNvSpPr/>
      </dsp:nvSpPr>
      <dsp:spPr>
        <a:xfrm>
          <a:off x="2698" y="533225"/>
          <a:ext cx="1175343" cy="1175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6A867B-FF1B-4AED-BC52-F2E6C55D9390}">
      <dsp:nvSpPr>
        <dsp:cNvPr id="0" name=""/>
        <dsp:cNvSpPr/>
      </dsp:nvSpPr>
      <dsp:spPr>
        <a:xfrm>
          <a:off x="2698" y="1866699"/>
          <a:ext cx="3358124" cy="50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Global State</a:t>
          </a:r>
        </a:p>
      </dsp:txBody>
      <dsp:txXfrm>
        <a:off x="2698" y="1866699"/>
        <a:ext cx="3358124" cy="503718"/>
      </dsp:txXfrm>
    </dsp:sp>
    <dsp:sp modelId="{979753C6-A503-46DF-8130-501A7F55D6CF}">
      <dsp:nvSpPr>
        <dsp:cNvPr id="0" name=""/>
        <dsp:cNvSpPr/>
      </dsp:nvSpPr>
      <dsp:spPr>
        <a:xfrm>
          <a:off x="2698" y="2443967"/>
          <a:ext cx="3358124" cy="176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OpenGL maintains a collection of states (like the current color, textures, shaders, blend modes, etc.). When you set a state (e.g., enable blending or set the current shader), it affects all subsequent rendering operations until you modify it again.</a:t>
          </a:r>
        </a:p>
      </dsp:txBody>
      <dsp:txXfrm>
        <a:off x="2698" y="2443967"/>
        <a:ext cx="3358124" cy="1766707"/>
      </dsp:txXfrm>
    </dsp:sp>
    <dsp:sp modelId="{6F387CD5-2B4E-4904-B96C-DB8F5532C0D9}">
      <dsp:nvSpPr>
        <dsp:cNvPr id="0" name=""/>
        <dsp:cNvSpPr/>
      </dsp:nvSpPr>
      <dsp:spPr>
        <a:xfrm>
          <a:off x="3948495" y="533225"/>
          <a:ext cx="1175343" cy="1175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117F9-E177-4D48-A099-BDBDFDB961DB}">
      <dsp:nvSpPr>
        <dsp:cNvPr id="0" name=""/>
        <dsp:cNvSpPr/>
      </dsp:nvSpPr>
      <dsp:spPr>
        <a:xfrm>
          <a:off x="3948495" y="1866699"/>
          <a:ext cx="3358124" cy="50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State Transitions</a:t>
          </a:r>
        </a:p>
      </dsp:txBody>
      <dsp:txXfrm>
        <a:off x="3948495" y="1866699"/>
        <a:ext cx="3358124" cy="503718"/>
      </dsp:txXfrm>
    </dsp:sp>
    <dsp:sp modelId="{A471AE37-B84C-44EC-BE68-FF30804374CF}">
      <dsp:nvSpPr>
        <dsp:cNvPr id="0" name=""/>
        <dsp:cNvSpPr/>
      </dsp:nvSpPr>
      <dsp:spPr>
        <a:xfrm>
          <a:off x="3948495" y="2443967"/>
          <a:ext cx="3358124" cy="176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As a state machine, OpenGL transitions between different states based on the commands you issue. For example, enabling lighting or changing the current texture binding modifies the state, which impacts how future rendering commands behave.</a:t>
          </a:r>
        </a:p>
      </dsp:txBody>
      <dsp:txXfrm>
        <a:off x="3948495" y="2443967"/>
        <a:ext cx="3358124" cy="1766707"/>
      </dsp:txXfrm>
    </dsp:sp>
    <dsp:sp modelId="{CA865858-B2BD-4057-94D7-75C0606B451F}">
      <dsp:nvSpPr>
        <dsp:cNvPr id="0" name=""/>
        <dsp:cNvSpPr/>
      </dsp:nvSpPr>
      <dsp:spPr>
        <a:xfrm>
          <a:off x="7894291" y="533225"/>
          <a:ext cx="1175343" cy="11753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FD35D-80C5-4838-B28A-1389E335FEBB}">
      <dsp:nvSpPr>
        <dsp:cNvPr id="0" name=""/>
        <dsp:cNvSpPr/>
      </dsp:nvSpPr>
      <dsp:spPr>
        <a:xfrm>
          <a:off x="7894291" y="1866699"/>
          <a:ext cx="3358124" cy="50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Examples of OpenGL States</a:t>
          </a:r>
        </a:p>
      </dsp:txBody>
      <dsp:txXfrm>
        <a:off x="7894291" y="1866699"/>
        <a:ext cx="3358124" cy="503718"/>
      </dsp:txXfrm>
    </dsp:sp>
    <dsp:sp modelId="{77295B9E-EE1D-4477-878F-528B58E9C664}">
      <dsp:nvSpPr>
        <dsp:cNvPr id="0" name=""/>
        <dsp:cNvSpPr/>
      </dsp:nvSpPr>
      <dsp:spPr>
        <a:xfrm>
          <a:off x="7894291" y="2443967"/>
          <a:ext cx="3358124" cy="176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Current Color</a:t>
          </a:r>
        </a:p>
        <a:p>
          <a:pPr marL="0" lvl="0" indent="0" algn="l" defTabSz="711200">
            <a:lnSpc>
              <a:spcPct val="100000"/>
            </a:lnSpc>
            <a:spcBef>
              <a:spcPct val="0"/>
            </a:spcBef>
            <a:spcAft>
              <a:spcPct val="35000"/>
            </a:spcAft>
            <a:buNone/>
          </a:pPr>
          <a:r>
            <a:rPr lang="en-US" sz="1600" kern="1200" dirty="0"/>
            <a:t>Active Texture</a:t>
          </a:r>
        </a:p>
        <a:p>
          <a:pPr marL="0" lvl="0" indent="0" algn="l" defTabSz="711200">
            <a:lnSpc>
              <a:spcPct val="100000"/>
            </a:lnSpc>
            <a:spcBef>
              <a:spcPct val="0"/>
            </a:spcBef>
            <a:spcAft>
              <a:spcPct val="35000"/>
            </a:spcAft>
            <a:buNone/>
          </a:pPr>
          <a:r>
            <a:rPr lang="en-US" sz="1600" kern="1200" dirty="0"/>
            <a:t>Depth Testing</a:t>
          </a:r>
        </a:p>
        <a:p>
          <a:pPr marL="0" lvl="0" indent="0" algn="l" defTabSz="711200">
            <a:lnSpc>
              <a:spcPct val="100000"/>
            </a:lnSpc>
            <a:spcBef>
              <a:spcPct val="0"/>
            </a:spcBef>
            <a:spcAft>
              <a:spcPct val="35000"/>
            </a:spcAft>
            <a:buNone/>
          </a:pPr>
          <a:r>
            <a:rPr lang="en-US" sz="1600" kern="1200" dirty="0"/>
            <a:t>Viewport</a:t>
          </a:r>
        </a:p>
      </dsp:txBody>
      <dsp:txXfrm>
        <a:off x="7894291" y="2443967"/>
        <a:ext cx="3358124" cy="1766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1BA3F-2B24-4649-A385-547886C3819C}">
      <dsp:nvSpPr>
        <dsp:cNvPr id="0" name=""/>
        <dsp:cNvSpPr/>
      </dsp:nvSpPr>
      <dsp:spPr>
        <a:xfrm>
          <a:off x="0" y="528259"/>
          <a:ext cx="6666833" cy="1427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Static geometry in games or simulations, such as terrain, buildings, or any object that does not move or change shape. Once the vertex data is loaded into the GPU, it's repeatedly used for rendering without changes.</a:t>
          </a:r>
        </a:p>
      </dsp:txBody>
      <dsp:txXfrm>
        <a:off x="69680" y="597939"/>
        <a:ext cx="6527473" cy="1288040"/>
      </dsp:txXfrm>
    </dsp:sp>
    <dsp:sp modelId="{D46E7755-FD4B-48AE-BE4C-864817C27993}">
      <dsp:nvSpPr>
        <dsp:cNvPr id="0" name=""/>
        <dsp:cNvSpPr/>
      </dsp:nvSpPr>
      <dsp:spPr>
        <a:xfrm>
          <a:off x="0" y="2013260"/>
          <a:ext cx="6666833" cy="142740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Texture coordinates or vertex normals that remain the same across multiple frames.</a:t>
          </a:r>
        </a:p>
      </dsp:txBody>
      <dsp:txXfrm>
        <a:off x="69680" y="2082940"/>
        <a:ext cx="6527473" cy="1288040"/>
      </dsp:txXfrm>
    </dsp:sp>
    <dsp:sp modelId="{75C1A7DF-1D43-4800-A907-7773E3373F46}">
      <dsp:nvSpPr>
        <dsp:cNvPr id="0" name=""/>
        <dsp:cNvSpPr/>
      </dsp:nvSpPr>
      <dsp:spPr>
        <a:xfrm>
          <a:off x="0" y="3498260"/>
          <a:ext cx="6666833" cy="142740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Index buffers (EBO) for objects that don’t change over time (static models).</a:t>
          </a:r>
        </a:p>
      </dsp:txBody>
      <dsp:txXfrm>
        <a:off x="69680" y="3567940"/>
        <a:ext cx="6527473" cy="1288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D0045-8CFD-44A1-83F8-D8FCDF0F41A4}">
      <dsp:nvSpPr>
        <dsp:cNvPr id="0" name=""/>
        <dsp:cNvSpPr/>
      </dsp:nvSpPr>
      <dsp:spPr>
        <a:xfrm>
          <a:off x="0" y="326660"/>
          <a:ext cx="6666833" cy="11547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Animated models, where the vertices or other attributes are frequently updated (e.g., character animations, vertex skinning).</a:t>
          </a:r>
        </a:p>
      </dsp:txBody>
      <dsp:txXfrm>
        <a:off x="56372" y="383032"/>
        <a:ext cx="6554089" cy="1042045"/>
      </dsp:txXfrm>
    </dsp:sp>
    <dsp:sp modelId="{11AF28AB-1B6D-4B8D-8890-2F8B9CA3564C}">
      <dsp:nvSpPr>
        <dsp:cNvPr id="0" name=""/>
        <dsp:cNvSpPr/>
      </dsp:nvSpPr>
      <dsp:spPr>
        <a:xfrm>
          <a:off x="0" y="1541930"/>
          <a:ext cx="6666833" cy="1154789"/>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Dynamic geometry such as particle systems, where the positions, velocities, or other attributes of the particles are updated frequently based on user input or physics.</a:t>
          </a:r>
        </a:p>
      </dsp:txBody>
      <dsp:txXfrm>
        <a:off x="56372" y="1598302"/>
        <a:ext cx="6554089" cy="1042045"/>
      </dsp:txXfrm>
    </dsp:sp>
    <dsp:sp modelId="{C5A27A91-FD18-4CD4-9966-A2C85D61CED8}">
      <dsp:nvSpPr>
        <dsp:cNvPr id="0" name=""/>
        <dsp:cNvSpPr/>
      </dsp:nvSpPr>
      <dsp:spPr>
        <a:xfrm>
          <a:off x="0" y="2757200"/>
          <a:ext cx="6666833" cy="1154789"/>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UI elements where positions, colors, or sizes are updated based on user interaction.</a:t>
          </a:r>
        </a:p>
      </dsp:txBody>
      <dsp:txXfrm>
        <a:off x="56372" y="2813572"/>
        <a:ext cx="6554089" cy="1042045"/>
      </dsp:txXfrm>
    </dsp:sp>
    <dsp:sp modelId="{C8DDAB01-73D6-4337-ACA7-1013FE661CB4}">
      <dsp:nvSpPr>
        <dsp:cNvPr id="0" name=""/>
        <dsp:cNvSpPr/>
      </dsp:nvSpPr>
      <dsp:spPr>
        <a:xfrm>
          <a:off x="0" y="3972470"/>
          <a:ext cx="6666833" cy="115478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Dynamic 2D or 3D shapes that frequently change size or position, such as interactive graphs or charts.</a:t>
          </a:r>
        </a:p>
      </dsp:txBody>
      <dsp:txXfrm>
        <a:off x="56372" y="4028842"/>
        <a:ext cx="6554089" cy="1042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94CAC-5DE3-4D06-9A44-71B05FA34924}">
      <dsp:nvSpPr>
        <dsp:cNvPr id="0" name=""/>
        <dsp:cNvSpPr/>
      </dsp:nvSpPr>
      <dsp:spPr>
        <a:xfrm>
          <a:off x="0" y="105951"/>
          <a:ext cx="6666833" cy="100693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Streaming video data to a texture, where the content of the texture changes every frame.</a:t>
          </a:r>
        </a:p>
      </dsp:txBody>
      <dsp:txXfrm>
        <a:off x="49154" y="155105"/>
        <a:ext cx="6568525" cy="908623"/>
      </dsp:txXfrm>
    </dsp:sp>
    <dsp:sp modelId="{8737FA50-B94C-41BB-9C13-32112AAA9523}">
      <dsp:nvSpPr>
        <dsp:cNvPr id="0" name=""/>
        <dsp:cNvSpPr/>
      </dsp:nvSpPr>
      <dsp:spPr>
        <a:xfrm>
          <a:off x="0" y="1164723"/>
          <a:ext cx="6666833" cy="1006931"/>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Real-time sensor data or other data-driven applications where input is continuously updated (e.g., live simulation).</a:t>
          </a:r>
        </a:p>
      </dsp:txBody>
      <dsp:txXfrm>
        <a:off x="49154" y="1213877"/>
        <a:ext cx="6568525" cy="908623"/>
      </dsp:txXfrm>
    </dsp:sp>
    <dsp:sp modelId="{CA1B14C1-F9F4-49E4-BC00-B6CA2CFA028C}">
      <dsp:nvSpPr>
        <dsp:cNvPr id="0" name=""/>
        <dsp:cNvSpPr/>
      </dsp:nvSpPr>
      <dsp:spPr>
        <a:xfrm>
          <a:off x="0" y="2223494"/>
          <a:ext cx="6666833" cy="1006931"/>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Procedural geometry generation where the geometry is recalculated every frame, such as terrain generation, particle effects, or crowd simulation.</a:t>
          </a:r>
        </a:p>
      </dsp:txBody>
      <dsp:txXfrm>
        <a:off x="49154" y="2272648"/>
        <a:ext cx="6568525" cy="908623"/>
      </dsp:txXfrm>
    </dsp:sp>
    <dsp:sp modelId="{4272CFFA-C571-4BC5-80F0-34DF098FC45D}">
      <dsp:nvSpPr>
        <dsp:cNvPr id="0" name=""/>
        <dsp:cNvSpPr/>
      </dsp:nvSpPr>
      <dsp:spPr>
        <a:xfrm>
          <a:off x="0" y="3282265"/>
          <a:ext cx="6666833" cy="1006931"/>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Rendering a real-time simulation of objects that frequently change position, orientation, or size.</a:t>
          </a:r>
        </a:p>
      </dsp:txBody>
      <dsp:txXfrm>
        <a:off x="49154" y="3331419"/>
        <a:ext cx="6568525" cy="908623"/>
      </dsp:txXfrm>
    </dsp:sp>
    <dsp:sp modelId="{E6594844-7822-409B-9430-7DF24A613BFD}">
      <dsp:nvSpPr>
        <dsp:cNvPr id="0" name=""/>
        <dsp:cNvSpPr/>
      </dsp:nvSpPr>
      <dsp:spPr>
        <a:xfrm>
          <a:off x="0" y="4341036"/>
          <a:ext cx="6666833" cy="1006931"/>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Particle systems where the entire system’s data (positions, colors, velocities) are recalculated every frame.</a:t>
          </a:r>
        </a:p>
      </dsp:txBody>
      <dsp:txXfrm>
        <a:off x="49154" y="4390190"/>
        <a:ext cx="6568525" cy="90862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93021-26BC-4A08-B8DB-19E8A3DA3D2D}" type="datetimeFigureOut">
              <a:rPr lang="th-TH" smtClean="0"/>
              <a:t>04/10/67</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E6128-1689-4BB2-B469-4F1319F6A9D5}" type="slidenum">
              <a:rPr lang="th-TH" smtClean="0"/>
              <a:t>‹#›</a:t>
            </a:fld>
            <a:endParaRPr lang="th-TH"/>
          </a:p>
        </p:txBody>
      </p:sp>
    </p:spTree>
    <p:extLst>
      <p:ext uri="{BB962C8B-B14F-4D97-AF65-F5344CB8AC3E}">
        <p14:creationId xmlns:p14="http://schemas.microsoft.com/office/powerpoint/2010/main" val="85572157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2</a:t>
            </a:fld>
            <a:endParaRPr lang="th-TH"/>
          </a:p>
        </p:txBody>
      </p:sp>
    </p:spTree>
    <p:extLst>
      <p:ext uri="{BB962C8B-B14F-4D97-AF65-F5344CB8AC3E}">
        <p14:creationId xmlns:p14="http://schemas.microsoft.com/office/powerpoint/2010/main" val="1905388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https://learnopengl.com/Getting-started/Creating-a-window</a:t>
            </a:r>
          </a:p>
          <a:p>
            <a:r>
              <a:rPr lang="en-US" dirty="0"/>
              <a:t>https://learnopengl.com/Getting-started/Hello-Window</a:t>
            </a:r>
          </a:p>
          <a:p>
            <a:endParaRPr lang="en-US" dirty="0"/>
          </a:p>
          <a:p>
            <a:r>
              <a:rPr lang="en-US" dirty="0"/>
              <a:t>Creating a template for later use.</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17</a:t>
            </a:fld>
            <a:endParaRPr lang="th-TH"/>
          </a:p>
        </p:txBody>
      </p:sp>
    </p:spTree>
    <p:extLst>
      <p:ext uri="{BB962C8B-B14F-4D97-AF65-F5344CB8AC3E}">
        <p14:creationId xmlns:p14="http://schemas.microsoft.com/office/powerpoint/2010/main" val="229804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display buffer ?</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21</a:t>
            </a:fld>
            <a:endParaRPr lang="th-TH"/>
          </a:p>
        </p:txBody>
      </p:sp>
    </p:spTree>
    <p:extLst>
      <p:ext uri="{BB962C8B-B14F-4D97-AF65-F5344CB8AC3E}">
        <p14:creationId xmlns:p14="http://schemas.microsoft.com/office/powerpoint/2010/main" val="418774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22</a:t>
            </a:fld>
            <a:endParaRPr lang="th-TH"/>
          </a:p>
        </p:txBody>
      </p:sp>
    </p:spTree>
    <p:extLst>
      <p:ext uri="{BB962C8B-B14F-4D97-AF65-F5344CB8AC3E}">
        <p14:creationId xmlns:p14="http://schemas.microsoft.com/office/powerpoint/2010/main" val="2853946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vertex buffer objects to pass data to the GPU.</a:t>
            </a:r>
          </a:p>
          <a:p>
            <a:r>
              <a:rPr lang="en-US" dirty="0"/>
              <a:t>Sending data points one-by-one is a bottle neck.</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28</a:t>
            </a:fld>
            <a:endParaRPr lang="th-TH"/>
          </a:p>
        </p:txBody>
      </p:sp>
    </p:spTree>
    <p:extLst>
      <p:ext uri="{BB962C8B-B14F-4D97-AF65-F5344CB8AC3E}">
        <p14:creationId xmlns:p14="http://schemas.microsoft.com/office/powerpoint/2010/main" val="14493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GL_STATIC_DRAW is in the next slide.</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29</a:t>
            </a:fld>
            <a:endParaRPr lang="th-TH"/>
          </a:p>
        </p:txBody>
      </p:sp>
    </p:spTree>
    <p:extLst>
      <p:ext uri="{BB962C8B-B14F-4D97-AF65-F5344CB8AC3E}">
        <p14:creationId xmlns:p14="http://schemas.microsoft.com/office/powerpoint/2010/main" val="282229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GL_STATIC_DRAW</a:t>
            </a:r>
            <a:r>
              <a:rPr lang="en-US" b="0" i="0" dirty="0">
                <a:solidFill>
                  <a:srgbClr val="000000"/>
                </a:solidFill>
                <a:effectLst/>
                <a:highlight>
                  <a:srgbClr val="FFF6E7"/>
                </a:highlight>
                <a:latin typeface="calibri" panose="020F0502020204030204" pitchFamily="34" charset="0"/>
              </a:rPr>
              <a:t> tells OpenGL that you intend to only set the data in this buffer object once. </a:t>
            </a:r>
          </a:p>
          <a:p>
            <a:r>
              <a:rPr lang="en-US" dirty="0"/>
              <a:t>GL_STREAM_DRAW</a:t>
            </a:r>
            <a:r>
              <a:rPr lang="en-US" b="0" i="0" dirty="0">
                <a:solidFill>
                  <a:srgbClr val="000000"/>
                </a:solidFill>
                <a:effectLst/>
                <a:highlight>
                  <a:srgbClr val="FFF6E7"/>
                </a:highlight>
                <a:latin typeface="calibri" panose="020F0502020204030204" pitchFamily="34" charset="0"/>
              </a:rPr>
              <a:t> tells OpenGL that you intend to set this data constantly, generally once per frame. </a:t>
            </a:r>
          </a:p>
          <a:p>
            <a:r>
              <a:rPr lang="en-US" dirty="0"/>
              <a:t>GL_DYNAMIC_DRAW</a:t>
            </a:r>
            <a:r>
              <a:rPr lang="en-US" b="0" i="0" dirty="0">
                <a:solidFill>
                  <a:srgbClr val="131313"/>
                </a:solidFill>
                <a:effectLst/>
                <a:highlight>
                  <a:srgbClr val="FFFFFF"/>
                </a:highlight>
                <a:latin typeface="-apple-system"/>
              </a:rPr>
              <a:t> basically means "I may need to occasionally update this vertex data, but not every frame." This is the least common one. It's not really suited for most forms of animation since those usually require very frequent updates.</a:t>
            </a:r>
          </a:p>
          <a:p>
            <a:endParaRPr lang="en-US" b="0" i="0" dirty="0">
              <a:solidFill>
                <a:srgbClr val="131313"/>
              </a:solidFill>
              <a:effectLst/>
              <a:highlight>
                <a:srgbClr val="FFFFFF"/>
              </a:highlight>
              <a:latin typeface="-apple-system"/>
            </a:endParaRPr>
          </a:p>
          <a:p>
            <a:r>
              <a:rPr lang="en-US" b="1" dirty="0"/>
              <a:t>GL_STATIC_DRAW</a:t>
            </a:r>
            <a:r>
              <a:rPr lang="en-US" dirty="0"/>
              <a:t>: Use when the data in the buffer will rarely (or never) change after it has been initially set.</a:t>
            </a:r>
          </a:p>
          <a:p>
            <a:r>
              <a:rPr lang="en-US" b="1" dirty="0"/>
              <a:t>GL_DYNAMIC_DRAW</a:t>
            </a:r>
            <a:r>
              <a:rPr lang="en-US" dirty="0"/>
              <a:t>: Use when the data in the buffer will be updated frequently.</a:t>
            </a:r>
          </a:p>
          <a:p>
            <a:r>
              <a:rPr lang="en-US" b="1" dirty="0"/>
              <a:t>GL_STREAM_DRAW</a:t>
            </a:r>
            <a:r>
              <a:rPr lang="en-US" dirty="0"/>
              <a:t>: Use when the data in the buffer will be updated every frame (or almost every frame).</a:t>
            </a:r>
          </a:p>
        </p:txBody>
      </p:sp>
      <p:sp>
        <p:nvSpPr>
          <p:cNvPr id="4" name="Slide Number Placeholder 3"/>
          <p:cNvSpPr>
            <a:spLocks noGrp="1"/>
          </p:cNvSpPr>
          <p:nvPr>
            <p:ph type="sldNum" sz="quarter" idx="5"/>
          </p:nvPr>
        </p:nvSpPr>
        <p:spPr/>
        <p:txBody>
          <a:bodyPr/>
          <a:lstStyle/>
          <a:p>
            <a:fld id="{D73E6128-1689-4BB2-B469-4F1319F6A9D5}" type="slidenum">
              <a:rPr lang="th-TH" smtClean="0"/>
              <a:t>30</a:t>
            </a:fld>
            <a:endParaRPr lang="th-TH"/>
          </a:p>
        </p:txBody>
      </p:sp>
    </p:spTree>
    <p:extLst>
      <p:ext uri="{BB962C8B-B14F-4D97-AF65-F5344CB8AC3E}">
        <p14:creationId xmlns:p14="http://schemas.microsoft.com/office/powerpoint/2010/main" val="2880197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your main program.</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37</a:t>
            </a:fld>
            <a:endParaRPr lang="th-TH"/>
          </a:p>
        </p:txBody>
      </p:sp>
    </p:spTree>
    <p:extLst>
      <p:ext uri="{BB962C8B-B14F-4D97-AF65-F5344CB8AC3E}">
        <p14:creationId xmlns:p14="http://schemas.microsoft.com/office/powerpoint/2010/main" val="3662339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Vertex shader = process the vertices -&gt; output = </a:t>
            </a:r>
            <a:r>
              <a:rPr lang="en-US" dirty="0" err="1"/>
              <a:t>gl_Position</a:t>
            </a:r>
            <a:endParaRPr lang="en-US" dirty="0"/>
          </a:p>
          <a:p>
            <a:r>
              <a:rPr lang="en-US" dirty="0"/>
              <a:t>Fragment shader = process pixel color</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39</a:t>
            </a:fld>
            <a:endParaRPr lang="th-TH"/>
          </a:p>
        </p:txBody>
      </p:sp>
    </p:spTree>
    <p:extLst>
      <p:ext uri="{BB962C8B-B14F-4D97-AF65-F5344CB8AC3E}">
        <p14:creationId xmlns:p14="http://schemas.microsoft.com/office/powerpoint/2010/main" val="200094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42</a:t>
            </a:fld>
            <a:endParaRPr lang="th-TH"/>
          </a:p>
        </p:txBody>
      </p:sp>
    </p:spTree>
    <p:extLst>
      <p:ext uri="{BB962C8B-B14F-4D97-AF65-F5344CB8AC3E}">
        <p14:creationId xmlns:p14="http://schemas.microsoft.com/office/powerpoint/2010/main" val="202971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batch of data to GPU.</a:t>
            </a:r>
          </a:p>
          <a:p>
            <a:r>
              <a:rPr lang="en-US" dirty="0"/>
              <a:t>We need to know how to arrange such data.</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43</a:t>
            </a:fld>
            <a:endParaRPr lang="th-TH"/>
          </a:p>
        </p:txBody>
      </p:sp>
    </p:spTree>
    <p:extLst>
      <p:ext uri="{BB962C8B-B14F-4D97-AF65-F5344CB8AC3E}">
        <p14:creationId xmlns:p14="http://schemas.microsoft.com/office/powerpoint/2010/main" val="349360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extensions provided for OpenGL</a:t>
            </a:r>
          </a:p>
          <a:p>
            <a:r>
              <a:rPr lang="en-US" dirty="0"/>
              <a:t>GLEW, GLD, or its own update in OpenGL</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5</a:t>
            </a:fld>
            <a:endParaRPr lang="th-TH"/>
          </a:p>
        </p:txBody>
      </p:sp>
    </p:spTree>
    <p:extLst>
      <p:ext uri="{BB962C8B-B14F-4D97-AF65-F5344CB8AC3E}">
        <p14:creationId xmlns:p14="http://schemas.microsoft.com/office/powerpoint/2010/main" val="261086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Passing vertices to vertex buffer. (vertex shader)</a:t>
            </a:r>
          </a:p>
          <a:p>
            <a:r>
              <a:rPr lang="en-US" dirty="0"/>
              <a:t>Binding VBO = move data</a:t>
            </a:r>
          </a:p>
          <a:p>
            <a:r>
              <a:rPr lang="en-US" dirty="0" err="1"/>
              <a:t>glVertexAttribPointer</a:t>
            </a:r>
            <a:r>
              <a:rPr lang="en-US" dirty="0"/>
              <a:t> = setting up how vertex data works in GPU.</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44</a:t>
            </a:fld>
            <a:endParaRPr lang="th-TH"/>
          </a:p>
        </p:txBody>
      </p:sp>
    </p:spTree>
    <p:extLst>
      <p:ext uri="{BB962C8B-B14F-4D97-AF65-F5344CB8AC3E}">
        <p14:creationId xmlns:p14="http://schemas.microsoft.com/office/powerpoint/2010/main" val="7094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47</a:t>
            </a:fld>
            <a:endParaRPr lang="th-TH"/>
          </a:p>
        </p:txBody>
      </p:sp>
    </p:spTree>
    <p:extLst>
      <p:ext uri="{BB962C8B-B14F-4D97-AF65-F5344CB8AC3E}">
        <p14:creationId xmlns:p14="http://schemas.microsoft.com/office/powerpoint/2010/main" val="1455219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a rectangle with triangles ?</a:t>
            </a:r>
          </a:p>
          <a:p>
            <a:r>
              <a:rPr lang="en-US" dirty="0"/>
              <a:t>Reuse vertex data for such case.</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48</a:t>
            </a:fld>
            <a:endParaRPr lang="th-TH"/>
          </a:p>
        </p:txBody>
      </p:sp>
    </p:spTree>
    <p:extLst>
      <p:ext uri="{BB962C8B-B14F-4D97-AF65-F5344CB8AC3E}">
        <p14:creationId xmlns:p14="http://schemas.microsoft.com/office/powerpoint/2010/main" val="2652733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glGenBuffers</a:t>
            </a:r>
            <a:r>
              <a:rPr lang="en-US" dirty="0"/>
              <a:t> -&gt; VBO , EBO</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49</a:t>
            </a:fld>
            <a:endParaRPr lang="th-TH"/>
          </a:p>
        </p:txBody>
      </p:sp>
    </p:spTree>
    <p:extLst>
      <p:ext uri="{BB962C8B-B14F-4D97-AF65-F5344CB8AC3E}">
        <p14:creationId xmlns:p14="http://schemas.microsoft.com/office/powerpoint/2010/main" val="1898350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use arrays for VAO and VBO.</a:t>
            </a:r>
          </a:p>
          <a:p>
            <a:r>
              <a:rPr lang="en-US" dirty="0"/>
              <a:t>How to change the color using fragment shaders.</a:t>
            </a:r>
          </a:p>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51</a:t>
            </a:fld>
            <a:endParaRPr lang="th-TH"/>
          </a:p>
        </p:txBody>
      </p:sp>
    </p:spTree>
    <p:extLst>
      <p:ext uri="{BB962C8B-B14F-4D97-AF65-F5344CB8AC3E}">
        <p14:creationId xmlns:p14="http://schemas.microsoft.com/office/powerpoint/2010/main" val="145713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25D"/>
                </a:solidFill>
                <a:effectLst/>
                <a:highlight>
                  <a:srgbClr val="EEEEEE"/>
                </a:highlight>
                <a:latin typeface="Gudea"/>
              </a:rPr>
              <a:t>Extensions</a:t>
            </a:r>
          </a:p>
          <a:p>
            <a:pPr algn="l"/>
            <a:r>
              <a:rPr lang="en-US" b="0" i="0" dirty="0">
                <a:solidFill>
                  <a:srgbClr val="111111"/>
                </a:solidFill>
                <a:effectLst/>
                <a:highlight>
                  <a:srgbClr val="EEEEEE"/>
                </a:highlight>
                <a:latin typeface="Gudea"/>
              </a:rPr>
              <a:t>A great feature of OpenGL is its support of extensions. Whenever a graphics company comes up with a new technique or a new large optimization for rendering this is often found in an extension implemented in the drivers. If the hardware an application runs on supports such an extension the developer can use the functionality provided by the extension for more advanced or efficient graphics. This way, a graphics developer can still use these new rendering techniques without having to wait for OpenGL to include the functionality in its future versions, simply by checking if the extension is supported by the graphics card. Often, when an extension is popular or very useful it eventually becomes part of future OpenGL versions.</a:t>
            </a:r>
          </a:p>
          <a:p>
            <a:pPr algn="l"/>
            <a:r>
              <a:rPr lang="en-US" b="0" i="0" dirty="0">
                <a:solidFill>
                  <a:srgbClr val="111111"/>
                </a:solidFill>
                <a:effectLst/>
                <a:highlight>
                  <a:srgbClr val="EEEEEE"/>
                </a:highlight>
                <a:latin typeface="Gudea"/>
              </a:rPr>
              <a:t>The developer has to query whether any of these extensions are available before using them (or use an OpenGL extension library). This allows the developer to do things better or more efficient, based on whether an extension is available:</a:t>
            </a:r>
          </a:p>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6</a:t>
            </a:fld>
            <a:endParaRPr lang="th-TH"/>
          </a:p>
        </p:txBody>
      </p:sp>
    </p:spTree>
    <p:extLst>
      <p:ext uri="{BB962C8B-B14F-4D97-AF65-F5344CB8AC3E}">
        <p14:creationId xmlns:p14="http://schemas.microsoft.com/office/powerpoint/2010/main" val="195574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 process</a:t>
            </a:r>
          </a:p>
          <a:p>
            <a:r>
              <a:rPr lang="en-US" dirty="0"/>
              <a:t>Transition = how it change from 1 state to another.</a:t>
            </a:r>
          </a:p>
          <a:p>
            <a:r>
              <a:rPr lang="en-US" dirty="0"/>
              <a:t>Event = what trigger the transition</a:t>
            </a:r>
          </a:p>
          <a:p>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9</a:t>
            </a:fld>
            <a:endParaRPr lang="th-TH"/>
          </a:p>
        </p:txBody>
      </p:sp>
    </p:spTree>
    <p:extLst>
      <p:ext uri="{BB962C8B-B14F-4D97-AF65-F5344CB8AC3E}">
        <p14:creationId xmlns:p14="http://schemas.microsoft.com/office/powerpoint/2010/main" val="18974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Color: When you set the color using </a:t>
            </a:r>
            <a:r>
              <a:rPr lang="en-US" dirty="0" err="1"/>
              <a:t>glColor</a:t>
            </a:r>
            <a:r>
              <a:rPr lang="en-US" dirty="0"/>
              <a:t>*(), all subsequent vertices and primitives are drawn using this color until it is changed.</a:t>
            </a:r>
          </a:p>
          <a:p>
            <a:r>
              <a:rPr lang="en-US" dirty="0"/>
              <a:t>Active Texture: When you bind a texture using </a:t>
            </a:r>
            <a:r>
              <a:rPr lang="en-US" dirty="0" err="1"/>
              <a:t>glBindTexture</a:t>
            </a:r>
            <a:r>
              <a:rPr lang="en-US" dirty="0"/>
              <a:t>(), that texture remains active for all subsequent drawing commands.</a:t>
            </a:r>
          </a:p>
          <a:p>
            <a:r>
              <a:rPr lang="en-US" dirty="0"/>
              <a:t>Depth Testing: When you enable depth testing with </a:t>
            </a:r>
            <a:r>
              <a:rPr lang="en-US" dirty="0" err="1"/>
              <a:t>glEnable</a:t>
            </a:r>
            <a:r>
              <a:rPr lang="en-US" dirty="0"/>
              <a:t>(GL_DEPTH_TEST), it stays enabled until explicitly disabled.</a:t>
            </a:r>
          </a:p>
          <a:p>
            <a:r>
              <a:rPr lang="en-US" dirty="0"/>
              <a:t>Viewport: Once you set the viewport using </a:t>
            </a:r>
            <a:r>
              <a:rPr lang="en-US" dirty="0" err="1"/>
              <a:t>glViewport</a:t>
            </a:r>
            <a:r>
              <a:rPr lang="en-US" dirty="0"/>
              <a:t>(), OpenGL uses that setting until you change it again.</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11</a:t>
            </a:fld>
            <a:endParaRPr lang="th-TH"/>
          </a:p>
        </p:txBody>
      </p:sp>
    </p:spTree>
    <p:extLst>
      <p:ext uri="{BB962C8B-B14F-4D97-AF65-F5344CB8AC3E}">
        <p14:creationId xmlns:p14="http://schemas.microsoft.com/office/powerpoint/2010/main" val="203113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a window</a:t>
            </a:r>
          </a:p>
          <a:p>
            <a:pPr marL="285750" indent="-285750">
              <a:buFontTx/>
              <a:buChar char="-"/>
            </a:pPr>
            <a:r>
              <a:rPr lang="en-US" dirty="0"/>
              <a:t>Create an object id</a:t>
            </a:r>
          </a:p>
          <a:p>
            <a:pPr marL="285750" indent="-285750">
              <a:buFontTx/>
              <a:buChar char="-"/>
            </a:pPr>
            <a:r>
              <a:rPr lang="en-US" dirty="0"/>
              <a:t>Bind an object to context ( window context )</a:t>
            </a:r>
          </a:p>
          <a:p>
            <a:pPr marL="285750" indent="-285750">
              <a:buFontTx/>
              <a:buChar char="-"/>
            </a:pPr>
            <a:r>
              <a:rPr lang="en-US" dirty="0"/>
              <a:t>Set parameters</a:t>
            </a:r>
          </a:p>
          <a:p>
            <a:pPr marL="285750" indent="-285750">
              <a:buFontTx/>
              <a:buChar char="-"/>
            </a:pPr>
            <a:r>
              <a:rPr lang="en-US" dirty="0"/>
              <a:t>Unbind the context</a:t>
            </a:r>
          </a:p>
          <a:p>
            <a:pPr marL="0" indent="0">
              <a:buFontTx/>
              <a:buNone/>
            </a:pPr>
            <a:endParaRPr lang="en-US" dirty="0"/>
          </a:p>
        </p:txBody>
      </p:sp>
      <p:sp>
        <p:nvSpPr>
          <p:cNvPr id="4" name="Slide Number Placeholder 3"/>
          <p:cNvSpPr>
            <a:spLocks noGrp="1"/>
          </p:cNvSpPr>
          <p:nvPr>
            <p:ph type="sldNum" sz="quarter" idx="5"/>
          </p:nvPr>
        </p:nvSpPr>
        <p:spPr/>
        <p:txBody>
          <a:bodyPr/>
          <a:lstStyle/>
          <a:p>
            <a:fld id="{D73E6128-1689-4BB2-B469-4F1319F6A9D5}" type="slidenum">
              <a:rPr lang="th-TH" smtClean="0"/>
              <a:t>12</a:t>
            </a:fld>
            <a:endParaRPr lang="th-TH"/>
          </a:p>
        </p:txBody>
      </p:sp>
    </p:spTree>
    <p:extLst>
      <p:ext uri="{BB962C8B-B14F-4D97-AF65-F5344CB8AC3E}">
        <p14:creationId xmlns:p14="http://schemas.microsoft.com/office/powerpoint/2010/main" val="1228469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OpenGL does not provide any input and event handling.</a:t>
            </a:r>
          </a:p>
          <a:p>
            <a:r>
              <a:rPr lang="en-US" dirty="0"/>
              <a:t>GLFW = answer</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13</a:t>
            </a:fld>
            <a:endParaRPr lang="th-TH"/>
          </a:p>
        </p:txBody>
      </p:sp>
    </p:spTree>
    <p:extLst>
      <p:ext uri="{BB962C8B-B14F-4D97-AF65-F5344CB8AC3E}">
        <p14:creationId xmlns:p14="http://schemas.microsoft.com/office/powerpoint/2010/main" val="1812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redundant, tedious tasks to include all required extensions or specific functions.</a:t>
            </a:r>
          </a:p>
          <a:p>
            <a:r>
              <a:rPr lang="en-US" dirty="0"/>
              <a:t>OpenGL Loading Library steps in.</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14</a:t>
            </a:fld>
            <a:endParaRPr lang="th-TH"/>
          </a:p>
        </p:txBody>
      </p:sp>
    </p:spTree>
    <p:extLst>
      <p:ext uri="{BB962C8B-B14F-4D97-AF65-F5344CB8AC3E}">
        <p14:creationId xmlns:p14="http://schemas.microsoft.com/office/powerpoint/2010/main" val="51915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GLFW helps with GLAD to simplify the process.</a:t>
            </a:r>
            <a:endParaRPr lang="th-TH" dirty="0"/>
          </a:p>
        </p:txBody>
      </p:sp>
      <p:sp>
        <p:nvSpPr>
          <p:cNvPr id="4" name="Slide Number Placeholder 3"/>
          <p:cNvSpPr>
            <a:spLocks noGrp="1"/>
          </p:cNvSpPr>
          <p:nvPr>
            <p:ph type="sldNum" sz="quarter" idx="5"/>
          </p:nvPr>
        </p:nvSpPr>
        <p:spPr/>
        <p:txBody>
          <a:bodyPr/>
          <a:lstStyle/>
          <a:p>
            <a:fld id="{D73E6128-1689-4BB2-B469-4F1319F6A9D5}" type="slidenum">
              <a:rPr lang="th-TH" smtClean="0"/>
              <a:t>16</a:t>
            </a:fld>
            <a:endParaRPr lang="th-TH"/>
          </a:p>
        </p:txBody>
      </p:sp>
    </p:spTree>
    <p:extLst>
      <p:ext uri="{BB962C8B-B14F-4D97-AF65-F5344CB8AC3E}">
        <p14:creationId xmlns:p14="http://schemas.microsoft.com/office/powerpoint/2010/main" val="83804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5EF9E-3AB9-4F7B-B2AF-DD2A1A6E2500}" type="datetimeFigureOut">
              <a:rPr lang="th-TH" smtClean="0"/>
              <a:t>04/10/67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316507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5EF9E-3AB9-4F7B-B2AF-DD2A1A6E2500}" type="datetimeFigureOut">
              <a:rPr lang="th-TH" smtClean="0"/>
              <a:t>04/10/67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301562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5EF9E-3AB9-4F7B-B2AF-DD2A1A6E2500}" type="datetimeFigureOut">
              <a:rPr lang="th-TH" smtClean="0"/>
              <a:t>04/10/67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1067317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83203340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575540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3033062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33428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622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99883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95823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10/4/2024</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16858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5EF9E-3AB9-4F7B-B2AF-DD2A1A6E2500}" type="datetimeFigureOut">
              <a:rPr lang="th-TH" smtClean="0"/>
              <a:t>04/10/67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208207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10/4/2024</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314515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081140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2304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5EF9E-3AB9-4F7B-B2AF-DD2A1A6E2500}" type="datetimeFigureOut">
              <a:rPr lang="th-TH" smtClean="0"/>
              <a:t>04/10/67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381504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5EF9E-3AB9-4F7B-B2AF-DD2A1A6E2500}" type="datetimeFigureOut">
              <a:rPr lang="th-TH" smtClean="0"/>
              <a:t>04/10/67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162428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5EF9E-3AB9-4F7B-B2AF-DD2A1A6E2500}" type="datetimeFigureOut">
              <a:rPr lang="th-TH" smtClean="0"/>
              <a:t>04/10/67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256843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5EF9E-3AB9-4F7B-B2AF-DD2A1A6E2500}" type="datetimeFigureOut">
              <a:rPr lang="th-TH" smtClean="0"/>
              <a:t>04/10/67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198947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5EF9E-3AB9-4F7B-B2AF-DD2A1A6E2500}" type="datetimeFigureOut">
              <a:rPr lang="th-TH" smtClean="0"/>
              <a:t>04/10/67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190779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5EF9E-3AB9-4F7B-B2AF-DD2A1A6E2500}" type="datetimeFigureOut">
              <a:rPr lang="th-TH" smtClean="0"/>
              <a:t>04/10/67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94115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5EF9E-3AB9-4F7B-B2AF-DD2A1A6E2500}" type="datetimeFigureOut">
              <a:rPr lang="th-TH" smtClean="0"/>
              <a:t>04/10/67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586F4960-6BA9-4984-A46B-973F2EF9ED36}" type="slidenum">
              <a:rPr lang="th-TH" smtClean="0"/>
              <a:t>‹#›</a:t>
            </a:fld>
            <a:endParaRPr lang="th-TH"/>
          </a:p>
        </p:txBody>
      </p:sp>
    </p:spTree>
    <p:extLst>
      <p:ext uri="{BB962C8B-B14F-4D97-AF65-F5344CB8AC3E}">
        <p14:creationId xmlns:p14="http://schemas.microsoft.com/office/powerpoint/2010/main" val="56286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885EF9E-3AB9-4F7B-B2AF-DD2A1A6E2500}" type="datetimeFigureOut">
              <a:rPr lang="th-TH" smtClean="0"/>
              <a:t>04/10/67</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86F4960-6BA9-4984-A46B-973F2EF9ED36}" type="slidenum">
              <a:rPr lang="th-TH" smtClean="0"/>
              <a:t>‹#›</a:t>
            </a:fld>
            <a:endParaRPr lang="th-TH"/>
          </a:p>
        </p:txBody>
      </p:sp>
    </p:spTree>
    <p:extLst>
      <p:ext uri="{BB962C8B-B14F-4D97-AF65-F5344CB8AC3E}">
        <p14:creationId xmlns:p14="http://schemas.microsoft.com/office/powerpoint/2010/main" val="42247171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10/4/2024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1996638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hronos.org/opengl/wiki/OpenGL_Loading_Librar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hyperlink" Target="https://glad.dav1d.d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opengl.com/Getting-started/OpenG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opengl.com/code_viewer_gh.php?code=src/1.getting_started/2.4.hello_triangle_exercise2/hello_triangle_exercise2.cp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learnopengl.com/code_viewer_gh.php?code=src/1.getting_started/2.5.hello_triangle_exercise3/hello_triangle_exercise3.cp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BBA12E9-3C44-13A5-70BA-E095E9284B2B}"/>
              </a:ext>
            </a:extLst>
          </p:cNvPr>
          <p:cNvPicPr>
            <a:picLocks noChangeAspect="1"/>
          </p:cNvPicPr>
          <p:nvPr/>
        </p:nvPicPr>
        <p:blipFill rotWithShape="1">
          <a:blip r:embed="rId2">
            <a:duotone>
              <a:schemeClr val="accent1">
                <a:shade val="45000"/>
                <a:satMod val="135000"/>
              </a:schemeClr>
              <a:prstClr val="white"/>
            </a:duotone>
            <a:alphaModFix amt="35000"/>
          </a:blip>
          <a:srcRect t="25000"/>
          <a:stretch/>
        </p:blipFill>
        <p:spPr>
          <a:xfrm>
            <a:off x="20" y="10"/>
            <a:ext cx="12191981" cy="6857989"/>
          </a:xfrm>
          <a:prstGeom prst="rect">
            <a:avLst/>
          </a:prstGeom>
        </p:spPr>
      </p:pic>
      <p:sp>
        <p:nvSpPr>
          <p:cNvPr id="2" name="Title 1">
            <a:extLst>
              <a:ext uri="{FF2B5EF4-FFF2-40B4-BE49-F238E27FC236}">
                <a16:creationId xmlns:a16="http://schemas.microsoft.com/office/drawing/2014/main" id="{CBB9943A-F7B6-7A96-FD50-B7ABB10BD354}"/>
              </a:ext>
            </a:extLst>
          </p:cNvPr>
          <p:cNvSpPr>
            <a:spLocks noGrp="1"/>
          </p:cNvSpPr>
          <p:nvPr>
            <p:ph type="ctrTitle"/>
          </p:nvPr>
        </p:nvSpPr>
        <p:spPr>
          <a:xfrm>
            <a:off x="1256275" y="1451564"/>
            <a:ext cx="9679449" cy="2847058"/>
          </a:xfrm>
        </p:spPr>
        <p:txBody>
          <a:bodyPr anchor="b">
            <a:normAutofit/>
          </a:bodyPr>
          <a:lstStyle/>
          <a:p>
            <a:pPr algn="l"/>
            <a:r>
              <a:rPr lang="en-US" sz="8000" dirty="0">
                <a:solidFill>
                  <a:srgbClr val="FFFFFF"/>
                </a:solidFill>
              </a:rPr>
              <a:t>Creating 3D graphics </a:t>
            </a:r>
            <a:br>
              <a:rPr lang="en-US" sz="8000" dirty="0">
                <a:solidFill>
                  <a:srgbClr val="FFFFFF"/>
                </a:solidFill>
              </a:rPr>
            </a:br>
            <a:r>
              <a:rPr lang="en-US" sz="8000" dirty="0">
                <a:solidFill>
                  <a:srgbClr val="FFFFFF"/>
                </a:solidFill>
              </a:rPr>
              <a:t>with OpenGL</a:t>
            </a:r>
            <a:endParaRPr lang="th-TH" sz="8000" dirty="0">
              <a:solidFill>
                <a:srgbClr val="FFFFFF"/>
              </a:solidFill>
            </a:endParaRPr>
          </a:p>
        </p:txBody>
      </p:sp>
      <p:sp>
        <p:nvSpPr>
          <p:cNvPr id="3" name="Subtitle 2">
            <a:extLst>
              <a:ext uri="{FF2B5EF4-FFF2-40B4-BE49-F238E27FC236}">
                <a16:creationId xmlns:a16="http://schemas.microsoft.com/office/drawing/2014/main" id="{190B6416-97A8-EFC0-CD63-0AF5F86344AD}"/>
              </a:ext>
            </a:extLst>
          </p:cNvPr>
          <p:cNvSpPr>
            <a:spLocks noGrp="1"/>
          </p:cNvSpPr>
          <p:nvPr>
            <p:ph type="subTitle" idx="1"/>
          </p:nvPr>
        </p:nvSpPr>
        <p:spPr>
          <a:xfrm>
            <a:off x="1256275" y="4399005"/>
            <a:ext cx="6046568" cy="2224217"/>
          </a:xfrm>
        </p:spPr>
        <p:txBody>
          <a:bodyPr anchor="t">
            <a:normAutofit/>
          </a:bodyPr>
          <a:lstStyle/>
          <a:p>
            <a:pPr algn="l"/>
            <a:r>
              <a:rPr lang="en-US" sz="2000" dirty="0">
                <a:solidFill>
                  <a:srgbClr val="FFFFFF"/>
                </a:solidFill>
              </a:rPr>
              <a:t>Lecturer : Tanaboon Tongbuasirilai</a:t>
            </a:r>
          </a:p>
          <a:p>
            <a:pPr algn="l"/>
            <a:r>
              <a:rPr lang="en-US" sz="2000">
                <a:solidFill>
                  <a:srgbClr val="FFFFFF"/>
                </a:solidFill>
              </a:rPr>
              <a:t>Course : ICCS404</a:t>
            </a:r>
            <a:endParaRPr lang="en-US" sz="2000" dirty="0">
              <a:solidFill>
                <a:srgbClr val="FFFFFF"/>
              </a:solidFill>
            </a:endParaRPr>
          </a:p>
          <a:p>
            <a:pPr algn="l"/>
            <a:endParaRPr lang="en-US" sz="2000" dirty="0">
              <a:solidFill>
                <a:srgbClr val="FFFFFF"/>
              </a:solidFill>
            </a:endParaRPr>
          </a:p>
          <a:p>
            <a:pPr algn="l"/>
            <a:r>
              <a:rPr lang="en-US" sz="2000" dirty="0">
                <a:solidFill>
                  <a:srgbClr val="FFFFFF"/>
                </a:solidFill>
              </a:rPr>
              <a:t>Week 3 : OpenGL and Geometry</a:t>
            </a:r>
          </a:p>
          <a:p>
            <a:pPr algn="l"/>
            <a:endParaRPr lang="en-US" sz="2000" dirty="0">
              <a:solidFill>
                <a:srgbClr val="FFFFFF"/>
              </a:solidFill>
            </a:endParaRPr>
          </a:p>
          <a:p>
            <a:pPr algn="l"/>
            <a:endParaRPr lang="th-TH" sz="2000" dirty="0">
              <a:solidFill>
                <a:srgbClr val="FFFFFF"/>
              </a:solidFill>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67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DA2C8-72E4-BA8F-0C8C-89CDD7E42BA1}"/>
              </a:ext>
            </a:extLst>
          </p:cNvPr>
          <p:cNvSpPr>
            <a:spLocks noGrp="1"/>
          </p:cNvSpPr>
          <p:nvPr>
            <p:ph type="title"/>
          </p:nvPr>
        </p:nvSpPr>
        <p:spPr>
          <a:xfrm>
            <a:off x="956826" y="1112969"/>
            <a:ext cx="3937298" cy="4166010"/>
          </a:xfrm>
        </p:spPr>
        <p:txBody>
          <a:bodyPr>
            <a:normAutofit/>
          </a:bodyPr>
          <a:lstStyle/>
          <a:p>
            <a:r>
              <a:rPr lang="en-US">
                <a:solidFill>
                  <a:srgbClr val="FFFFFF"/>
                </a:solidFill>
              </a:rPr>
              <a:t>How it affects to OpenGL mechanism ?</a:t>
            </a:r>
            <a:endParaRPr lang="th-TH">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22634A-18BC-41A4-7512-C5C2D7F85949}"/>
              </a:ext>
            </a:extLst>
          </p:cNvPr>
          <p:cNvSpPr>
            <a:spLocks noGrp="1"/>
          </p:cNvSpPr>
          <p:nvPr>
            <p:ph idx="1"/>
          </p:nvPr>
        </p:nvSpPr>
        <p:spPr>
          <a:xfrm>
            <a:off x="6096000" y="820880"/>
            <a:ext cx="5257799" cy="4889350"/>
          </a:xfrm>
        </p:spPr>
        <p:txBody>
          <a:bodyPr anchor="t">
            <a:normAutofit/>
          </a:bodyPr>
          <a:lstStyle/>
          <a:p>
            <a:r>
              <a:rPr lang="en-US" sz="2000" dirty="0"/>
              <a:t>OpenGL is a large state machine, meaning it </a:t>
            </a:r>
            <a:r>
              <a:rPr lang="en-US" sz="2000" dirty="0">
                <a:solidFill>
                  <a:srgbClr val="FFFF00"/>
                </a:solidFill>
              </a:rPr>
              <a:t>operates through a collection of variables defining its current state</a:t>
            </a:r>
            <a:r>
              <a:rPr lang="en-US" sz="2000" dirty="0"/>
              <a:t>, referred to as the OpenGL context.</a:t>
            </a:r>
          </a:p>
          <a:p>
            <a:r>
              <a:rPr lang="en-US" sz="2000" dirty="0">
                <a:solidFill>
                  <a:srgbClr val="FFFF00"/>
                </a:solidFill>
              </a:rPr>
              <a:t>Developers manipulate the OpenGL context (state) by setting options</a:t>
            </a:r>
            <a:r>
              <a:rPr lang="en-US" sz="2000" dirty="0"/>
              <a:t>, working with buffers and issuing rendering commands based on the current state to achieve desired rendering effects.</a:t>
            </a:r>
          </a:p>
          <a:p>
            <a:r>
              <a:rPr lang="en-US" sz="2000" dirty="0"/>
              <a:t>Any </a:t>
            </a:r>
            <a:r>
              <a:rPr lang="en-US" sz="2000" dirty="0">
                <a:solidFill>
                  <a:srgbClr val="FFFF00"/>
                </a:solidFill>
              </a:rPr>
              <a:t>modification</a:t>
            </a:r>
            <a:r>
              <a:rPr lang="en-US" sz="2000" dirty="0"/>
              <a:t> to the state (e.g., switching from drawing triangles to lines) </a:t>
            </a:r>
            <a:r>
              <a:rPr lang="en-US" sz="2000" dirty="0">
                <a:solidFill>
                  <a:srgbClr val="FFFF00"/>
                </a:solidFill>
              </a:rPr>
              <a:t>affects</a:t>
            </a:r>
            <a:r>
              <a:rPr lang="en-US" sz="2000" dirty="0"/>
              <a:t> </a:t>
            </a:r>
            <a:r>
              <a:rPr lang="en-US" sz="2000" dirty="0">
                <a:solidFill>
                  <a:srgbClr val="FFFF00"/>
                </a:solidFill>
              </a:rPr>
              <a:t>subsequent</a:t>
            </a:r>
            <a:r>
              <a:rPr lang="en-US" sz="2000" dirty="0"/>
              <a:t> </a:t>
            </a:r>
            <a:r>
              <a:rPr lang="en-US" sz="2000" dirty="0">
                <a:solidFill>
                  <a:srgbClr val="FFFF00"/>
                </a:solidFill>
              </a:rPr>
              <a:t>rendering</a:t>
            </a:r>
            <a:r>
              <a:rPr lang="en-US" sz="2000" dirty="0"/>
              <a:t> </a:t>
            </a:r>
            <a:r>
              <a:rPr lang="en-US" sz="2000" dirty="0">
                <a:solidFill>
                  <a:srgbClr val="FFFF00"/>
                </a:solidFill>
              </a:rPr>
              <a:t>commands</a:t>
            </a:r>
            <a:r>
              <a:rPr lang="en-US" sz="2000" dirty="0"/>
              <a:t>.</a:t>
            </a:r>
          </a:p>
          <a:p>
            <a:r>
              <a:rPr lang="en-US" sz="2000" dirty="0"/>
              <a:t>Recognizing OpenGL as a state machine helps in understanding its functionality and operations.</a:t>
            </a:r>
            <a:endParaRPr lang="th-TH"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4347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B54DB2-9A66-E91C-198D-1CBD365BB335}"/>
              </a:ext>
            </a:extLst>
          </p:cNvPr>
          <p:cNvSpPr>
            <a:spLocks noGrp="1"/>
          </p:cNvSpPr>
          <p:nvPr>
            <p:ph type="title"/>
          </p:nvPr>
        </p:nvSpPr>
        <p:spPr>
          <a:xfrm>
            <a:off x="1371597" y="348865"/>
            <a:ext cx="10044023" cy="877729"/>
          </a:xfrm>
        </p:spPr>
        <p:txBody>
          <a:bodyPr anchor="ctr">
            <a:normAutofit/>
          </a:bodyPr>
          <a:lstStyle/>
          <a:p>
            <a:r>
              <a:rPr lang="en-US" sz="2800">
                <a:solidFill>
                  <a:srgbClr val="FFFFFF"/>
                </a:solidFill>
              </a:rPr>
              <a:t>Key Concepts of a State Machine</a:t>
            </a:r>
            <a:br>
              <a:rPr lang="en-US" sz="2800">
                <a:solidFill>
                  <a:srgbClr val="FFFFFF"/>
                </a:solidFill>
              </a:rPr>
            </a:br>
            <a:r>
              <a:rPr lang="en-US" sz="2800">
                <a:solidFill>
                  <a:srgbClr val="FFFFFF"/>
                </a:solidFill>
              </a:rPr>
              <a:t>How OpenGL Functions as a State Machine</a:t>
            </a:r>
            <a:endParaRPr lang="th-TH" sz="2800">
              <a:solidFill>
                <a:srgbClr val="FFFFFF"/>
              </a:solidFill>
            </a:endParaRPr>
          </a:p>
        </p:txBody>
      </p:sp>
      <p:graphicFrame>
        <p:nvGraphicFramePr>
          <p:cNvPr id="23" name="Content Placeholder 2">
            <a:extLst>
              <a:ext uri="{FF2B5EF4-FFF2-40B4-BE49-F238E27FC236}">
                <a16:creationId xmlns:a16="http://schemas.microsoft.com/office/drawing/2014/main" id="{AF4BC0C2-FCB5-F543-9576-D139193CE6E7}"/>
              </a:ext>
            </a:extLst>
          </p:cNvPr>
          <p:cNvGraphicFramePr>
            <a:graphicFrameLocks noGrp="1"/>
          </p:cNvGraphicFramePr>
          <p:nvPr>
            <p:ph idx="1"/>
            <p:extLst>
              <p:ext uri="{D42A27DB-BD31-4B8C-83A1-F6EECF244321}">
                <p14:modId xmlns:p14="http://schemas.microsoft.com/office/powerpoint/2010/main" val="319595244"/>
              </p:ext>
            </p:extLst>
          </p:nvPr>
        </p:nvGraphicFramePr>
        <p:xfrm>
          <a:off x="632085" y="1226594"/>
          <a:ext cx="11255115" cy="474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14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5B226-D14E-AA03-001F-2710C45927A7}"/>
              </a:ext>
            </a:extLst>
          </p:cNvPr>
          <p:cNvSpPr>
            <a:spLocks noGrp="1"/>
          </p:cNvSpPr>
          <p:nvPr>
            <p:ph type="title"/>
          </p:nvPr>
        </p:nvSpPr>
        <p:spPr>
          <a:xfrm>
            <a:off x="793662" y="386930"/>
            <a:ext cx="10066122" cy="1298448"/>
          </a:xfrm>
        </p:spPr>
        <p:txBody>
          <a:bodyPr anchor="b">
            <a:normAutofit/>
          </a:bodyPr>
          <a:lstStyle/>
          <a:p>
            <a:r>
              <a:rPr lang="en-US" sz="4800"/>
              <a:t>Example</a:t>
            </a:r>
            <a:endParaRPr lang="th-TH"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588896-8517-12A3-46F2-93C250C132F4}"/>
              </a:ext>
            </a:extLst>
          </p:cNvPr>
          <p:cNvSpPr>
            <a:spLocks noGrp="1"/>
          </p:cNvSpPr>
          <p:nvPr>
            <p:ph idx="1"/>
          </p:nvPr>
        </p:nvSpPr>
        <p:spPr>
          <a:xfrm>
            <a:off x="255779" y="2517348"/>
            <a:ext cx="4530898" cy="4157955"/>
          </a:xfrm>
        </p:spPr>
        <p:txBody>
          <a:bodyPr anchor="ctr">
            <a:normAutofit/>
          </a:bodyPr>
          <a:lstStyle/>
          <a:p>
            <a:r>
              <a:rPr lang="en-US" sz="1600" dirty="0"/>
              <a:t>We first create an object and store a reference to it as an id (the real object's data is stored behind the scenes). </a:t>
            </a:r>
          </a:p>
          <a:p>
            <a:r>
              <a:rPr lang="en-US" sz="1600" dirty="0"/>
              <a:t>Then we bind the object (using its id) to the target location of the context (the location of the example window object target is defined as GL_WINDOW_TARGET). </a:t>
            </a:r>
          </a:p>
          <a:p>
            <a:r>
              <a:rPr lang="en-US" sz="1600" dirty="0"/>
              <a:t>Next we set the window options and finally we un-bind the object by setting the current object id of the window target to 0. </a:t>
            </a:r>
          </a:p>
          <a:p>
            <a:r>
              <a:rPr lang="en-US" sz="1600" dirty="0"/>
              <a:t>The options we set are stored in the object referenced by </a:t>
            </a:r>
            <a:r>
              <a:rPr lang="en-US" sz="1600" dirty="0" err="1"/>
              <a:t>objectId</a:t>
            </a:r>
            <a:r>
              <a:rPr lang="en-US" sz="1600" dirty="0"/>
              <a:t> and restored as soon as we bind the object back to GL_WINDOW_TARGET.</a:t>
            </a:r>
            <a:endParaRPr lang="th-TH" sz="1600" dirty="0"/>
          </a:p>
        </p:txBody>
      </p:sp>
      <p:pic>
        <p:nvPicPr>
          <p:cNvPr id="5" name="Picture 4">
            <a:extLst>
              <a:ext uri="{FF2B5EF4-FFF2-40B4-BE49-F238E27FC236}">
                <a16:creationId xmlns:a16="http://schemas.microsoft.com/office/drawing/2014/main" id="{4764D720-E671-6799-2083-927F9BE01BB8}"/>
              </a:ext>
            </a:extLst>
          </p:cNvPr>
          <p:cNvPicPr>
            <a:picLocks noChangeAspect="1"/>
          </p:cNvPicPr>
          <p:nvPr/>
        </p:nvPicPr>
        <p:blipFill>
          <a:blip r:embed="rId3"/>
          <a:stretch>
            <a:fillRect/>
          </a:stretch>
        </p:blipFill>
        <p:spPr>
          <a:xfrm>
            <a:off x="5022931" y="3429000"/>
            <a:ext cx="6913290" cy="198757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57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BD936-D757-93AA-17DE-7611FEF2D5C7}"/>
              </a:ext>
            </a:extLst>
          </p:cNvPr>
          <p:cNvSpPr>
            <a:spLocks noGrp="1"/>
          </p:cNvSpPr>
          <p:nvPr>
            <p:ph type="title"/>
          </p:nvPr>
        </p:nvSpPr>
        <p:spPr>
          <a:xfrm>
            <a:off x="686834" y="1153572"/>
            <a:ext cx="3200400" cy="4461163"/>
          </a:xfrm>
        </p:spPr>
        <p:txBody>
          <a:bodyPr>
            <a:normAutofit/>
          </a:bodyPr>
          <a:lstStyle/>
          <a:p>
            <a:r>
              <a:rPr lang="en-US">
                <a:solidFill>
                  <a:srgbClr val="FFFFFF"/>
                </a:solidFill>
              </a:rPr>
              <a:t>GLFW</a:t>
            </a:r>
            <a:endParaRPr lang="th-T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AAEADE0-041F-7234-36DB-BFA02FBFE8C6}"/>
              </a:ext>
            </a:extLst>
          </p:cNvPr>
          <p:cNvSpPr>
            <a:spLocks noGrp="1"/>
          </p:cNvSpPr>
          <p:nvPr>
            <p:ph idx="1"/>
          </p:nvPr>
        </p:nvSpPr>
        <p:spPr>
          <a:xfrm>
            <a:off x="4447308" y="591344"/>
            <a:ext cx="6906491" cy="5585619"/>
          </a:xfrm>
        </p:spPr>
        <p:txBody>
          <a:bodyPr anchor="ctr">
            <a:normAutofit/>
          </a:bodyPr>
          <a:lstStyle/>
          <a:p>
            <a:r>
              <a:rPr lang="en-US" dirty="0"/>
              <a:t>GLFW is a free, Open Source, multi-platform library for OpenGL, OpenGL ES and Vulkan application development. </a:t>
            </a:r>
          </a:p>
          <a:p>
            <a:r>
              <a:rPr lang="en-US" dirty="0"/>
              <a:t>It provides a simple, platform-independent API for creating windows, contexts and surfaces, reading input, handling events, etc.</a:t>
            </a:r>
            <a:endParaRPr lang="th-TH" dirty="0"/>
          </a:p>
        </p:txBody>
      </p:sp>
      <p:sp>
        <p:nvSpPr>
          <p:cNvPr id="9" name="TextBox 8">
            <a:extLst>
              <a:ext uri="{FF2B5EF4-FFF2-40B4-BE49-F238E27FC236}">
                <a16:creationId xmlns:a16="http://schemas.microsoft.com/office/drawing/2014/main" id="{7CF66F46-CF81-C24D-7F15-748F11D94988}"/>
              </a:ext>
            </a:extLst>
          </p:cNvPr>
          <p:cNvSpPr txBox="1"/>
          <p:nvPr/>
        </p:nvSpPr>
        <p:spPr>
          <a:xfrm>
            <a:off x="5755342" y="6408220"/>
            <a:ext cx="6096000" cy="369332"/>
          </a:xfrm>
          <a:prstGeom prst="rect">
            <a:avLst/>
          </a:prstGeom>
          <a:noFill/>
        </p:spPr>
        <p:txBody>
          <a:bodyPr wrap="square">
            <a:spAutoFit/>
          </a:bodyPr>
          <a:lstStyle/>
          <a:p>
            <a:r>
              <a:rPr lang="en-US" dirty="0"/>
              <a:t>https://www.glfw.org/docs/latest/</a:t>
            </a:r>
            <a:endParaRPr lang="th-TH" dirty="0"/>
          </a:p>
        </p:txBody>
      </p:sp>
    </p:spTree>
    <p:extLst>
      <p:ext uri="{BB962C8B-B14F-4D97-AF65-F5344CB8AC3E}">
        <p14:creationId xmlns:p14="http://schemas.microsoft.com/office/powerpoint/2010/main" val="52942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F137D4-AF22-AB7D-D1CC-AC381DA12031}"/>
              </a:ext>
            </a:extLst>
          </p:cNvPr>
          <p:cNvSpPr>
            <a:spLocks noGrp="1"/>
          </p:cNvSpPr>
          <p:nvPr>
            <p:ph type="title"/>
          </p:nvPr>
        </p:nvSpPr>
        <p:spPr>
          <a:xfrm>
            <a:off x="838200" y="3905833"/>
            <a:ext cx="4215063" cy="2398713"/>
          </a:xfrm>
        </p:spPr>
        <p:txBody>
          <a:bodyPr>
            <a:normAutofit/>
          </a:bodyPr>
          <a:lstStyle/>
          <a:p>
            <a:r>
              <a:rPr lang="en-US"/>
              <a:t>How to load up extensions of OpenGL ?</a:t>
            </a:r>
            <a:endParaRPr lang="th-TH" dirty="0"/>
          </a:p>
        </p:txBody>
      </p:sp>
      <p:pic>
        <p:nvPicPr>
          <p:cNvPr id="4" name="Picture 3">
            <a:extLst>
              <a:ext uri="{FF2B5EF4-FFF2-40B4-BE49-F238E27FC236}">
                <a16:creationId xmlns:a16="http://schemas.microsoft.com/office/drawing/2014/main" id="{A378E904-3426-3D05-CFFD-11231B2C7021}"/>
              </a:ext>
            </a:extLst>
          </p:cNvPr>
          <p:cNvPicPr>
            <a:picLocks noChangeAspect="1"/>
          </p:cNvPicPr>
          <p:nvPr/>
        </p:nvPicPr>
        <p:blipFill>
          <a:blip r:embed="rId3"/>
          <a:stretch>
            <a:fillRect/>
          </a:stretch>
        </p:blipFill>
        <p:spPr>
          <a:xfrm>
            <a:off x="1158955" y="800568"/>
            <a:ext cx="9875259" cy="1975050"/>
          </a:xfrm>
          <a:prstGeom prst="rect">
            <a:avLst/>
          </a:prstGeom>
        </p:spPr>
      </p:pic>
      <p:sp>
        <p:nvSpPr>
          <p:cNvPr id="3" name="Content Placeholder 2">
            <a:extLst>
              <a:ext uri="{FF2B5EF4-FFF2-40B4-BE49-F238E27FC236}">
                <a16:creationId xmlns:a16="http://schemas.microsoft.com/office/drawing/2014/main" id="{7C221139-8375-A670-EB75-AC5071782781}"/>
              </a:ext>
            </a:extLst>
          </p:cNvPr>
          <p:cNvSpPr>
            <a:spLocks noGrp="1"/>
          </p:cNvSpPr>
          <p:nvPr>
            <p:ph idx="1"/>
          </p:nvPr>
        </p:nvSpPr>
        <p:spPr>
          <a:xfrm>
            <a:off x="4851699" y="2952167"/>
            <a:ext cx="6712772" cy="3561347"/>
          </a:xfrm>
        </p:spPr>
        <p:txBody>
          <a:bodyPr anchor="ctr">
            <a:normAutofit/>
          </a:bodyPr>
          <a:lstStyle/>
          <a:p>
            <a:r>
              <a:rPr lang="en-US" sz="2000" dirty="0"/>
              <a:t>Because OpenGL is only really a standard/specification it is up to the driver manufacturer to implement the specification to a driver that the specific graphics card supports. </a:t>
            </a:r>
          </a:p>
          <a:p>
            <a:r>
              <a:rPr lang="en-US" sz="2000" dirty="0"/>
              <a:t>Since there are many different versions of OpenGL drivers, the location of most of its functions is </a:t>
            </a:r>
            <a:r>
              <a:rPr lang="en-US" sz="2000" dirty="0">
                <a:solidFill>
                  <a:srgbClr val="FFFF00"/>
                </a:solidFill>
              </a:rPr>
              <a:t>not known at compile-time</a:t>
            </a:r>
            <a:r>
              <a:rPr lang="en-US" sz="2000" dirty="0"/>
              <a:t> and needs to be </a:t>
            </a:r>
            <a:r>
              <a:rPr lang="en-US" sz="2000" dirty="0">
                <a:solidFill>
                  <a:srgbClr val="FFFF00"/>
                </a:solidFill>
              </a:rPr>
              <a:t>queried at run-time</a:t>
            </a:r>
            <a:r>
              <a:rPr lang="en-US" sz="2000" dirty="0"/>
              <a:t>.</a:t>
            </a:r>
          </a:p>
          <a:p>
            <a:r>
              <a:rPr lang="en-US" sz="2000" dirty="0"/>
              <a:t>The best way to load required extensions is to use OpenGL Loading Library.</a:t>
            </a:r>
            <a:endParaRPr lang="th-TH" sz="2000" dirty="0"/>
          </a:p>
        </p:txBody>
      </p:sp>
      <p:sp>
        <p:nvSpPr>
          <p:cNvPr id="5" name="TextBox 4">
            <a:extLst>
              <a:ext uri="{FF2B5EF4-FFF2-40B4-BE49-F238E27FC236}">
                <a16:creationId xmlns:a16="http://schemas.microsoft.com/office/drawing/2014/main" id="{64E21375-0A67-D809-671E-B04B9685A053}"/>
              </a:ext>
            </a:extLst>
          </p:cNvPr>
          <p:cNvSpPr txBox="1"/>
          <p:nvPr/>
        </p:nvSpPr>
        <p:spPr>
          <a:xfrm>
            <a:off x="9004151" y="2393863"/>
            <a:ext cx="319222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t>1. Want to use ‘</a:t>
            </a:r>
            <a:r>
              <a:rPr lang="en-US" dirty="0" err="1"/>
              <a:t>glGenBuffers</a:t>
            </a:r>
            <a:r>
              <a:rPr lang="en-US" dirty="0"/>
              <a:t>’ ?</a:t>
            </a:r>
            <a:endParaRPr lang="th-TH" dirty="0"/>
          </a:p>
        </p:txBody>
      </p:sp>
      <p:sp>
        <p:nvSpPr>
          <p:cNvPr id="6" name="Arrow: Down 5">
            <a:extLst>
              <a:ext uri="{FF2B5EF4-FFF2-40B4-BE49-F238E27FC236}">
                <a16:creationId xmlns:a16="http://schemas.microsoft.com/office/drawing/2014/main" id="{BF8F8FBF-6538-9BFF-51C5-76B70458B4E1}"/>
              </a:ext>
            </a:extLst>
          </p:cNvPr>
          <p:cNvSpPr/>
          <p:nvPr/>
        </p:nvSpPr>
        <p:spPr>
          <a:xfrm rot="10800000">
            <a:off x="9940066" y="1888253"/>
            <a:ext cx="333487" cy="5056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TextBox 6">
            <a:extLst>
              <a:ext uri="{FF2B5EF4-FFF2-40B4-BE49-F238E27FC236}">
                <a16:creationId xmlns:a16="http://schemas.microsoft.com/office/drawing/2014/main" id="{4736A126-B2BE-1E3F-C786-FD3E30A385CC}"/>
              </a:ext>
            </a:extLst>
          </p:cNvPr>
          <p:cNvSpPr txBox="1"/>
          <p:nvPr/>
        </p:nvSpPr>
        <p:spPr>
          <a:xfrm>
            <a:off x="2658933" y="200974"/>
            <a:ext cx="3206327"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t>2. Create a function prototype.</a:t>
            </a:r>
            <a:endParaRPr lang="th-TH" dirty="0"/>
          </a:p>
        </p:txBody>
      </p:sp>
      <p:sp>
        <p:nvSpPr>
          <p:cNvPr id="8" name="Arrow: Down 7">
            <a:extLst>
              <a:ext uri="{FF2B5EF4-FFF2-40B4-BE49-F238E27FC236}">
                <a16:creationId xmlns:a16="http://schemas.microsoft.com/office/drawing/2014/main" id="{88833ED6-B1A9-1452-9C8B-E4AD251A0FB9}"/>
              </a:ext>
            </a:extLst>
          </p:cNvPr>
          <p:cNvSpPr/>
          <p:nvPr/>
        </p:nvSpPr>
        <p:spPr>
          <a:xfrm>
            <a:off x="4095352" y="547197"/>
            <a:ext cx="333487" cy="5056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TextBox 9">
            <a:extLst>
              <a:ext uri="{FF2B5EF4-FFF2-40B4-BE49-F238E27FC236}">
                <a16:creationId xmlns:a16="http://schemas.microsoft.com/office/drawing/2014/main" id="{666F979C-15DD-DA18-6226-142B6F327BF1}"/>
              </a:ext>
            </a:extLst>
          </p:cNvPr>
          <p:cNvSpPr txBox="1"/>
          <p:nvPr/>
        </p:nvSpPr>
        <p:spPr>
          <a:xfrm>
            <a:off x="6942934" y="853078"/>
            <a:ext cx="4593822"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t>3. Obtain a function pointer to ‘</a:t>
            </a:r>
            <a:r>
              <a:rPr lang="en-US" dirty="0" err="1"/>
              <a:t>glGenBuffers</a:t>
            </a:r>
            <a:r>
              <a:rPr lang="en-US" dirty="0"/>
              <a:t>’.</a:t>
            </a:r>
            <a:endParaRPr lang="th-TH" dirty="0"/>
          </a:p>
        </p:txBody>
      </p:sp>
      <p:sp>
        <p:nvSpPr>
          <p:cNvPr id="12" name="Arrow: Down 11">
            <a:extLst>
              <a:ext uri="{FF2B5EF4-FFF2-40B4-BE49-F238E27FC236}">
                <a16:creationId xmlns:a16="http://schemas.microsoft.com/office/drawing/2014/main" id="{1448EDAA-8624-0E7D-56DD-AB82FCA4C84F}"/>
              </a:ext>
            </a:extLst>
          </p:cNvPr>
          <p:cNvSpPr/>
          <p:nvPr/>
        </p:nvSpPr>
        <p:spPr>
          <a:xfrm>
            <a:off x="8379353" y="1199301"/>
            <a:ext cx="333487" cy="5056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TextBox 13">
            <a:extLst>
              <a:ext uri="{FF2B5EF4-FFF2-40B4-BE49-F238E27FC236}">
                <a16:creationId xmlns:a16="http://schemas.microsoft.com/office/drawing/2014/main" id="{3338F66E-C4C8-25A1-C54C-8096CC77601E}"/>
              </a:ext>
            </a:extLst>
          </p:cNvPr>
          <p:cNvSpPr txBox="1"/>
          <p:nvPr/>
        </p:nvSpPr>
        <p:spPr>
          <a:xfrm>
            <a:off x="889025" y="3303669"/>
            <a:ext cx="310559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t>4. Call it as a typical function.</a:t>
            </a:r>
            <a:endParaRPr lang="th-TH" dirty="0"/>
          </a:p>
        </p:txBody>
      </p:sp>
      <p:sp>
        <p:nvSpPr>
          <p:cNvPr id="16" name="Arrow: Down 15">
            <a:extLst>
              <a:ext uri="{FF2B5EF4-FFF2-40B4-BE49-F238E27FC236}">
                <a16:creationId xmlns:a16="http://schemas.microsoft.com/office/drawing/2014/main" id="{387760F9-14CA-2E1D-3A12-E6B5F2A87286}"/>
              </a:ext>
            </a:extLst>
          </p:cNvPr>
          <p:cNvSpPr/>
          <p:nvPr/>
        </p:nvSpPr>
        <p:spPr>
          <a:xfrm rot="10800000">
            <a:off x="2158701" y="2746274"/>
            <a:ext cx="333487" cy="5056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29665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315EFC7-29E6-41A2-D8BB-6FCED377A5EF}"/>
              </a:ext>
            </a:extLst>
          </p:cNvPr>
          <p:cNvSpPr>
            <a:spLocks noGrp="1"/>
          </p:cNvSpPr>
          <p:nvPr>
            <p:ph type="title"/>
          </p:nvPr>
        </p:nvSpPr>
        <p:spPr>
          <a:xfrm>
            <a:off x="838200" y="365125"/>
            <a:ext cx="5393361" cy="1325563"/>
          </a:xfrm>
        </p:spPr>
        <p:txBody>
          <a:bodyPr>
            <a:normAutofit/>
          </a:bodyPr>
          <a:lstStyle/>
          <a:p>
            <a:r>
              <a:rPr lang="en-US"/>
              <a:t>OpenGL Loading Library</a:t>
            </a:r>
            <a:endParaRPr lang="th-TH"/>
          </a:p>
        </p:txBody>
      </p:sp>
      <p:sp>
        <p:nvSpPr>
          <p:cNvPr id="24" name="Freeform: Shape 2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2685B68-EC7B-44D0-51C4-222CDFAE4F79}"/>
              </a:ext>
            </a:extLst>
          </p:cNvPr>
          <p:cNvSpPr>
            <a:spLocks noGrp="1"/>
          </p:cNvSpPr>
          <p:nvPr>
            <p:ph idx="1"/>
          </p:nvPr>
        </p:nvSpPr>
        <p:spPr>
          <a:xfrm>
            <a:off x="838200" y="1825625"/>
            <a:ext cx="5393361" cy="4351338"/>
          </a:xfrm>
        </p:spPr>
        <p:txBody>
          <a:bodyPr>
            <a:normAutofit/>
          </a:bodyPr>
          <a:lstStyle/>
          <a:p>
            <a:r>
              <a:rPr lang="en-US" sz="1800"/>
              <a:t>By using a loading library, developers do not need to manually write code to query and load OpenGL functions. This reduces boilerplate code and potential errors, allowing developers to focus on the core functionality of their applications.</a:t>
            </a:r>
          </a:p>
          <a:p>
            <a:r>
              <a:rPr lang="en-US" sz="1800"/>
              <a:t>Modern OpenGL (version 3.0 and above) relies on dynamically loading function pointers at runtime rather than linking them at compile time. Loading libraries handle this dynamic loading process, ensuring that the correct function pointers are obtained and used.</a:t>
            </a:r>
          </a:p>
          <a:p>
            <a:r>
              <a:rPr lang="en-US" sz="1800"/>
              <a:t>Loading libraries often provide convenient functions for initializing OpenGL contexts and loading function pointers, streamlining the setup process for OpenGL applications.</a:t>
            </a:r>
            <a:endParaRPr lang="th-TH" sz="1800"/>
          </a:p>
        </p:txBody>
      </p:sp>
      <p:sp>
        <p:nvSpPr>
          <p:cNvPr id="26" name="Oval 2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ypewriter">
            <a:extLst>
              <a:ext uri="{FF2B5EF4-FFF2-40B4-BE49-F238E27FC236}">
                <a16:creationId xmlns:a16="http://schemas.microsoft.com/office/drawing/2014/main" id="{04D5FE9D-D260-4D40-865A-A9EE2EBFEF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8" name="Freeform: Shape 2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6797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F02AB-159C-7C99-339B-173A43DA1892}"/>
              </a:ext>
            </a:extLst>
          </p:cNvPr>
          <p:cNvSpPr>
            <a:spLocks noGrp="1"/>
          </p:cNvSpPr>
          <p:nvPr>
            <p:ph type="title"/>
          </p:nvPr>
        </p:nvSpPr>
        <p:spPr>
          <a:xfrm>
            <a:off x="630936" y="502920"/>
            <a:ext cx="3419856" cy="1463040"/>
          </a:xfrm>
        </p:spPr>
        <p:txBody>
          <a:bodyPr anchor="ctr">
            <a:normAutofit/>
          </a:bodyPr>
          <a:lstStyle/>
          <a:p>
            <a:r>
              <a:rPr lang="en-US" sz="4800"/>
              <a:t>GLAD + GLFW</a:t>
            </a:r>
            <a:endParaRPr lang="th-TH" sz="48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20F166-12FB-9D6A-C1CF-EBCECE87BB1F}"/>
              </a:ext>
            </a:extLst>
          </p:cNvPr>
          <p:cNvSpPr>
            <a:spLocks noGrp="1"/>
          </p:cNvSpPr>
          <p:nvPr>
            <p:ph idx="1"/>
          </p:nvPr>
        </p:nvSpPr>
        <p:spPr>
          <a:xfrm>
            <a:off x="4654295" y="502920"/>
            <a:ext cx="6894576" cy="1463040"/>
          </a:xfrm>
        </p:spPr>
        <p:txBody>
          <a:bodyPr anchor="ctr">
            <a:normAutofit/>
          </a:bodyPr>
          <a:lstStyle/>
          <a:p>
            <a:endParaRPr lang="en-US" sz="2000"/>
          </a:p>
          <a:p>
            <a:r>
              <a:rPr lang="en-US" sz="2000">
                <a:hlinkClick r:id="rId3"/>
              </a:rPr>
              <a:t>https://www.khronos.org/opengl/wiki/OpenGL_Loading_Library</a:t>
            </a:r>
            <a:endParaRPr lang="en-US" sz="2000"/>
          </a:p>
          <a:p>
            <a:r>
              <a:rPr lang="en-US" sz="2000"/>
              <a:t>Glad : </a:t>
            </a:r>
            <a:r>
              <a:rPr lang="en-US" sz="2000">
                <a:hlinkClick r:id="rId4"/>
              </a:rPr>
              <a:t>glad.dav1d.de</a:t>
            </a:r>
            <a:endParaRPr lang="en-US" sz="2000"/>
          </a:p>
          <a:p>
            <a:endParaRPr lang="th-TH" sz="2000"/>
          </a:p>
        </p:txBody>
      </p:sp>
      <p:pic>
        <p:nvPicPr>
          <p:cNvPr id="5" name="Picture 4">
            <a:extLst>
              <a:ext uri="{FF2B5EF4-FFF2-40B4-BE49-F238E27FC236}">
                <a16:creationId xmlns:a16="http://schemas.microsoft.com/office/drawing/2014/main" id="{4565DF3F-9890-9BD2-8EBA-B3013DA99962}"/>
              </a:ext>
            </a:extLst>
          </p:cNvPr>
          <p:cNvPicPr>
            <a:picLocks noChangeAspect="1"/>
          </p:cNvPicPr>
          <p:nvPr/>
        </p:nvPicPr>
        <p:blipFill>
          <a:blip r:embed="rId5"/>
          <a:stretch>
            <a:fillRect/>
          </a:stretch>
        </p:blipFill>
        <p:spPr>
          <a:xfrm>
            <a:off x="630935" y="2514600"/>
            <a:ext cx="10917936" cy="2183586"/>
          </a:xfrm>
          <a:prstGeom prst="rect">
            <a:avLst/>
          </a:prstGeom>
        </p:spPr>
      </p:pic>
      <p:pic>
        <p:nvPicPr>
          <p:cNvPr id="7" name="Picture 6">
            <a:extLst>
              <a:ext uri="{FF2B5EF4-FFF2-40B4-BE49-F238E27FC236}">
                <a16:creationId xmlns:a16="http://schemas.microsoft.com/office/drawing/2014/main" id="{B6F06945-C57D-3AC5-3E0F-83299DADFA78}"/>
              </a:ext>
            </a:extLst>
          </p:cNvPr>
          <p:cNvPicPr>
            <a:picLocks noChangeAspect="1"/>
          </p:cNvPicPr>
          <p:nvPr/>
        </p:nvPicPr>
        <p:blipFill>
          <a:blip r:embed="rId6"/>
          <a:stretch>
            <a:fillRect/>
          </a:stretch>
        </p:blipFill>
        <p:spPr>
          <a:xfrm>
            <a:off x="3127214" y="5496006"/>
            <a:ext cx="5925377" cy="1219370"/>
          </a:xfrm>
          <a:prstGeom prst="rect">
            <a:avLst/>
          </a:prstGeom>
        </p:spPr>
      </p:pic>
      <p:cxnSp>
        <p:nvCxnSpPr>
          <p:cNvPr id="11" name="Straight Connector 10">
            <a:extLst>
              <a:ext uri="{FF2B5EF4-FFF2-40B4-BE49-F238E27FC236}">
                <a16:creationId xmlns:a16="http://schemas.microsoft.com/office/drawing/2014/main" id="{D5925A39-7903-907C-26C5-050E65A8D474}"/>
              </a:ext>
            </a:extLst>
          </p:cNvPr>
          <p:cNvCxnSpPr/>
          <p:nvPr/>
        </p:nvCxnSpPr>
        <p:spPr>
          <a:xfrm>
            <a:off x="630935" y="2608729"/>
            <a:ext cx="10736312" cy="199016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Arrow: Down 12">
            <a:extLst>
              <a:ext uri="{FF2B5EF4-FFF2-40B4-BE49-F238E27FC236}">
                <a16:creationId xmlns:a16="http://schemas.microsoft.com/office/drawing/2014/main" id="{96CBBE7B-B161-EBC2-DD5F-92F03E9A6FF4}"/>
              </a:ext>
            </a:extLst>
          </p:cNvPr>
          <p:cNvSpPr/>
          <p:nvPr/>
        </p:nvSpPr>
        <p:spPr>
          <a:xfrm>
            <a:off x="5870267" y="4786473"/>
            <a:ext cx="439270" cy="610241"/>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4" name="TextBox 3">
            <a:extLst>
              <a:ext uri="{FF2B5EF4-FFF2-40B4-BE49-F238E27FC236}">
                <a16:creationId xmlns:a16="http://schemas.microsoft.com/office/drawing/2014/main" id="{797BF745-33E3-C221-4D6E-867A9A8F13B1}"/>
              </a:ext>
            </a:extLst>
          </p:cNvPr>
          <p:cNvSpPr txBox="1"/>
          <p:nvPr/>
        </p:nvSpPr>
        <p:spPr>
          <a:xfrm>
            <a:off x="9724031" y="5644026"/>
            <a:ext cx="2119256" cy="92333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pPr algn="ctr"/>
            <a:r>
              <a:rPr lang="en-US" dirty="0"/>
              <a:t>Only one step to load up required functions.</a:t>
            </a:r>
            <a:endParaRPr lang="th-TH" dirty="0"/>
          </a:p>
        </p:txBody>
      </p:sp>
      <p:sp>
        <p:nvSpPr>
          <p:cNvPr id="6" name="Arrow: Right 5">
            <a:extLst>
              <a:ext uri="{FF2B5EF4-FFF2-40B4-BE49-F238E27FC236}">
                <a16:creationId xmlns:a16="http://schemas.microsoft.com/office/drawing/2014/main" id="{ED26C624-28EC-AD58-6AF0-9E60AF6335BA}"/>
              </a:ext>
            </a:extLst>
          </p:cNvPr>
          <p:cNvSpPr/>
          <p:nvPr/>
        </p:nvSpPr>
        <p:spPr>
          <a:xfrm rot="10800000">
            <a:off x="9005062" y="5903484"/>
            <a:ext cx="666974" cy="404413"/>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63845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DDFC-2B81-4B43-E906-4A9088A598F6}"/>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kern="1200">
                <a:solidFill>
                  <a:schemeClr val="tx1"/>
                </a:solidFill>
                <a:latin typeface="+mj-lt"/>
                <a:ea typeface="+mj-ea"/>
                <a:cs typeface="+mj-cs"/>
              </a:rPr>
              <a:t>It’s time to setup an environment for OpenGL !</a:t>
            </a:r>
          </a:p>
        </p:txBody>
      </p:sp>
    </p:spTree>
    <p:extLst>
      <p:ext uri="{BB962C8B-B14F-4D97-AF65-F5344CB8AC3E}">
        <p14:creationId xmlns:p14="http://schemas.microsoft.com/office/powerpoint/2010/main" val="33840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37A7F-8970-5F41-0332-507EDE348D13}"/>
              </a:ext>
            </a:extLst>
          </p:cNvPr>
          <p:cNvSpPr>
            <a:spLocks noGrp="1"/>
          </p:cNvSpPr>
          <p:nvPr>
            <p:ph type="title"/>
          </p:nvPr>
        </p:nvSpPr>
        <p:spPr>
          <a:xfrm>
            <a:off x="793662" y="386930"/>
            <a:ext cx="10066122" cy="1298448"/>
          </a:xfrm>
        </p:spPr>
        <p:txBody>
          <a:bodyPr anchor="ctr">
            <a:normAutofit/>
          </a:bodyPr>
          <a:lstStyle/>
          <a:p>
            <a:r>
              <a:rPr lang="en-US" sz="3600" dirty="0"/>
              <a:t>Steps to create a window (an OpenGL application)</a:t>
            </a:r>
            <a:endParaRPr lang="th-TH" sz="36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64623-7E64-57A7-68CE-C37CB053BBEE}"/>
              </a:ext>
            </a:extLst>
          </p:cNvPr>
          <p:cNvSpPr>
            <a:spLocks noGrp="1"/>
          </p:cNvSpPr>
          <p:nvPr>
            <p:ph idx="1"/>
          </p:nvPr>
        </p:nvSpPr>
        <p:spPr>
          <a:xfrm>
            <a:off x="793661" y="2599509"/>
            <a:ext cx="4530898" cy="3639450"/>
          </a:xfrm>
        </p:spPr>
        <p:txBody>
          <a:bodyPr anchor="ctr">
            <a:normAutofit/>
          </a:bodyPr>
          <a:lstStyle/>
          <a:p>
            <a:r>
              <a:rPr lang="en-US" sz="2000" dirty="0"/>
              <a:t>Initialize window properties</a:t>
            </a:r>
          </a:p>
          <a:p>
            <a:r>
              <a:rPr lang="en-US" sz="2000" dirty="0"/>
              <a:t>Setup viewport</a:t>
            </a:r>
          </a:p>
          <a:p>
            <a:r>
              <a:rPr lang="en-US" sz="2000" dirty="0"/>
              <a:t>Load up OpenGL functions</a:t>
            </a:r>
          </a:p>
          <a:p>
            <a:r>
              <a:rPr lang="en-US" sz="2000" dirty="0"/>
              <a:t>Render things</a:t>
            </a:r>
          </a:p>
          <a:p>
            <a:r>
              <a:rPr lang="en-US" sz="2000" dirty="0"/>
              <a:t>Terminate the created window</a:t>
            </a:r>
          </a:p>
          <a:p>
            <a:r>
              <a:rPr lang="en-US" sz="2000" dirty="0"/>
              <a:t>(Optional) handle input</a:t>
            </a:r>
            <a:endParaRPr lang="th-TH" sz="2000" dirty="0"/>
          </a:p>
        </p:txBody>
      </p:sp>
      <p:pic>
        <p:nvPicPr>
          <p:cNvPr id="7" name="Graphic 6" descr="Browser Window">
            <a:extLst>
              <a:ext uri="{FF2B5EF4-FFF2-40B4-BE49-F238E27FC236}">
                <a16:creationId xmlns:a16="http://schemas.microsoft.com/office/drawing/2014/main" id="{A735E30F-0AD2-207F-256A-DB2963D90D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0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2BD7-A608-298D-E65E-9B25AC361792}"/>
              </a:ext>
            </a:extLst>
          </p:cNvPr>
          <p:cNvSpPr>
            <a:spLocks noGrp="1"/>
          </p:cNvSpPr>
          <p:nvPr>
            <p:ph type="title"/>
          </p:nvPr>
        </p:nvSpPr>
        <p:spPr>
          <a:xfrm>
            <a:off x="630936" y="639520"/>
            <a:ext cx="3429000" cy="1719072"/>
          </a:xfrm>
        </p:spPr>
        <p:txBody>
          <a:bodyPr anchor="b">
            <a:normAutofit/>
          </a:bodyPr>
          <a:lstStyle/>
          <a:p>
            <a:r>
              <a:rPr lang="en-US" sz="3800"/>
              <a:t>Stepping into the window creation</a:t>
            </a:r>
            <a:endParaRPr lang="th-TH"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408093-95F3-6C7B-1CB0-27E9FBFBF808}"/>
              </a:ext>
            </a:extLst>
          </p:cNvPr>
          <p:cNvSpPr>
            <a:spLocks noGrp="1"/>
          </p:cNvSpPr>
          <p:nvPr>
            <p:ph idx="1"/>
          </p:nvPr>
        </p:nvSpPr>
        <p:spPr>
          <a:xfrm>
            <a:off x="630936" y="2807208"/>
            <a:ext cx="3429000" cy="3410712"/>
          </a:xfrm>
        </p:spPr>
        <p:txBody>
          <a:bodyPr anchor="t">
            <a:normAutofit lnSpcReduction="10000"/>
          </a:bodyPr>
          <a:lstStyle/>
          <a:p>
            <a:r>
              <a:rPr lang="en-US" sz="2200" dirty="0"/>
              <a:t>Initialize GLFW then define the window properties.</a:t>
            </a:r>
          </a:p>
          <a:p>
            <a:r>
              <a:rPr lang="en-US" sz="2200" dirty="0"/>
              <a:t>Create a window.</a:t>
            </a:r>
          </a:p>
          <a:p>
            <a:r>
              <a:rPr lang="en-US" sz="2200" dirty="0"/>
              <a:t>Bind the window to the context.</a:t>
            </a:r>
          </a:p>
          <a:p>
            <a:r>
              <a:rPr lang="en-US" sz="2200" dirty="0"/>
              <a:t>Bind a callback function to handle when the window size (frame buffer) changed.</a:t>
            </a:r>
            <a:endParaRPr lang="th-TH" sz="2200" dirty="0"/>
          </a:p>
        </p:txBody>
      </p:sp>
      <p:pic>
        <p:nvPicPr>
          <p:cNvPr id="5" name="Picture 4" descr="A screenshot of a computer program&#10;&#10;Description automatically generated">
            <a:extLst>
              <a:ext uri="{FF2B5EF4-FFF2-40B4-BE49-F238E27FC236}">
                <a16:creationId xmlns:a16="http://schemas.microsoft.com/office/drawing/2014/main" id="{95CB6D92-2B3E-95E3-B404-0D48F05E64F6}"/>
              </a:ext>
            </a:extLst>
          </p:cNvPr>
          <p:cNvPicPr>
            <a:picLocks noChangeAspect="1"/>
          </p:cNvPicPr>
          <p:nvPr/>
        </p:nvPicPr>
        <p:blipFill>
          <a:blip r:embed="rId2"/>
          <a:stretch>
            <a:fillRect/>
          </a:stretch>
        </p:blipFill>
        <p:spPr>
          <a:xfrm>
            <a:off x="4654296" y="1573625"/>
            <a:ext cx="6903720" cy="3710749"/>
          </a:xfrm>
          <a:prstGeom prst="rect">
            <a:avLst/>
          </a:prstGeom>
        </p:spPr>
      </p:pic>
    </p:spTree>
    <p:extLst>
      <p:ext uri="{BB962C8B-B14F-4D97-AF65-F5344CB8AC3E}">
        <p14:creationId xmlns:p14="http://schemas.microsoft.com/office/powerpoint/2010/main" val="193703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43DE-EE15-C09C-C77C-37D112AC6C33}"/>
              </a:ext>
            </a:extLst>
          </p:cNvPr>
          <p:cNvSpPr>
            <a:spLocks noGrp="1"/>
          </p:cNvSpPr>
          <p:nvPr>
            <p:ph type="title"/>
          </p:nvPr>
        </p:nvSpPr>
        <p:spPr/>
        <p:txBody>
          <a:bodyPr/>
          <a:lstStyle/>
          <a:p>
            <a:r>
              <a:rPr lang="en-US" dirty="0"/>
              <a:t>Topics</a:t>
            </a:r>
            <a:endParaRPr lang="th-TH" dirty="0"/>
          </a:p>
        </p:txBody>
      </p:sp>
      <p:sp>
        <p:nvSpPr>
          <p:cNvPr id="3" name="Content Placeholder 2">
            <a:extLst>
              <a:ext uri="{FF2B5EF4-FFF2-40B4-BE49-F238E27FC236}">
                <a16:creationId xmlns:a16="http://schemas.microsoft.com/office/drawing/2014/main" id="{70A2CE47-685E-4779-F0CC-B16F75A8CBD6}"/>
              </a:ext>
            </a:extLst>
          </p:cNvPr>
          <p:cNvSpPr>
            <a:spLocks noGrp="1"/>
          </p:cNvSpPr>
          <p:nvPr>
            <p:ph idx="1"/>
          </p:nvPr>
        </p:nvSpPr>
        <p:spPr/>
        <p:txBody>
          <a:bodyPr/>
          <a:lstStyle/>
          <a:p>
            <a:r>
              <a:rPr lang="en-US" dirty="0"/>
              <a:t>Introduction</a:t>
            </a:r>
          </a:p>
          <a:p>
            <a:r>
              <a:rPr lang="en-US" dirty="0"/>
              <a:t>OpenGL mechanism</a:t>
            </a:r>
          </a:p>
          <a:p>
            <a:r>
              <a:rPr lang="en-US" dirty="0"/>
              <a:t>GLFW</a:t>
            </a:r>
          </a:p>
          <a:p>
            <a:r>
              <a:rPr lang="en-US" dirty="0"/>
              <a:t>Shaders</a:t>
            </a:r>
          </a:p>
          <a:p>
            <a:r>
              <a:rPr lang="en-US" dirty="0"/>
              <a:t>VBO, VAO, EBO</a:t>
            </a:r>
          </a:p>
          <a:p>
            <a:r>
              <a:rPr lang="en-US" dirty="0"/>
              <a:t>Simple examples</a:t>
            </a:r>
          </a:p>
          <a:p>
            <a:r>
              <a:rPr lang="en-US" dirty="0"/>
              <a:t>Basic geometry : Sphere</a:t>
            </a:r>
          </a:p>
          <a:p>
            <a:endParaRPr lang="en-US" dirty="0"/>
          </a:p>
          <a:p>
            <a:endParaRPr lang="th-TH" dirty="0"/>
          </a:p>
        </p:txBody>
      </p:sp>
      <p:sp>
        <p:nvSpPr>
          <p:cNvPr id="7" name="TextBox 6">
            <a:extLst>
              <a:ext uri="{FF2B5EF4-FFF2-40B4-BE49-F238E27FC236}">
                <a16:creationId xmlns:a16="http://schemas.microsoft.com/office/drawing/2014/main" id="{77CCFDB2-EBC5-62AD-2D98-1F9541A3239A}"/>
              </a:ext>
            </a:extLst>
          </p:cNvPr>
          <p:cNvSpPr txBox="1"/>
          <p:nvPr/>
        </p:nvSpPr>
        <p:spPr>
          <a:xfrm>
            <a:off x="6181344" y="5850235"/>
            <a:ext cx="6096000" cy="923330"/>
          </a:xfrm>
          <a:prstGeom prst="rect">
            <a:avLst/>
          </a:prstGeom>
          <a:noFill/>
        </p:spPr>
        <p:txBody>
          <a:bodyPr wrap="square">
            <a:spAutoFit/>
          </a:bodyPr>
          <a:lstStyle/>
          <a:p>
            <a:r>
              <a:rPr lang="en-US" dirty="0"/>
              <a:t>Most of the content in this lecture is from </a:t>
            </a:r>
            <a:r>
              <a:rPr lang="en-US" dirty="0">
                <a:hlinkClick r:id="rId3"/>
              </a:rPr>
              <a:t>https://learnopengl.com/Getting-started/OpenGL</a:t>
            </a:r>
            <a:r>
              <a:rPr lang="en-US" dirty="0"/>
              <a:t>.</a:t>
            </a:r>
          </a:p>
          <a:p>
            <a:endParaRPr lang="en-US" dirty="0"/>
          </a:p>
        </p:txBody>
      </p:sp>
    </p:spTree>
    <p:extLst>
      <p:ext uri="{BB962C8B-B14F-4D97-AF65-F5344CB8AC3E}">
        <p14:creationId xmlns:p14="http://schemas.microsoft.com/office/powerpoint/2010/main" val="19705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CAF0E-4BA9-6811-152B-C83799C1F87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GLFW - Setting up a window </a:t>
            </a:r>
            <a:endParaRPr lang="th-T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6EC74F-816A-1DC6-D70F-F38033BBA9B4}"/>
              </a:ext>
            </a:extLst>
          </p:cNvPr>
          <p:cNvSpPr>
            <a:spLocks noGrp="1"/>
          </p:cNvSpPr>
          <p:nvPr>
            <p:ph idx="1"/>
          </p:nvPr>
        </p:nvSpPr>
        <p:spPr>
          <a:xfrm>
            <a:off x="4447308" y="591344"/>
            <a:ext cx="6906491" cy="5585619"/>
          </a:xfrm>
        </p:spPr>
        <p:txBody>
          <a:bodyPr anchor="ctr">
            <a:normAutofit/>
          </a:bodyPr>
          <a:lstStyle/>
          <a:p>
            <a:endParaRPr lang="en-US" dirty="0"/>
          </a:p>
          <a:p>
            <a:r>
              <a:rPr lang="en-US" dirty="0"/>
              <a:t>https://www.glfw.org/docs/3.3/window_guide.html</a:t>
            </a:r>
            <a:endParaRPr lang="th-TH" dirty="0"/>
          </a:p>
        </p:txBody>
      </p:sp>
    </p:spTree>
    <p:extLst>
      <p:ext uri="{BB962C8B-B14F-4D97-AF65-F5344CB8AC3E}">
        <p14:creationId xmlns:p14="http://schemas.microsoft.com/office/powerpoint/2010/main" val="381915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1205F-DE82-61F5-F252-3500C529F873}"/>
              </a:ext>
            </a:extLst>
          </p:cNvPr>
          <p:cNvSpPr>
            <a:spLocks noGrp="1"/>
          </p:cNvSpPr>
          <p:nvPr>
            <p:ph type="title"/>
          </p:nvPr>
        </p:nvSpPr>
        <p:spPr>
          <a:xfrm>
            <a:off x="808638" y="386930"/>
            <a:ext cx="9236700" cy="1188950"/>
          </a:xfrm>
        </p:spPr>
        <p:txBody>
          <a:bodyPr anchor="b">
            <a:normAutofit/>
          </a:bodyPr>
          <a:lstStyle/>
          <a:p>
            <a:r>
              <a:rPr lang="en-US" sz="5400"/>
              <a:t>Double buffer</a:t>
            </a:r>
            <a:endParaRPr lang="th-TH"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144E94-416E-FADD-F10B-CC5B571E277A}"/>
              </a:ext>
            </a:extLst>
          </p:cNvPr>
          <p:cNvSpPr>
            <a:spLocks noGrp="1"/>
          </p:cNvSpPr>
          <p:nvPr>
            <p:ph idx="1"/>
          </p:nvPr>
        </p:nvSpPr>
        <p:spPr>
          <a:xfrm>
            <a:off x="793660" y="2599509"/>
            <a:ext cx="10143668" cy="3435531"/>
          </a:xfrm>
        </p:spPr>
        <p:txBody>
          <a:bodyPr anchor="ctr">
            <a:normAutofit/>
          </a:bodyPr>
          <a:lstStyle/>
          <a:p>
            <a:r>
              <a:rPr lang="en-US" sz="2000" dirty="0"/>
              <a:t>When an application draws in </a:t>
            </a:r>
            <a:r>
              <a:rPr lang="en-US" sz="2000" dirty="0">
                <a:solidFill>
                  <a:srgbClr val="FFFF00"/>
                </a:solidFill>
              </a:rPr>
              <a:t>a single buffer </a:t>
            </a:r>
            <a:r>
              <a:rPr lang="en-US" sz="2000" dirty="0"/>
              <a:t>the resulting image may </a:t>
            </a:r>
            <a:r>
              <a:rPr lang="en-US" sz="2000" dirty="0">
                <a:solidFill>
                  <a:srgbClr val="FFFF00"/>
                </a:solidFill>
              </a:rPr>
              <a:t>display flickering </a:t>
            </a:r>
            <a:r>
              <a:rPr lang="en-US" sz="2000" dirty="0"/>
              <a:t>issues. This is because the resulting output image is not drawn in an instant but drawn pixel by pixel and usually from left to right and top to bottom. Because this image is not displayed at an instant to the user while still being rendered to, the result may contain artifacts. </a:t>
            </a:r>
          </a:p>
          <a:p>
            <a:r>
              <a:rPr lang="en-US" sz="2000" dirty="0"/>
              <a:t>To circumvent these issues, windowing applications apply </a:t>
            </a:r>
            <a:r>
              <a:rPr lang="en-US" sz="2000" dirty="0">
                <a:solidFill>
                  <a:srgbClr val="FFFF00"/>
                </a:solidFill>
              </a:rPr>
              <a:t>a double buffer for rendering</a:t>
            </a:r>
            <a:r>
              <a:rPr lang="en-US" sz="2000" dirty="0"/>
              <a:t>. The </a:t>
            </a:r>
            <a:r>
              <a:rPr lang="en-US" sz="2000" dirty="0">
                <a:solidFill>
                  <a:srgbClr val="FFFF00"/>
                </a:solidFill>
              </a:rPr>
              <a:t>front buffer </a:t>
            </a:r>
            <a:r>
              <a:rPr lang="en-US" sz="2000" dirty="0"/>
              <a:t>contains </a:t>
            </a:r>
            <a:r>
              <a:rPr lang="en-US" sz="2000" dirty="0">
                <a:solidFill>
                  <a:srgbClr val="FFFF00"/>
                </a:solidFill>
              </a:rPr>
              <a:t>the final output image </a:t>
            </a:r>
            <a:r>
              <a:rPr lang="en-US" sz="2000" dirty="0"/>
              <a:t>that is shown at the screen, while all the rendering commands </a:t>
            </a:r>
            <a:r>
              <a:rPr lang="en-US" sz="2000" dirty="0">
                <a:solidFill>
                  <a:srgbClr val="FFFF00"/>
                </a:solidFill>
              </a:rPr>
              <a:t>draw to the back buffer</a:t>
            </a:r>
            <a:r>
              <a:rPr lang="en-US" sz="2000" dirty="0"/>
              <a:t>. As soon as all the rendering commands are finished we </a:t>
            </a:r>
            <a:r>
              <a:rPr lang="en-US" sz="2000" dirty="0">
                <a:solidFill>
                  <a:srgbClr val="FFFF00"/>
                </a:solidFill>
              </a:rPr>
              <a:t>swap the back buffer to the front buffer </a:t>
            </a:r>
            <a:r>
              <a:rPr lang="en-US" sz="2000" dirty="0"/>
              <a:t>so the image can be displayed without still being rendered to, removing all the aforementioned artifacts.</a:t>
            </a:r>
            <a:endParaRPr lang="th-TH" sz="2000" dirty="0"/>
          </a:p>
        </p:txBody>
      </p:sp>
    </p:spTree>
    <p:extLst>
      <p:ext uri="{BB962C8B-B14F-4D97-AF65-F5344CB8AC3E}">
        <p14:creationId xmlns:p14="http://schemas.microsoft.com/office/powerpoint/2010/main" val="410222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7286C-F488-0968-DF8C-B077A28ACE8A}"/>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5600" kern="1200">
                <a:solidFill>
                  <a:schemeClr val="tx1"/>
                </a:solidFill>
                <a:latin typeface="+mj-lt"/>
                <a:ea typeface="+mj-ea"/>
                <a:cs typeface="+mj-cs"/>
              </a:rPr>
              <a:t>Load up OpenGL functions using GLAD</a:t>
            </a:r>
          </a:p>
        </p:txBody>
      </p:sp>
      <p:pic>
        <p:nvPicPr>
          <p:cNvPr id="5" name="Content Placeholder 4" descr="A screenshot of a computer program&#10;&#10;Description automatically generated">
            <a:extLst>
              <a:ext uri="{FF2B5EF4-FFF2-40B4-BE49-F238E27FC236}">
                <a16:creationId xmlns:a16="http://schemas.microsoft.com/office/drawing/2014/main" id="{6EBE0ED3-1017-23DC-6E8A-DAF195508A57}"/>
              </a:ext>
            </a:extLst>
          </p:cNvPr>
          <p:cNvPicPr>
            <a:picLocks noGrp="1" noChangeAspect="1"/>
          </p:cNvPicPr>
          <p:nvPr>
            <p:ph idx="1"/>
          </p:nvPr>
        </p:nvPicPr>
        <p:blipFill>
          <a:blip r:embed="rId3"/>
          <a:stretch>
            <a:fillRect/>
          </a:stretch>
        </p:blipFill>
        <p:spPr>
          <a:xfrm>
            <a:off x="2873908" y="1090787"/>
            <a:ext cx="6439588" cy="1743769"/>
          </a:xfrm>
          <a:prstGeom prst="rect">
            <a:avLst/>
          </a:prstGeom>
        </p:spPr>
      </p:pic>
      <p:sp>
        <p:nvSpPr>
          <p:cNvPr id="23"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450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485A1-A4F7-AE95-9AD5-417D86906FB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800" kern="1200" dirty="0">
                <a:solidFill>
                  <a:schemeClr val="tx1"/>
                </a:solidFill>
                <a:latin typeface="+mj-lt"/>
                <a:ea typeface="+mj-ea"/>
                <a:cs typeface="+mj-cs"/>
              </a:rPr>
              <a:t>Rendering loop and terminating the window</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70C4B4E-7DBE-5F81-09D8-89B9CEEB0789}"/>
              </a:ext>
            </a:extLst>
          </p:cNvPr>
          <p:cNvSpPr txBox="1"/>
          <p:nvPr/>
        </p:nvSpPr>
        <p:spPr>
          <a:xfrm>
            <a:off x="6411468" y="527125"/>
            <a:ext cx="5250852" cy="598125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t>The </a:t>
            </a:r>
            <a:r>
              <a:rPr lang="en-US" sz="2000" dirty="0" err="1">
                <a:solidFill>
                  <a:srgbClr val="FFFF00"/>
                </a:solidFill>
              </a:rPr>
              <a:t>glfwWindowShouldClose</a:t>
            </a:r>
            <a:r>
              <a:rPr lang="en-US" sz="2000" dirty="0"/>
              <a:t> function checks at the start of each loop iteration if GLFW has been instructed to close. If so, the function returns true and the render loop stops running, after which we can close the application.</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The </a:t>
            </a:r>
            <a:r>
              <a:rPr lang="en-US" sz="2000" dirty="0" err="1">
                <a:solidFill>
                  <a:srgbClr val="FFFF00"/>
                </a:solidFill>
              </a:rPr>
              <a:t>glfwPollEvents</a:t>
            </a:r>
            <a:r>
              <a:rPr lang="en-US" sz="2000" dirty="0"/>
              <a:t> function checks if any events are triggered (like keyboard input or mouse movement events), updates the window state, and calls the corresponding functions (which we can register via callback methods).</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The </a:t>
            </a:r>
            <a:r>
              <a:rPr lang="en-US" sz="2000" dirty="0" err="1">
                <a:solidFill>
                  <a:srgbClr val="FFFF00"/>
                </a:solidFill>
              </a:rPr>
              <a:t>glfwSwapBuffers</a:t>
            </a:r>
            <a:r>
              <a:rPr lang="en-US" sz="2000" dirty="0"/>
              <a:t> will swap the color buffer (a large 2D buffer that contains color values for each pixel in GLFW's window) that is used to render to during this render iteration and show it as output to the screen.</a:t>
            </a:r>
          </a:p>
          <a:p>
            <a:pPr indent="-228600" defTabSz="914400">
              <a:lnSpc>
                <a:spcPct val="90000"/>
              </a:lnSpc>
              <a:spcAft>
                <a:spcPts val="600"/>
              </a:spcAft>
              <a:buFont typeface="Arial" panose="020B0604020202020204" pitchFamily="34" charset="0"/>
              <a:buChar char="•"/>
            </a:pPr>
            <a:endParaRPr lang="en-US" sz="2000" dirty="0"/>
          </a:p>
        </p:txBody>
      </p:sp>
      <p:pic>
        <p:nvPicPr>
          <p:cNvPr id="5" name="Content Placeholder 4">
            <a:extLst>
              <a:ext uri="{FF2B5EF4-FFF2-40B4-BE49-F238E27FC236}">
                <a16:creationId xmlns:a16="http://schemas.microsoft.com/office/drawing/2014/main" id="{13A9A4B9-3F40-FED9-4AF2-9E8B1C7E85D7}"/>
              </a:ext>
            </a:extLst>
          </p:cNvPr>
          <p:cNvPicPr>
            <a:picLocks noGrp="1" noChangeAspect="1"/>
          </p:cNvPicPr>
          <p:nvPr>
            <p:ph idx="1"/>
          </p:nvPr>
        </p:nvPicPr>
        <p:blipFill>
          <a:blip r:embed="rId2"/>
          <a:stretch>
            <a:fillRect/>
          </a:stretch>
        </p:blipFill>
        <p:spPr>
          <a:xfrm>
            <a:off x="529680" y="2819495"/>
            <a:ext cx="5458968" cy="3070669"/>
          </a:xfrm>
          <a:prstGeom prst="rect">
            <a:avLst/>
          </a:prstGeom>
        </p:spPr>
      </p:pic>
    </p:spTree>
    <p:extLst>
      <p:ext uri="{BB962C8B-B14F-4D97-AF65-F5344CB8AC3E}">
        <p14:creationId xmlns:p14="http://schemas.microsoft.com/office/powerpoint/2010/main" val="325774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435FA-5B6D-6A03-6534-0A18C7254C9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OpenGL shading pipeline</a:t>
            </a:r>
          </a:p>
        </p:txBody>
      </p:sp>
      <p:pic>
        <p:nvPicPr>
          <p:cNvPr id="3074" name="Picture 2" descr="The OpenGL graphics pipeline with shader stages">
            <a:extLst>
              <a:ext uri="{FF2B5EF4-FFF2-40B4-BE49-F238E27FC236}">
                <a16:creationId xmlns:a16="http://schemas.microsoft.com/office/drawing/2014/main" id="{585D593A-1361-0FF2-A94D-F0C73C0E2C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369684"/>
            <a:ext cx="7188199" cy="411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878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E729D-7EE5-21D5-89F4-8B14F1A21CF2}"/>
              </a:ext>
            </a:extLst>
          </p:cNvPr>
          <p:cNvSpPr>
            <a:spLocks noGrp="1"/>
          </p:cNvSpPr>
          <p:nvPr>
            <p:ph type="title"/>
          </p:nvPr>
        </p:nvSpPr>
        <p:spPr>
          <a:xfrm>
            <a:off x="838200" y="365125"/>
            <a:ext cx="10515600" cy="1325563"/>
          </a:xfrm>
        </p:spPr>
        <p:txBody>
          <a:bodyPr>
            <a:normAutofit/>
          </a:bodyPr>
          <a:lstStyle/>
          <a:p>
            <a:r>
              <a:rPr lang="en-US" sz="5400" dirty="0"/>
              <a:t>The pipeline</a:t>
            </a:r>
            <a:endParaRPr lang="th-TH" sz="5400" dirty="0"/>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205B9E-19CA-1D63-4E52-7858D71FA068}"/>
              </a:ext>
            </a:extLst>
          </p:cNvPr>
          <p:cNvSpPr>
            <a:spLocks noGrp="1"/>
          </p:cNvSpPr>
          <p:nvPr>
            <p:ph idx="1"/>
          </p:nvPr>
        </p:nvSpPr>
        <p:spPr>
          <a:xfrm>
            <a:off x="838200" y="1929384"/>
            <a:ext cx="10618694" cy="4784822"/>
          </a:xfrm>
        </p:spPr>
        <p:txBody>
          <a:bodyPr>
            <a:normAutofit lnSpcReduction="10000"/>
          </a:bodyPr>
          <a:lstStyle/>
          <a:p>
            <a:r>
              <a:rPr lang="en-US" sz="1600" dirty="0"/>
              <a:t>The main purpose of the </a:t>
            </a:r>
            <a:r>
              <a:rPr lang="en-US" sz="1600" dirty="0">
                <a:solidFill>
                  <a:srgbClr val="FFFF00"/>
                </a:solidFill>
              </a:rPr>
              <a:t>vertex shader </a:t>
            </a:r>
            <a:r>
              <a:rPr lang="en-US" sz="1600" dirty="0"/>
              <a:t>is to </a:t>
            </a:r>
            <a:r>
              <a:rPr lang="en-US" sz="1600" dirty="0">
                <a:solidFill>
                  <a:srgbClr val="FFFF00"/>
                </a:solidFill>
              </a:rPr>
              <a:t>transform 3D coordinates into different 3D coordinates </a:t>
            </a:r>
            <a:r>
              <a:rPr lang="en-US" sz="1600" dirty="0"/>
              <a:t>(more on that later) and the vertex shader allows us to do some basic processing on the vertex attributes.</a:t>
            </a:r>
          </a:p>
          <a:p>
            <a:r>
              <a:rPr lang="en-US" sz="1600" dirty="0"/>
              <a:t>The </a:t>
            </a:r>
            <a:r>
              <a:rPr lang="en-US" sz="1600" dirty="0">
                <a:solidFill>
                  <a:srgbClr val="FFFF00"/>
                </a:solidFill>
              </a:rPr>
              <a:t>geometry shader </a:t>
            </a:r>
            <a:r>
              <a:rPr lang="en-US" sz="1600" dirty="0"/>
              <a:t>takes as input a collection of vertices that form a primitive and has the ability to generate other shapes by emitting new vertices to form new (or other) primitive(s). </a:t>
            </a:r>
          </a:p>
          <a:p>
            <a:r>
              <a:rPr lang="en-US" sz="1600" dirty="0"/>
              <a:t>The primitive </a:t>
            </a:r>
            <a:r>
              <a:rPr lang="en-US" sz="1600" dirty="0">
                <a:solidFill>
                  <a:srgbClr val="FFFF00"/>
                </a:solidFill>
              </a:rPr>
              <a:t>assembly</a:t>
            </a:r>
            <a:r>
              <a:rPr lang="en-US" sz="1600" dirty="0"/>
              <a:t> stage takes as input all the vertices (or vertex if GL_POINTS is chosen) from the vertex (or geometry) shader that form one or more primitives and assembles all the point(s) in the primitive shape given; in this case two triangles.</a:t>
            </a:r>
          </a:p>
          <a:p>
            <a:r>
              <a:rPr lang="en-US" sz="1600" dirty="0"/>
              <a:t>The output of the primitive assembly stage is then passed on to the </a:t>
            </a:r>
            <a:r>
              <a:rPr lang="en-US" sz="1600" dirty="0">
                <a:solidFill>
                  <a:srgbClr val="FFFF00"/>
                </a:solidFill>
              </a:rPr>
              <a:t>rasterization</a:t>
            </a:r>
            <a:r>
              <a:rPr lang="en-US" sz="1600" dirty="0"/>
              <a:t> stage where it maps the resulting primitive(s) to the corresponding pixels on the final screen, resulting in fragments for the fragment shader to use. Before the fragment shaders run, clipping is performed. Clipping discards all fragments that are outside your view, increasing performance.</a:t>
            </a:r>
          </a:p>
          <a:p>
            <a:r>
              <a:rPr lang="en-US" sz="1600" dirty="0"/>
              <a:t>The main purpose of the </a:t>
            </a:r>
            <a:r>
              <a:rPr lang="en-US" sz="1600" dirty="0">
                <a:solidFill>
                  <a:srgbClr val="FFFF00"/>
                </a:solidFill>
              </a:rPr>
              <a:t>fragment</a:t>
            </a:r>
            <a:r>
              <a:rPr lang="en-US" sz="1600" dirty="0"/>
              <a:t> </a:t>
            </a:r>
            <a:r>
              <a:rPr lang="en-US" sz="1600" dirty="0">
                <a:solidFill>
                  <a:srgbClr val="FFFF00"/>
                </a:solidFill>
              </a:rPr>
              <a:t>shader</a:t>
            </a:r>
            <a:r>
              <a:rPr lang="en-US" sz="1600" dirty="0"/>
              <a:t> is to calculate the final color of a pixel, and this is usually the stage where all the advanced OpenGL effects occur. Usually, the fragment shader contains data about the 3D scene that it can use to calculate the final pixel color (like lights, shadows, color of the light and so on).</a:t>
            </a:r>
          </a:p>
          <a:p>
            <a:r>
              <a:rPr lang="en-US" sz="1600" dirty="0"/>
              <a:t>After all the corresponding color values have been determined, the final object will then pass through one more stage that we call </a:t>
            </a:r>
            <a:r>
              <a:rPr lang="en-US" sz="1600" dirty="0">
                <a:solidFill>
                  <a:srgbClr val="FFFF00"/>
                </a:solidFill>
              </a:rPr>
              <a:t>the alpha test and blending stage</a:t>
            </a:r>
            <a:r>
              <a:rPr lang="en-US" sz="1600" dirty="0"/>
              <a:t>. This stage checks the corresponding depth (and stencil) value (we'll get to those later) of the fragment and uses those to check if the resulting fragment is in front or behind other objects and should be discarded accordingly. The stage also checks for alpha values (alpha values define the opacity of an object) and blends the objects accordingly. So even if a pixel output color is calculated in the fragment shader, the final pixel color could still be something entirely different when rendering multiple triangles.</a:t>
            </a:r>
            <a:endParaRPr lang="th-TH" sz="1600" dirty="0"/>
          </a:p>
        </p:txBody>
      </p:sp>
    </p:spTree>
    <p:extLst>
      <p:ext uri="{BB962C8B-B14F-4D97-AF65-F5344CB8AC3E}">
        <p14:creationId xmlns:p14="http://schemas.microsoft.com/office/powerpoint/2010/main" val="117641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6C5CF-2171-32E8-03D7-624037F5119D}"/>
              </a:ext>
            </a:extLst>
          </p:cNvPr>
          <p:cNvSpPr>
            <a:spLocks noGrp="1"/>
          </p:cNvSpPr>
          <p:nvPr>
            <p:ph type="title"/>
          </p:nvPr>
        </p:nvSpPr>
        <p:spPr>
          <a:xfrm>
            <a:off x="793662" y="386930"/>
            <a:ext cx="10066122" cy="1298448"/>
          </a:xfrm>
        </p:spPr>
        <p:txBody>
          <a:bodyPr anchor="b">
            <a:normAutofit/>
          </a:bodyPr>
          <a:lstStyle/>
          <a:p>
            <a:r>
              <a:rPr lang="en-US" sz="4800"/>
              <a:t>Vertex input</a:t>
            </a:r>
            <a:endParaRPr lang="th-TH"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B8AB66-489E-4779-35E2-6FA8B2C34BDA}"/>
              </a:ext>
            </a:extLst>
          </p:cNvPr>
          <p:cNvSpPr>
            <a:spLocks noGrp="1"/>
          </p:cNvSpPr>
          <p:nvPr>
            <p:ph idx="1"/>
          </p:nvPr>
        </p:nvSpPr>
        <p:spPr>
          <a:xfrm>
            <a:off x="496919" y="2599508"/>
            <a:ext cx="4827640" cy="4075796"/>
          </a:xfrm>
        </p:spPr>
        <p:txBody>
          <a:bodyPr anchor="t">
            <a:normAutofit/>
          </a:bodyPr>
          <a:lstStyle/>
          <a:p>
            <a:r>
              <a:rPr lang="en-US" sz="2400" dirty="0"/>
              <a:t> OpenGL only processes 3D coordinates when they're in a specific range between </a:t>
            </a:r>
            <a:r>
              <a:rPr lang="en-US" sz="2400" dirty="0">
                <a:solidFill>
                  <a:srgbClr val="FFFF00"/>
                </a:solidFill>
              </a:rPr>
              <a:t>-1.0 and 1.0 </a:t>
            </a:r>
            <a:r>
              <a:rPr lang="en-US" sz="2400" dirty="0"/>
              <a:t>on all 3 axes (x, y and z).</a:t>
            </a:r>
          </a:p>
          <a:p>
            <a:r>
              <a:rPr lang="en-US" sz="2400" dirty="0"/>
              <a:t>All coordinates within this so-called </a:t>
            </a:r>
            <a:r>
              <a:rPr lang="en-US" sz="2400" dirty="0">
                <a:solidFill>
                  <a:srgbClr val="FFFF00"/>
                </a:solidFill>
              </a:rPr>
              <a:t>normalized device coordinates </a:t>
            </a:r>
            <a:r>
              <a:rPr lang="en-US" sz="2400" dirty="0"/>
              <a:t>range will end up visible on your screen (and all coordinates outside this region won't).</a:t>
            </a:r>
            <a:endParaRPr lang="th-TH" sz="2400" dirty="0"/>
          </a:p>
        </p:txBody>
      </p:sp>
      <p:pic>
        <p:nvPicPr>
          <p:cNvPr id="5" name="Picture 4" descr="A screen shot of a computer code&#10;&#10;Description automatically generated">
            <a:extLst>
              <a:ext uri="{FF2B5EF4-FFF2-40B4-BE49-F238E27FC236}">
                <a16:creationId xmlns:a16="http://schemas.microsoft.com/office/drawing/2014/main" id="{D8A7D34D-5DB9-7CBB-F7A4-2401D59946C5}"/>
              </a:ext>
            </a:extLst>
          </p:cNvPr>
          <p:cNvPicPr>
            <a:picLocks noChangeAspect="1"/>
          </p:cNvPicPr>
          <p:nvPr/>
        </p:nvPicPr>
        <p:blipFill>
          <a:blip r:embed="rId2"/>
          <a:stretch>
            <a:fillRect/>
          </a:stretch>
        </p:blipFill>
        <p:spPr>
          <a:xfrm>
            <a:off x="5911532" y="3102951"/>
            <a:ext cx="5150277" cy="247685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523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B6247E-81BC-957B-EF51-F76E6E689C6E}"/>
              </a:ext>
            </a:extLst>
          </p:cNvPr>
          <p:cNvSpPr>
            <a:spLocks noGrp="1"/>
          </p:cNvSpPr>
          <p:nvPr>
            <p:ph type="title"/>
          </p:nvPr>
        </p:nvSpPr>
        <p:spPr>
          <a:xfrm>
            <a:off x="6657715" y="467271"/>
            <a:ext cx="4195674" cy="1095425"/>
          </a:xfrm>
        </p:spPr>
        <p:txBody>
          <a:bodyPr anchor="b">
            <a:normAutofit fontScale="90000"/>
          </a:bodyPr>
          <a:lstStyle/>
          <a:p>
            <a:r>
              <a:rPr lang="en-US" sz="3900" dirty="0"/>
              <a:t>Normalized Device Coordinates (NDC)</a:t>
            </a:r>
            <a:endParaRPr lang="th-TH" sz="3900" dirty="0"/>
          </a:p>
        </p:txBody>
      </p:sp>
      <p:sp>
        <p:nvSpPr>
          <p:cNvPr id="5136" name="Oval 513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1" name="Group 5130">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51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51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122" name="Picture 2" descr="2D Normalized Device Coordinates as shown in a graph">
            <a:extLst>
              <a:ext uri="{FF2B5EF4-FFF2-40B4-BE49-F238E27FC236}">
                <a16:creationId xmlns:a16="http://schemas.microsoft.com/office/drawing/2014/main" id="{5E28FE66-B3B6-61BD-7AAD-1E0E268C87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451924"/>
            <a:ext cx="3952579" cy="19466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16E521A-7C91-9492-7BAE-7334FD04CA43}"/>
              </a:ext>
            </a:extLst>
          </p:cNvPr>
          <p:cNvSpPr>
            <a:spLocks noGrp="1"/>
          </p:cNvSpPr>
          <p:nvPr>
            <p:ph idx="1"/>
          </p:nvPr>
        </p:nvSpPr>
        <p:spPr>
          <a:xfrm>
            <a:off x="6388119" y="1720241"/>
            <a:ext cx="5047260" cy="4927985"/>
          </a:xfrm>
        </p:spPr>
        <p:txBody>
          <a:bodyPr anchor="t">
            <a:normAutofit/>
          </a:bodyPr>
          <a:lstStyle/>
          <a:p>
            <a:r>
              <a:rPr lang="en-US" sz="2000" dirty="0">
                <a:solidFill>
                  <a:schemeClr val="tx1">
                    <a:alpha val="80000"/>
                  </a:schemeClr>
                </a:solidFill>
              </a:rPr>
              <a:t>Any coordinates </a:t>
            </a:r>
            <a:r>
              <a:rPr lang="en-US" sz="2000" dirty="0">
                <a:solidFill>
                  <a:srgbClr val="FFFF00">
                    <a:alpha val="80000"/>
                  </a:srgbClr>
                </a:solidFill>
              </a:rPr>
              <a:t>that fall outside </a:t>
            </a:r>
            <a:r>
              <a:rPr lang="en-US" sz="2000" dirty="0">
                <a:solidFill>
                  <a:schemeClr val="tx1">
                    <a:alpha val="80000"/>
                  </a:schemeClr>
                </a:solidFill>
              </a:rPr>
              <a:t>this range will be </a:t>
            </a:r>
            <a:r>
              <a:rPr lang="en-US" sz="2000" dirty="0">
                <a:solidFill>
                  <a:srgbClr val="FFFF00">
                    <a:alpha val="80000"/>
                  </a:srgbClr>
                </a:solidFill>
              </a:rPr>
              <a:t>discarded/clipped </a:t>
            </a:r>
            <a:r>
              <a:rPr lang="en-US" sz="2000" dirty="0">
                <a:solidFill>
                  <a:schemeClr val="tx1">
                    <a:alpha val="80000"/>
                  </a:schemeClr>
                </a:solidFill>
              </a:rPr>
              <a:t>and won't be visible on your screen. </a:t>
            </a:r>
          </a:p>
          <a:p>
            <a:r>
              <a:rPr lang="en-US" sz="2000" dirty="0">
                <a:solidFill>
                  <a:schemeClr val="tx1">
                    <a:alpha val="80000"/>
                  </a:schemeClr>
                </a:solidFill>
              </a:rPr>
              <a:t>Unlike usual screen coordinates the positive y-axis points in the up-direction and </a:t>
            </a:r>
            <a:r>
              <a:rPr lang="en-US" sz="2000" dirty="0">
                <a:solidFill>
                  <a:srgbClr val="FFFF00">
                    <a:alpha val="80000"/>
                  </a:srgbClr>
                </a:solidFill>
              </a:rPr>
              <a:t>the (0,0) coordinates are at the center </a:t>
            </a:r>
            <a:r>
              <a:rPr lang="en-US" sz="2000" dirty="0">
                <a:solidFill>
                  <a:schemeClr val="tx1">
                    <a:alpha val="80000"/>
                  </a:schemeClr>
                </a:solidFill>
              </a:rPr>
              <a:t>of the graph, instead of top-left.</a:t>
            </a:r>
          </a:p>
          <a:p>
            <a:r>
              <a:rPr lang="en-US" sz="2000" dirty="0">
                <a:solidFill>
                  <a:schemeClr val="tx1">
                    <a:alpha val="80000"/>
                  </a:schemeClr>
                </a:solidFill>
              </a:rPr>
              <a:t>Your NDC coordinates will then be </a:t>
            </a:r>
            <a:r>
              <a:rPr lang="en-US" sz="2000" dirty="0">
                <a:solidFill>
                  <a:srgbClr val="FFFF00">
                    <a:alpha val="80000"/>
                  </a:srgbClr>
                </a:solidFill>
              </a:rPr>
              <a:t>transformed to screen-space coordinates </a:t>
            </a:r>
            <a:r>
              <a:rPr lang="en-US" sz="2000" dirty="0">
                <a:solidFill>
                  <a:schemeClr val="tx1">
                    <a:alpha val="80000"/>
                  </a:schemeClr>
                </a:solidFill>
              </a:rPr>
              <a:t>via the viewport transform using the data you provided with </a:t>
            </a:r>
            <a:r>
              <a:rPr lang="en-US" sz="2000" dirty="0" err="1">
                <a:solidFill>
                  <a:srgbClr val="FFFF00">
                    <a:alpha val="80000"/>
                  </a:srgbClr>
                </a:solidFill>
              </a:rPr>
              <a:t>glViewport</a:t>
            </a:r>
            <a:r>
              <a:rPr lang="en-US" sz="2000" dirty="0">
                <a:solidFill>
                  <a:schemeClr val="tx1">
                    <a:alpha val="80000"/>
                  </a:schemeClr>
                </a:solidFill>
              </a:rPr>
              <a:t>. The resulting screen-space coordinates are then </a:t>
            </a:r>
            <a:r>
              <a:rPr lang="en-US" sz="2000" dirty="0">
                <a:solidFill>
                  <a:srgbClr val="FFFF00">
                    <a:alpha val="80000"/>
                  </a:srgbClr>
                </a:solidFill>
              </a:rPr>
              <a:t>transformed to fragments </a:t>
            </a:r>
            <a:r>
              <a:rPr lang="en-US" sz="2000" dirty="0">
                <a:solidFill>
                  <a:schemeClr val="tx1">
                    <a:alpha val="80000"/>
                  </a:schemeClr>
                </a:solidFill>
              </a:rPr>
              <a:t>as inputs to your fragment shader.</a:t>
            </a:r>
            <a:endParaRPr lang="th-TH" sz="2000" dirty="0">
              <a:solidFill>
                <a:schemeClr val="tx1">
                  <a:alpha val="80000"/>
                </a:schemeClr>
              </a:solidFill>
            </a:endParaRPr>
          </a:p>
        </p:txBody>
      </p:sp>
      <p:sp>
        <p:nvSpPr>
          <p:cNvPr id="51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5137" name="Straight Connector 51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784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70F8-A2EE-75C6-53B6-8004F2605C25}"/>
              </a:ext>
            </a:extLst>
          </p:cNvPr>
          <p:cNvSpPr>
            <a:spLocks noGrp="1"/>
          </p:cNvSpPr>
          <p:nvPr>
            <p:ph type="title"/>
          </p:nvPr>
        </p:nvSpPr>
        <p:spPr/>
        <p:txBody>
          <a:bodyPr/>
          <a:lstStyle/>
          <a:p>
            <a:r>
              <a:rPr lang="en-US" dirty="0"/>
              <a:t>Sending vertices to GPU memory</a:t>
            </a:r>
            <a:endParaRPr lang="th-TH" dirty="0"/>
          </a:p>
        </p:txBody>
      </p:sp>
      <p:sp>
        <p:nvSpPr>
          <p:cNvPr id="3" name="Content Placeholder 2">
            <a:extLst>
              <a:ext uri="{FF2B5EF4-FFF2-40B4-BE49-F238E27FC236}">
                <a16:creationId xmlns:a16="http://schemas.microsoft.com/office/drawing/2014/main" id="{39C6EE90-EA47-0DC7-B0DF-9DE35625418F}"/>
              </a:ext>
            </a:extLst>
          </p:cNvPr>
          <p:cNvSpPr>
            <a:spLocks noGrp="1"/>
          </p:cNvSpPr>
          <p:nvPr>
            <p:ph idx="1"/>
          </p:nvPr>
        </p:nvSpPr>
        <p:spPr/>
        <p:txBody>
          <a:bodyPr/>
          <a:lstStyle/>
          <a:p>
            <a:r>
              <a:rPr lang="en-US" dirty="0">
                <a:solidFill>
                  <a:srgbClr val="FFFF00"/>
                </a:solidFill>
              </a:rPr>
              <a:t>Vertex Buffer Objects (VBOs)</a:t>
            </a:r>
            <a:r>
              <a:rPr lang="en-US" dirty="0"/>
              <a:t> are </a:t>
            </a:r>
            <a:r>
              <a:rPr lang="en-US" dirty="0">
                <a:solidFill>
                  <a:srgbClr val="FFFF00"/>
                </a:solidFill>
              </a:rPr>
              <a:t>areas of memory </a:t>
            </a:r>
            <a:r>
              <a:rPr lang="en-US" dirty="0"/>
              <a:t>on the GPU specifically designed to store vertex data.</a:t>
            </a:r>
          </a:p>
          <a:p>
            <a:r>
              <a:rPr lang="en-US" dirty="0"/>
              <a:t>They allow </a:t>
            </a:r>
            <a:r>
              <a:rPr lang="en-US" dirty="0">
                <a:solidFill>
                  <a:srgbClr val="FFFF00"/>
                </a:solidFill>
              </a:rPr>
              <a:t>sending large batches of vertex data </a:t>
            </a:r>
            <a:r>
              <a:rPr lang="en-US" dirty="0"/>
              <a:t>to the GPU at once, improving efficiency compared to sending data one vertex at a time.</a:t>
            </a:r>
          </a:p>
          <a:p>
            <a:r>
              <a:rPr lang="en-US" dirty="0"/>
              <a:t>This is beneficial because transferring data between CPU and GPU is relatively slow.</a:t>
            </a:r>
          </a:p>
          <a:p>
            <a:r>
              <a:rPr lang="en-US" dirty="0"/>
              <a:t>Once data resides in GPU memory, the vertex shader can access it very quickly.</a:t>
            </a:r>
            <a:endParaRPr lang="th-TH" dirty="0"/>
          </a:p>
        </p:txBody>
      </p:sp>
    </p:spTree>
    <p:extLst>
      <p:ext uri="{BB962C8B-B14F-4D97-AF65-F5344CB8AC3E}">
        <p14:creationId xmlns:p14="http://schemas.microsoft.com/office/powerpoint/2010/main" val="3689066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97C37-718D-332D-DD1D-B9E632DC569E}"/>
              </a:ext>
            </a:extLst>
          </p:cNvPr>
          <p:cNvSpPr>
            <a:spLocks noGrp="1"/>
          </p:cNvSpPr>
          <p:nvPr>
            <p:ph idx="1"/>
          </p:nvPr>
        </p:nvSpPr>
        <p:spPr>
          <a:xfrm>
            <a:off x="630936" y="2660904"/>
            <a:ext cx="4818888" cy="3547872"/>
          </a:xfrm>
        </p:spPr>
        <p:txBody>
          <a:bodyPr anchor="t">
            <a:normAutofit/>
          </a:bodyPr>
          <a:lstStyle/>
          <a:p>
            <a:r>
              <a:rPr lang="en-US" sz="1900"/>
              <a:t>A VBO is the first example of an OpenGL object encountered. Similar to other objects, it has a unique ID for identification.</a:t>
            </a:r>
          </a:p>
          <a:p>
            <a:r>
              <a:rPr lang="en-US" sz="1900"/>
              <a:t>The glGenBuffers function is used to generate a unique identifier for a new VBO.</a:t>
            </a:r>
          </a:p>
          <a:p>
            <a:r>
              <a:rPr lang="en-US" sz="1900"/>
              <a:t>the buffer type of a vertex buffer object is GL_ARRAY_BUFFER.</a:t>
            </a:r>
          </a:p>
          <a:p>
            <a:r>
              <a:rPr lang="en-US" sz="1900"/>
              <a:t>glBufferData is a function specifically targeted to copy user-defined data into the currently bound buffer.</a:t>
            </a:r>
            <a:endParaRPr lang="th-TH" sz="1900"/>
          </a:p>
        </p:txBody>
      </p:sp>
      <p:pic>
        <p:nvPicPr>
          <p:cNvPr id="5" name="Picture 4">
            <a:extLst>
              <a:ext uri="{FF2B5EF4-FFF2-40B4-BE49-F238E27FC236}">
                <a16:creationId xmlns:a16="http://schemas.microsoft.com/office/drawing/2014/main" id="{DCDB87E8-A2DD-F387-C876-E9EA7B18C946}"/>
              </a:ext>
            </a:extLst>
          </p:cNvPr>
          <p:cNvPicPr>
            <a:picLocks noChangeAspect="1"/>
          </p:cNvPicPr>
          <p:nvPr/>
        </p:nvPicPr>
        <p:blipFill>
          <a:blip r:embed="rId3"/>
          <a:stretch>
            <a:fillRect/>
          </a:stretch>
        </p:blipFill>
        <p:spPr>
          <a:xfrm>
            <a:off x="5833244" y="3006617"/>
            <a:ext cx="2009677" cy="486470"/>
          </a:xfrm>
          <a:prstGeom prst="rect">
            <a:avLst/>
          </a:prstGeom>
        </p:spPr>
      </p:pic>
      <p:pic>
        <p:nvPicPr>
          <p:cNvPr id="7" name="Picture 6">
            <a:extLst>
              <a:ext uri="{FF2B5EF4-FFF2-40B4-BE49-F238E27FC236}">
                <a16:creationId xmlns:a16="http://schemas.microsoft.com/office/drawing/2014/main" id="{B99BEC55-F954-CCDE-522E-8908EE94EE9E}"/>
              </a:ext>
            </a:extLst>
          </p:cNvPr>
          <p:cNvPicPr>
            <a:picLocks noChangeAspect="1"/>
          </p:cNvPicPr>
          <p:nvPr/>
        </p:nvPicPr>
        <p:blipFill>
          <a:blip r:embed="rId4"/>
          <a:stretch>
            <a:fillRect/>
          </a:stretch>
        </p:blipFill>
        <p:spPr>
          <a:xfrm>
            <a:off x="5833244" y="4168032"/>
            <a:ext cx="2783631" cy="317496"/>
          </a:xfrm>
          <a:prstGeom prst="rect">
            <a:avLst/>
          </a:prstGeom>
        </p:spPr>
      </p:pic>
      <p:pic>
        <p:nvPicPr>
          <p:cNvPr id="9" name="Picture 8">
            <a:extLst>
              <a:ext uri="{FF2B5EF4-FFF2-40B4-BE49-F238E27FC236}">
                <a16:creationId xmlns:a16="http://schemas.microsoft.com/office/drawing/2014/main" id="{26F69313-5A84-D891-5D9E-7E9FFD0A4664}"/>
              </a:ext>
            </a:extLst>
          </p:cNvPr>
          <p:cNvPicPr>
            <a:picLocks noChangeAspect="1"/>
          </p:cNvPicPr>
          <p:nvPr/>
        </p:nvPicPr>
        <p:blipFill>
          <a:blip r:embed="rId5"/>
          <a:stretch>
            <a:fillRect/>
          </a:stretch>
        </p:blipFill>
        <p:spPr>
          <a:xfrm>
            <a:off x="5833244" y="5253518"/>
            <a:ext cx="6086229" cy="310918"/>
          </a:xfrm>
          <a:prstGeom prst="rect">
            <a:avLst/>
          </a:prstGeom>
        </p:spPr>
      </p:pic>
      <p:sp>
        <p:nvSpPr>
          <p:cNvPr id="10" name="Arrow: Down 9">
            <a:extLst>
              <a:ext uri="{FF2B5EF4-FFF2-40B4-BE49-F238E27FC236}">
                <a16:creationId xmlns:a16="http://schemas.microsoft.com/office/drawing/2014/main" id="{4843DA77-71B2-8C58-04F1-AF0BB03F1FAB}"/>
              </a:ext>
            </a:extLst>
          </p:cNvPr>
          <p:cNvSpPr/>
          <p:nvPr/>
        </p:nvSpPr>
        <p:spPr>
          <a:xfrm>
            <a:off x="6691256" y="3722146"/>
            <a:ext cx="311972" cy="317496"/>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b="1">
              <a:ln w="22225">
                <a:solidFill>
                  <a:schemeClr val="accent2"/>
                </a:solidFill>
                <a:prstDash val="solid"/>
              </a:ln>
              <a:solidFill>
                <a:schemeClr val="accent2">
                  <a:lumMod val="40000"/>
                  <a:lumOff val="60000"/>
                </a:schemeClr>
              </a:solidFill>
            </a:endParaRPr>
          </a:p>
        </p:txBody>
      </p:sp>
      <p:sp>
        <p:nvSpPr>
          <p:cNvPr id="11" name="Arrow: Down 10">
            <a:extLst>
              <a:ext uri="{FF2B5EF4-FFF2-40B4-BE49-F238E27FC236}">
                <a16:creationId xmlns:a16="http://schemas.microsoft.com/office/drawing/2014/main" id="{50F8CECE-A4BD-FD8C-58E4-76C7B1EFA2D2}"/>
              </a:ext>
            </a:extLst>
          </p:cNvPr>
          <p:cNvSpPr/>
          <p:nvPr/>
        </p:nvSpPr>
        <p:spPr>
          <a:xfrm>
            <a:off x="6691256" y="4752265"/>
            <a:ext cx="311972" cy="317496"/>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b="1">
              <a:ln w="22225">
                <a:solidFill>
                  <a:schemeClr val="accent2"/>
                </a:solidFill>
                <a:prstDash val="solid"/>
              </a:ln>
              <a:solidFill>
                <a:schemeClr val="accent2">
                  <a:lumMod val="40000"/>
                  <a:lumOff val="60000"/>
                </a:schemeClr>
              </a:solidFill>
            </a:endParaRPr>
          </a:p>
        </p:txBody>
      </p:sp>
      <p:sp>
        <p:nvSpPr>
          <p:cNvPr id="12" name="TextBox 11">
            <a:extLst>
              <a:ext uri="{FF2B5EF4-FFF2-40B4-BE49-F238E27FC236}">
                <a16:creationId xmlns:a16="http://schemas.microsoft.com/office/drawing/2014/main" id="{02026942-F93E-C40B-E327-C31B4FD34CDC}"/>
              </a:ext>
            </a:extLst>
          </p:cNvPr>
          <p:cNvSpPr txBox="1"/>
          <p:nvPr/>
        </p:nvSpPr>
        <p:spPr>
          <a:xfrm>
            <a:off x="762207" y="776454"/>
            <a:ext cx="9941652" cy="769441"/>
          </a:xfrm>
          <a:prstGeom prst="rect">
            <a:avLst/>
          </a:prstGeom>
          <a:noFill/>
        </p:spPr>
        <p:txBody>
          <a:bodyPr wrap="square" rtlCol="0">
            <a:spAutoFit/>
          </a:bodyPr>
          <a:lstStyle/>
          <a:p>
            <a:r>
              <a:rPr lang="en-US" sz="4400" dirty="0"/>
              <a:t>Binding vertices to the buffer</a:t>
            </a:r>
            <a:endParaRPr lang="th-TH" sz="4400" dirty="0"/>
          </a:p>
        </p:txBody>
      </p:sp>
    </p:spTree>
    <p:extLst>
      <p:ext uri="{BB962C8B-B14F-4D97-AF65-F5344CB8AC3E}">
        <p14:creationId xmlns:p14="http://schemas.microsoft.com/office/powerpoint/2010/main" val="6391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4DF6E1-60A9-97A9-328C-650DCC1BAB84}"/>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opengl</a:t>
            </a:r>
            <a:endParaRPr lang="th-TH" dirty="0"/>
          </a:p>
        </p:txBody>
      </p:sp>
      <p:sp>
        <p:nvSpPr>
          <p:cNvPr id="3" name="Content Placeholder 2">
            <a:extLst>
              <a:ext uri="{FF2B5EF4-FFF2-40B4-BE49-F238E27FC236}">
                <a16:creationId xmlns:a16="http://schemas.microsoft.com/office/drawing/2014/main" id="{34D8199B-3EA5-535C-CB6B-49E8847AB41B}"/>
              </a:ext>
            </a:extLst>
          </p:cNvPr>
          <p:cNvSpPr>
            <a:spLocks noGrp="1"/>
          </p:cNvSpPr>
          <p:nvPr>
            <p:ph idx="1"/>
          </p:nvPr>
        </p:nvSpPr>
        <p:spPr>
          <a:xfrm>
            <a:off x="1249681" y="1656138"/>
            <a:ext cx="9692640" cy="3953706"/>
          </a:xfrm>
        </p:spPr>
        <p:txBody>
          <a:bodyPr>
            <a:normAutofit/>
          </a:bodyPr>
          <a:lstStyle/>
          <a:p>
            <a:pPr marL="0" indent="0">
              <a:buNone/>
            </a:pPr>
            <a:r>
              <a:rPr lang="en-US" dirty="0">
                <a:solidFill>
                  <a:schemeClr val="accent6">
                    <a:lumMod val="75000"/>
                  </a:schemeClr>
                </a:solidFill>
              </a:rPr>
              <a:t>OpenGL (Open Graphics Library) </a:t>
            </a:r>
            <a:r>
              <a:rPr lang="en-US" dirty="0">
                <a:solidFill>
                  <a:srgbClr val="404040"/>
                </a:solidFill>
              </a:rPr>
              <a:t>is a widely used cross-language, cross-platform application programming interface (API) for creating 2D and 3D vector graphics.  In simpler terms, it's a set of instructions that allows programmers to tell the computer's graphics card (GPU) how to draw things on the screen. Here are some key points about OpenGL</a:t>
            </a:r>
          </a:p>
          <a:p>
            <a:pPr marL="0" indent="0">
              <a:buNone/>
            </a:pPr>
            <a:endParaRPr lang="en-US" dirty="0">
              <a:solidFill>
                <a:srgbClr val="404040"/>
              </a:solidFill>
            </a:endParaRPr>
          </a:p>
          <a:p>
            <a:r>
              <a:rPr lang="en-US" dirty="0">
                <a:solidFill>
                  <a:schemeClr val="accent6">
                    <a:lumMod val="75000"/>
                  </a:schemeClr>
                </a:solidFill>
              </a:rPr>
              <a:t>Efficiency</a:t>
            </a:r>
            <a:r>
              <a:rPr lang="en-US" dirty="0">
                <a:solidFill>
                  <a:srgbClr val="404040"/>
                </a:solidFill>
              </a:rPr>
              <a:t> - It leverages the GPU for faster rendering of graphics, leading to smoother animations and more visually complex scenes.</a:t>
            </a:r>
          </a:p>
          <a:p>
            <a:r>
              <a:rPr lang="en-US" dirty="0">
                <a:solidFill>
                  <a:schemeClr val="accent6">
                    <a:lumMod val="75000"/>
                  </a:schemeClr>
                </a:solidFill>
              </a:rPr>
              <a:t>Versatility</a:t>
            </a:r>
            <a:r>
              <a:rPr lang="en-US" dirty="0">
                <a:solidFill>
                  <a:srgbClr val="404040"/>
                </a:solidFill>
              </a:rPr>
              <a:t> - It's not limited to a specific programming language or operating system, making it adaptable for various development environments.</a:t>
            </a:r>
          </a:p>
          <a:p>
            <a:r>
              <a:rPr lang="en-US" dirty="0">
                <a:solidFill>
                  <a:schemeClr val="accent6">
                    <a:lumMod val="75000"/>
                  </a:schemeClr>
                </a:solidFill>
              </a:rPr>
              <a:t>Low-Level Control </a:t>
            </a:r>
            <a:r>
              <a:rPr lang="en-US" dirty="0">
                <a:solidFill>
                  <a:srgbClr val="404040"/>
                </a:solidFill>
              </a:rPr>
              <a:t>- Compared to some graphics frameworks, OpenGL provides a more fine-grained level of control over the graphics rendering process. This flexibility allows for customization but also requires a deeper understanding of graphics programming concepts.</a:t>
            </a:r>
          </a:p>
          <a:p>
            <a:pPr marL="0" indent="0">
              <a:buNone/>
            </a:pPr>
            <a:endParaRPr lang="en-US" dirty="0">
              <a:solidFill>
                <a:srgbClr val="404040"/>
              </a:solidFill>
            </a:endParaRPr>
          </a:p>
          <a:p>
            <a:pPr marL="0" indent="0">
              <a:buNone/>
            </a:pPr>
            <a:endParaRPr lang="th-TH" dirty="0">
              <a:solidFill>
                <a:srgbClr val="404040"/>
              </a:solidFill>
            </a:endParaRPr>
          </a:p>
        </p:txBody>
      </p:sp>
    </p:spTree>
    <p:extLst>
      <p:ext uri="{BB962C8B-B14F-4D97-AF65-F5344CB8AC3E}">
        <p14:creationId xmlns:p14="http://schemas.microsoft.com/office/powerpoint/2010/main" val="410090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31798-30BB-A451-0AB9-984DC152A29B}"/>
              </a:ext>
            </a:extLst>
          </p:cNvPr>
          <p:cNvSpPr>
            <a:spLocks noGrp="1"/>
          </p:cNvSpPr>
          <p:nvPr>
            <p:ph type="title"/>
          </p:nvPr>
        </p:nvSpPr>
        <p:spPr>
          <a:xfrm>
            <a:off x="630936" y="640080"/>
            <a:ext cx="4818888" cy="1481328"/>
          </a:xfrm>
        </p:spPr>
        <p:txBody>
          <a:bodyPr anchor="b">
            <a:normAutofit/>
          </a:bodyPr>
          <a:lstStyle/>
          <a:p>
            <a:r>
              <a:rPr lang="en-US" sz="4600"/>
              <a:t>How GPU manages data in the memory.</a:t>
            </a:r>
            <a:endParaRPr lang="th-TH" sz="46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A012CE-273A-5116-F58E-B3F918E0E644}"/>
              </a:ext>
            </a:extLst>
          </p:cNvPr>
          <p:cNvSpPr>
            <a:spLocks noGrp="1"/>
          </p:cNvSpPr>
          <p:nvPr>
            <p:ph idx="1"/>
          </p:nvPr>
        </p:nvSpPr>
        <p:spPr>
          <a:xfrm>
            <a:off x="630936" y="2660904"/>
            <a:ext cx="4818888" cy="3547872"/>
          </a:xfrm>
        </p:spPr>
        <p:txBody>
          <a:bodyPr anchor="t">
            <a:normAutofit/>
          </a:bodyPr>
          <a:lstStyle/>
          <a:p>
            <a:pPr marL="0" indent="0">
              <a:buNone/>
            </a:pPr>
            <a:r>
              <a:rPr lang="en-US" sz="2000" dirty="0"/>
              <a:t>The fourth parameter specifies how we want the graphics card to manage the given data. This can take 3 forms:</a:t>
            </a:r>
          </a:p>
          <a:p>
            <a:endParaRPr lang="en-US" sz="2000" dirty="0"/>
          </a:p>
          <a:p>
            <a:pPr lvl="1"/>
            <a:r>
              <a:rPr lang="en-US" sz="2000" dirty="0">
                <a:solidFill>
                  <a:srgbClr val="FFFF00"/>
                </a:solidFill>
              </a:rPr>
              <a:t>GL_STREAM_DRAW</a:t>
            </a:r>
            <a:r>
              <a:rPr lang="en-US" sz="2000" dirty="0"/>
              <a:t>: the data is set only once and used by the GPU at most a few times.</a:t>
            </a:r>
          </a:p>
          <a:p>
            <a:pPr lvl="1"/>
            <a:r>
              <a:rPr lang="en-US" sz="2000" dirty="0">
                <a:solidFill>
                  <a:srgbClr val="FFFF00"/>
                </a:solidFill>
              </a:rPr>
              <a:t>GL_STATIC_DRAW</a:t>
            </a:r>
            <a:r>
              <a:rPr lang="en-US" sz="2000" dirty="0"/>
              <a:t>: the data is set only once and used many times.</a:t>
            </a:r>
          </a:p>
          <a:p>
            <a:pPr lvl="1"/>
            <a:r>
              <a:rPr lang="en-US" sz="2000" dirty="0">
                <a:solidFill>
                  <a:srgbClr val="FFFF00"/>
                </a:solidFill>
              </a:rPr>
              <a:t>GL_DYNAMIC_DRAW</a:t>
            </a:r>
            <a:r>
              <a:rPr lang="en-US" sz="2000" dirty="0"/>
              <a:t>: the data is changed a lot and used many times.</a:t>
            </a:r>
            <a:endParaRPr lang="th-TH" sz="2000" dirty="0"/>
          </a:p>
        </p:txBody>
      </p:sp>
      <p:pic>
        <p:nvPicPr>
          <p:cNvPr id="7" name="Graphic 6" descr="PC">
            <a:extLst>
              <a:ext uri="{FF2B5EF4-FFF2-40B4-BE49-F238E27FC236}">
                <a16:creationId xmlns:a16="http://schemas.microsoft.com/office/drawing/2014/main" id="{72D86D84-DF91-FE10-DDF5-4B04CFD6C8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8" name="TextBox 7">
            <a:extLst>
              <a:ext uri="{FF2B5EF4-FFF2-40B4-BE49-F238E27FC236}">
                <a16:creationId xmlns:a16="http://schemas.microsoft.com/office/drawing/2014/main" id="{823C109B-0B4D-8575-0A75-B53D3BE80E76}"/>
              </a:ext>
            </a:extLst>
          </p:cNvPr>
          <p:cNvSpPr txBox="1"/>
          <p:nvPr/>
        </p:nvSpPr>
        <p:spPr>
          <a:xfrm>
            <a:off x="6676914" y="6499570"/>
            <a:ext cx="5328621" cy="261610"/>
          </a:xfrm>
          <a:prstGeom prst="rect">
            <a:avLst/>
          </a:prstGeom>
          <a:noFill/>
        </p:spPr>
        <p:txBody>
          <a:bodyPr wrap="square">
            <a:spAutoFit/>
          </a:bodyPr>
          <a:lstStyle/>
          <a:p>
            <a:r>
              <a:rPr lang="en-US" sz="1100" dirty="0"/>
              <a:t>https://registry.khronos.org/OpenGL-Refpages/gl2.1/xhtml/glBufferData.xml</a:t>
            </a:r>
            <a:endParaRPr lang="th-TH" sz="1100" dirty="0"/>
          </a:p>
        </p:txBody>
      </p:sp>
    </p:spTree>
    <p:extLst>
      <p:ext uri="{BB962C8B-B14F-4D97-AF65-F5344CB8AC3E}">
        <p14:creationId xmlns:p14="http://schemas.microsoft.com/office/powerpoint/2010/main" val="284092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AA4CC-6F15-D9FC-CE3B-E183D6EB1A12}"/>
              </a:ext>
            </a:extLst>
          </p:cNvPr>
          <p:cNvSpPr>
            <a:spLocks noGrp="1"/>
          </p:cNvSpPr>
          <p:nvPr>
            <p:ph type="title"/>
          </p:nvPr>
        </p:nvSpPr>
        <p:spPr>
          <a:xfrm>
            <a:off x="586478" y="1683756"/>
            <a:ext cx="3115265" cy="2396359"/>
          </a:xfrm>
        </p:spPr>
        <p:txBody>
          <a:bodyPr anchor="b">
            <a:normAutofit/>
          </a:bodyPr>
          <a:lstStyle/>
          <a:p>
            <a:pPr algn="r"/>
            <a:r>
              <a:rPr lang="en-US" sz="2800">
                <a:solidFill>
                  <a:srgbClr val="FFFFFF"/>
                </a:solidFill>
              </a:rPr>
              <a:t>GL_STATIC_DRAW – Use cases</a:t>
            </a:r>
            <a:endParaRPr lang="th-TH" sz="2800">
              <a:solidFill>
                <a:srgbClr val="FFFFFF"/>
              </a:solidFill>
            </a:endParaRPr>
          </a:p>
        </p:txBody>
      </p:sp>
      <p:graphicFrame>
        <p:nvGraphicFramePr>
          <p:cNvPr id="51" name="Content Placeholder 2">
            <a:extLst>
              <a:ext uri="{FF2B5EF4-FFF2-40B4-BE49-F238E27FC236}">
                <a16:creationId xmlns:a16="http://schemas.microsoft.com/office/drawing/2014/main" id="{41EE1101-05AD-255A-6BA1-8D7DAC0F514A}"/>
              </a:ext>
            </a:extLst>
          </p:cNvPr>
          <p:cNvGraphicFramePr>
            <a:graphicFrameLocks noGrp="1"/>
          </p:cNvGraphicFramePr>
          <p:nvPr>
            <p:ph idx="1"/>
            <p:extLst>
              <p:ext uri="{D42A27DB-BD31-4B8C-83A1-F6EECF244321}">
                <p14:modId xmlns:p14="http://schemas.microsoft.com/office/powerpoint/2010/main" val="11603369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5586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970E2-D76B-479C-47CE-FC002EA2E599}"/>
              </a:ext>
            </a:extLst>
          </p:cNvPr>
          <p:cNvSpPr>
            <a:spLocks noGrp="1"/>
          </p:cNvSpPr>
          <p:nvPr>
            <p:ph type="title"/>
          </p:nvPr>
        </p:nvSpPr>
        <p:spPr>
          <a:xfrm>
            <a:off x="586478" y="1683756"/>
            <a:ext cx="3115265" cy="2396359"/>
          </a:xfrm>
        </p:spPr>
        <p:txBody>
          <a:bodyPr anchor="b">
            <a:normAutofit/>
          </a:bodyPr>
          <a:lstStyle/>
          <a:p>
            <a:pPr algn="r"/>
            <a:r>
              <a:rPr lang="en-US" sz="2500">
                <a:solidFill>
                  <a:srgbClr val="FFFFFF"/>
                </a:solidFill>
              </a:rPr>
              <a:t>GL_DYNAMIC_DRAW – Use cases</a:t>
            </a:r>
            <a:endParaRPr lang="th-TH" sz="2500">
              <a:solidFill>
                <a:srgbClr val="FFFFFF"/>
              </a:solidFill>
            </a:endParaRPr>
          </a:p>
        </p:txBody>
      </p:sp>
      <p:graphicFrame>
        <p:nvGraphicFramePr>
          <p:cNvPr id="5" name="Content Placeholder 2">
            <a:extLst>
              <a:ext uri="{FF2B5EF4-FFF2-40B4-BE49-F238E27FC236}">
                <a16:creationId xmlns:a16="http://schemas.microsoft.com/office/drawing/2014/main" id="{911EF86A-34CC-B235-4738-7D7EAACAD7F2}"/>
              </a:ext>
            </a:extLst>
          </p:cNvPr>
          <p:cNvGraphicFramePr>
            <a:graphicFrameLocks noGrp="1"/>
          </p:cNvGraphicFramePr>
          <p:nvPr>
            <p:ph idx="1"/>
            <p:extLst>
              <p:ext uri="{D42A27DB-BD31-4B8C-83A1-F6EECF244321}">
                <p14:modId xmlns:p14="http://schemas.microsoft.com/office/powerpoint/2010/main" val="95002139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47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7CFBA-F76E-08D7-CDF3-A07EA68E65D9}"/>
              </a:ext>
            </a:extLst>
          </p:cNvPr>
          <p:cNvSpPr>
            <a:spLocks noGrp="1"/>
          </p:cNvSpPr>
          <p:nvPr>
            <p:ph type="title"/>
          </p:nvPr>
        </p:nvSpPr>
        <p:spPr>
          <a:xfrm>
            <a:off x="586478" y="1683756"/>
            <a:ext cx="3115265" cy="2396359"/>
          </a:xfrm>
        </p:spPr>
        <p:txBody>
          <a:bodyPr anchor="b">
            <a:normAutofit/>
          </a:bodyPr>
          <a:lstStyle/>
          <a:p>
            <a:pPr algn="r"/>
            <a:r>
              <a:rPr lang="en-US" sz="2800">
                <a:solidFill>
                  <a:srgbClr val="FFFFFF"/>
                </a:solidFill>
              </a:rPr>
              <a:t>GL_STREAM_DRAW – Use cases</a:t>
            </a:r>
            <a:endParaRPr lang="th-TH" sz="2800">
              <a:solidFill>
                <a:srgbClr val="FFFFFF"/>
              </a:solidFill>
            </a:endParaRPr>
          </a:p>
        </p:txBody>
      </p:sp>
      <p:graphicFrame>
        <p:nvGraphicFramePr>
          <p:cNvPr id="5" name="Content Placeholder 2">
            <a:extLst>
              <a:ext uri="{FF2B5EF4-FFF2-40B4-BE49-F238E27FC236}">
                <a16:creationId xmlns:a16="http://schemas.microsoft.com/office/drawing/2014/main" id="{E620D794-7D88-BF7A-870F-C680589A0B19}"/>
              </a:ext>
            </a:extLst>
          </p:cNvPr>
          <p:cNvGraphicFramePr>
            <a:graphicFrameLocks noGrp="1"/>
          </p:cNvGraphicFramePr>
          <p:nvPr>
            <p:ph idx="1"/>
            <p:extLst>
              <p:ext uri="{D42A27DB-BD31-4B8C-83A1-F6EECF244321}">
                <p14:modId xmlns:p14="http://schemas.microsoft.com/office/powerpoint/2010/main" val="27627844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2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1DCDF-DE3C-53DD-1990-2695DF11814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Summary of Use Cases</a:t>
            </a:r>
          </a:p>
        </p:txBody>
      </p:sp>
      <p:pic>
        <p:nvPicPr>
          <p:cNvPr id="5" name="Picture 4" descr="A white rectangular box with black text&#10;&#10;Description automatically generated">
            <a:extLst>
              <a:ext uri="{FF2B5EF4-FFF2-40B4-BE49-F238E27FC236}">
                <a16:creationId xmlns:a16="http://schemas.microsoft.com/office/drawing/2014/main" id="{A081ACDB-121D-1B64-55BB-E7BA4A058408}"/>
              </a:ext>
            </a:extLst>
          </p:cNvPr>
          <p:cNvPicPr>
            <a:picLocks noChangeAspect="1"/>
          </p:cNvPicPr>
          <p:nvPr/>
        </p:nvPicPr>
        <p:blipFill>
          <a:blip r:embed="rId2"/>
          <a:stretch>
            <a:fillRect/>
          </a:stretch>
        </p:blipFill>
        <p:spPr>
          <a:xfrm>
            <a:off x="1657414" y="1675227"/>
            <a:ext cx="8877171" cy="4394199"/>
          </a:xfrm>
          <a:prstGeom prst="rect">
            <a:avLst/>
          </a:prstGeom>
        </p:spPr>
      </p:pic>
    </p:spTree>
    <p:extLst>
      <p:ext uri="{BB962C8B-B14F-4D97-AF65-F5344CB8AC3E}">
        <p14:creationId xmlns:p14="http://schemas.microsoft.com/office/powerpoint/2010/main" val="263854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AE16D-C588-F402-3DAD-AF1A15BDB899}"/>
              </a:ext>
            </a:extLst>
          </p:cNvPr>
          <p:cNvSpPr>
            <a:spLocks noGrp="1"/>
          </p:cNvSpPr>
          <p:nvPr>
            <p:ph type="title"/>
          </p:nvPr>
        </p:nvSpPr>
        <p:spPr>
          <a:xfrm>
            <a:off x="4572001" y="601744"/>
            <a:ext cx="6781800" cy="1338696"/>
          </a:xfrm>
        </p:spPr>
        <p:txBody>
          <a:bodyPr>
            <a:normAutofit/>
          </a:bodyPr>
          <a:lstStyle/>
          <a:p>
            <a:r>
              <a:rPr lang="en-US" dirty="0"/>
              <a:t>Vertex shader</a:t>
            </a:r>
            <a:endParaRPr lang="th-TH" dirty="0"/>
          </a:p>
        </p:txBody>
      </p:sp>
      <p:pic>
        <p:nvPicPr>
          <p:cNvPr id="5" name="Picture 4" descr="Chairs in a circle">
            <a:extLst>
              <a:ext uri="{FF2B5EF4-FFF2-40B4-BE49-F238E27FC236}">
                <a16:creationId xmlns:a16="http://schemas.microsoft.com/office/drawing/2014/main" id="{22ADEF0C-6A96-2184-EA8A-7FF3B59CD3C5}"/>
              </a:ext>
            </a:extLst>
          </p:cNvPr>
          <p:cNvPicPr>
            <a:picLocks noChangeAspect="1"/>
          </p:cNvPicPr>
          <p:nvPr/>
        </p:nvPicPr>
        <p:blipFill rotWithShape="1">
          <a:blip r:embed="rId2"/>
          <a:srcRect l="31177" r="21875"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675681FA-79A1-8F21-EAD9-6B37EA773A66}"/>
              </a:ext>
            </a:extLst>
          </p:cNvPr>
          <p:cNvSpPr>
            <a:spLocks noGrp="1"/>
          </p:cNvSpPr>
          <p:nvPr>
            <p:ph idx="1"/>
          </p:nvPr>
        </p:nvSpPr>
        <p:spPr>
          <a:xfrm>
            <a:off x="4572001" y="2201958"/>
            <a:ext cx="6781800" cy="4327934"/>
          </a:xfrm>
        </p:spPr>
        <p:txBody>
          <a:bodyPr anchor="t">
            <a:normAutofit/>
          </a:bodyPr>
          <a:lstStyle/>
          <a:p>
            <a:r>
              <a:rPr lang="en-US" sz="2000" dirty="0">
                <a:solidFill>
                  <a:srgbClr val="FFFF00"/>
                </a:solidFill>
              </a:rPr>
              <a:t>Modern OpenGL requires </a:t>
            </a:r>
            <a:r>
              <a:rPr lang="en-US" sz="2000" dirty="0"/>
              <a:t>that we at least set up a vertex and fragment shader if we want to do some rendering.</a:t>
            </a:r>
          </a:p>
          <a:p>
            <a:r>
              <a:rPr lang="en-US" sz="2000" dirty="0"/>
              <a:t>The shader language </a:t>
            </a:r>
            <a:r>
              <a:rPr lang="en-US" sz="2000" dirty="0">
                <a:solidFill>
                  <a:srgbClr val="FFFF00"/>
                </a:solidFill>
              </a:rPr>
              <a:t>GLSL = OpenGL Shading Language</a:t>
            </a:r>
            <a:r>
              <a:rPr lang="en-US" sz="2000" dirty="0"/>
              <a:t>.</a:t>
            </a:r>
          </a:p>
          <a:p>
            <a:r>
              <a:rPr lang="en-US" sz="2000" dirty="0"/>
              <a:t>GLSL has a vector datatype that contains 1 to 4 floats based on its postfix digit. </a:t>
            </a:r>
          </a:p>
          <a:p>
            <a:r>
              <a:rPr lang="en-US" sz="2000" dirty="0"/>
              <a:t> A vector in GLSL has a maximum size of 4 and each of its values can be retrieved via </a:t>
            </a:r>
            <a:r>
              <a:rPr lang="en-US" sz="2000" b="1" dirty="0" err="1"/>
              <a:t>vec.x</a:t>
            </a:r>
            <a:r>
              <a:rPr lang="en-US" sz="2000" dirty="0"/>
              <a:t>, </a:t>
            </a:r>
            <a:r>
              <a:rPr lang="en-US" sz="2000" b="1" dirty="0" err="1"/>
              <a:t>vec.y</a:t>
            </a:r>
            <a:r>
              <a:rPr lang="en-US" sz="2000" dirty="0"/>
              <a:t>, </a:t>
            </a:r>
            <a:r>
              <a:rPr lang="en-US" sz="2000" b="1" dirty="0" err="1"/>
              <a:t>vec.z</a:t>
            </a:r>
            <a:r>
              <a:rPr lang="en-US" sz="2000" dirty="0"/>
              <a:t> and </a:t>
            </a:r>
            <a:r>
              <a:rPr lang="en-US" sz="2000" b="1" dirty="0" err="1"/>
              <a:t>vec.w</a:t>
            </a:r>
            <a:r>
              <a:rPr lang="en-US" sz="2000" dirty="0"/>
              <a:t> respectively where each of them represents a coordinate in space.</a:t>
            </a:r>
          </a:p>
          <a:p>
            <a:r>
              <a:rPr lang="en-US" sz="2000" dirty="0"/>
              <a:t>It needs to be compiled before use.</a:t>
            </a:r>
            <a:endParaRPr lang="th-TH" sz="2000" dirty="0"/>
          </a:p>
        </p:txBody>
      </p:sp>
    </p:spTree>
    <p:extLst>
      <p:ext uri="{BB962C8B-B14F-4D97-AF65-F5344CB8AC3E}">
        <p14:creationId xmlns:p14="http://schemas.microsoft.com/office/powerpoint/2010/main" val="3065063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7C0F7-F749-8586-4763-92D2D549FC8D}"/>
              </a:ext>
            </a:extLst>
          </p:cNvPr>
          <p:cNvSpPr>
            <a:spLocks noGrp="1"/>
          </p:cNvSpPr>
          <p:nvPr>
            <p:ph type="title"/>
          </p:nvPr>
        </p:nvSpPr>
        <p:spPr>
          <a:xfrm>
            <a:off x="838200" y="365125"/>
            <a:ext cx="10515600" cy="1325563"/>
          </a:xfrm>
        </p:spPr>
        <p:txBody>
          <a:bodyPr>
            <a:normAutofit/>
          </a:bodyPr>
          <a:lstStyle/>
          <a:p>
            <a:r>
              <a:rPr lang="en-US" sz="5400"/>
              <a:t>A simple vertex shader</a:t>
            </a:r>
            <a:endParaRPr lang="th-TH" sz="5400"/>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129C28-ED26-A285-A5F8-2DB86CECA567}"/>
              </a:ext>
            </a:extLst>
          </p:cNvPr>
          <p:cNvPicPr>
            <a:picLocks noChangeAspect="1"/>
          </p:cNvPicPr>
          <p:nvPr/>
        </p:nvPicPr>
        <p:blipFill>
          <a:blip r:embed="rId2"/>
          <a:stretch>
            <a:fillRect/>
          </a:stretch>
        </p:blipFill>
        <p:spPr>
          <a:xfrm>
            <a:off x="2749702" y="3135084"/>
            <a:ext cx="6326975" cy="1865503"/>
          </a:xfrm>
          <a:prstGeom prst="rect">
            <a:avLst/>
          </a:prstGeom>
        </p:spPr>
      </p:pic>
      <p:sp>
        <p:nvSpPr>
          <p:cNvPr id="6" name="TextBox 5">
            <a:extLst>
              <a:ext uri="{FF2B5EF4-FFF2-40B4-BE49-F238E27FC236}">
                <a16:creationId xmlns:a16="http://schemas.microsoft.com/office/drawing/2014/main" id="{E42F32BB-4893-350C-2E58-3959145D6C5B}"/>
              </a:ext>
            </a:extLst>
          </p:cNvPr>
          <p:cNvSpPr txBox="1"/>
          <p:nvPr/>
        </p:nvSpPr>
        <p:spPr>
          <a:xfrm>
            <a:off x="4180025" y="2553312"/>
            <a:ext cx="3282625" cy="349558"/>
          </a:xfrm>
          <a:prstGeom prst="rect">
            <a:avLst/>
          </a:prstGeom>
          <a:noFill/>
        </p:spPr>
        <p:txBody>
          <a:bodyPr wrap="none" rtlCol="0">
            <a:spAutoFit/>
          </a:bodyPr>
          <a:lstStyle/>
          <a:p>
            <a:pPr defTabSz="429768">
              <a:spcAft>
                <a:spcPts val="600"/>
              </a:spcAft>
            </a:pPr>
            <a:r>
              <a:rPr lang="en-US" sz="1692" kern="1200" dirty="0">
                <a:solidFill>
                  <a:schemeClr val="tx1"/>
                </a:solidFill>
                <a:latin typeface="+mn-lt"/>
                <a:ea typeface="+mn-ea"/>
                <a:cs typeface="+mn-cs"/>
              </a:rPr>
              <a:t>What version we are going to use.</a:t>
            </a:r>
            <a:endParaRPr lang="th-TH" dirty="0"/>
          </a:p>
        </p:txBody>
      </p:sp>
      <p:sp>
        <p:nvSpPr>
          <p:cNvPr id="7" name="TextBox 6">
            <a:extLst>
              <a:ext uri="{FF2B5EF4-FFF2-40B4-BE49-F238E27FC236}">
                <a16:creationId xmlns:a16="http://schemas.microsoft.com/office/drawing/2014/main" id="{D48181C8-FB02-1A95-0679-45A6426DEDE2}"/>
              </a:ext>
            </a:extLst>
          </p:cNvPr>
          <p:cNvSpPr txBox="1"/>
          <p:nvPr/>
        </p:nvSpPr>
        <p:spPr>
          <a:xfrm>
            <a:off x="8235464" y="3429000"/>
            <a:ext cx="3408793" cy="349558"/>
          </a:xfrm>
          <a:prstGeom prst="rect">
            <a:avLst/>
          </a:prstGeom>
          <a:noFill/>
        </p:spPr>
        <p:txBody>
          <a:bodyPr wrap="none" rtlCol="0">
            <a:spAutoFit/>
          </a:bodyPr>
          <a:lstStyle/>
          <a:p>
            <a:pPr defTabSz="429768">
              <a:spcAft>
                <a:spcPts val="600"/>
              </a:spcAft>
            </a:pPr>
            <a:r>
              <a:rPr lang="en-US" sz="1692" kern="1200">
                <a:solidFill>
                  <a:schemeClr val="tx1"/>
                </a:solidFill>
                <a:latin typeface="+mn-lt"/>
                <a:ea typeface="+mn-ea"/>
                <a:cs typeface="+mn-cs"/>
              </a:rPr>
              <a:t>Create ‘</a:t>
            </a:r>
            <a:r>
              <a:rPr lang="en-US" sz="1692" kern="1200" err="1">
                <a:solidFill>
                  <a:srgbClr val="FFFF00"/>
                </a:solidFill>
                <a:latin typeface="+mn-lt"/>
                <a:ea typeface="+mn-ea"/>
                <a:cs typeface="+mn-cs"/>
              </a:rPr>
              <a:t>aPos</a:t>
            </a:r>
            <a:r>
              <a:rPr lang="en-US" sz="1692" kern="1200">
                <a:solidFill>
                  <a:schemeClr val="tx1"/>
                </a:solidFill>
                <a:latin typeface="+mn-lt"/>
                <a:ea typeface="+mn-ea"/>
                <a:cs typeface="+mn-cs"/>
              </a:rPr>
              <a:t>’ as a variable of vec3.</a:t>
            </a:r>
            <a:endParaRPr lang="th-TH"/>
          </a:p>
        </p:txBody>
      </p:sp>
      <p:sp>
        <p:nvSpPr>
          <p:cNvPr id="8" name="TextBox 7">
            <a:extLst>
              <a:ext uri="{FF2B5EF4-FFF2-40B4-BE49-F238E27FC236}">
                <a16:creationId xmlns:a16="http://schemas.microsoft.com/office/drawing/2014/main" id="{5BD01C91-BC5A-30FB-60E0-1C3E273E6028}"/>
              </a:ext>
            </a:extLst>
          </p:cNvPr>
          <p:cNvSpPr txBox="1"/>
          <p:nvPr/>
        </p:nvSpPr>
        <p:spPr>
          <a:xfrm>
            <a:off x="3961182" y="5584263"/>
            <a:ext cx="4178195" cy="690061"/>
          </a:xfrm>
          <a:prstGeom prst="rect">
            <a:avLst/>
          </a:prstGeom>
          <a:noFill/>
        </p:spPr>
        <p:txBody>
          <a:bodyPr wrap="none" rtlCol="0">
            <a:spAutoFit/>
          </a:bodyPr>
          <a:lstStyle/>
          <a:p>
            <a:pPr defTabSz="429768">
              <a:spcAft>
                <a:spcPts val="600"/>
              </a:spcAft>
            </a:pPr>
            <a:r>
              <a:rPr lang="en-US" sz="1692" kern="1200" dirty="0">
                <a:solidFill>
                  <a:schemeClr val="tx1"/>
                </a:solidFill>
                <a:latin typeface="+mn-lt"/>
                <a:ea typeface="+mn-ea"/>
                <a:cs typeface="+mn-cs"/>
              </a:rPr>
              <a:t>The output of this vertex shader.</a:t>
            </a:r>
          </a:p>
          <a:p>
            <a:pPr defTabSz="429768">
              <a:spcAft>
                <a:spcPts val="600"/>
              </a:spcAft>
            </a:pPr>
            <a:r>
              <a:rPr lang="en-US" sz="1692" kern="1200" dirty="0" err="1">
                <a:solidFill>
                  <a:srgbClr val="FFFF00"/>
                </a:solidFill>
                <a:latin typeface="+mn-lt"/>
                <a:ea typeface="+mn-ea"/>
                <a:cs typeface="+mn-cs"/>
              </a:rPr>
              <a:t>gl_Position</a:t>
            </a:r>
            <a:r>
              <a:rPr lang="en-US" sz="1692" kern="1200" dirty="0">
                <a:solidFill>
                  <a:schemeClr val="tx1"/>
                </a:solidFill>
                <a:latin typeface="+mn-lt"/>
                <a:ea typeface="+mn-ea"/>
                <a:cs typeface="+mn-cs"/>
              </a:rPr>
              <a:t> is a predefined variable of vec4.</a:t>
            </a:r>
            <a:endParaRPr lang="th-TH" dirty="0"/>
          </a:p>
        </p:txBody>
      </p:sp>
      <p:sp>
        <p:nvSpPr>
          <p:cNvPr id="9" name="TextBox 8">
            <a:extLst>
              <a:ext uri="{FF2B5EF4-FFF2-40B4-BE49-F238E27FC236}">
                <a16:creationId xmlns:a16="http://schemas.microsoft.com/office/drawing/2014/main" id="{9EF22C80-E5C9-3268-95EA-5E820AE57B13}"/>
              </a:ext>
            </a:extLst>
          </p:cNvPr>
          <p:cNvSpPr txBox="1"/>
          <p:nvPr/>
        </p:nvSpPr>
        <p:spPr>
          <a:xfrm>
            <a:off x="331229" y="4064937"/>
            <a:ext cx="2087244" cy="611726"/>
          </a:xfrm>
          <a:prstGeom prst="rect">
            <a:avLst/>
          </a:prstGeom>
          <a:noFill/>
        </p:spPr>
        <p:txBody>
          <a:bodyPr wrap="square" rtlCol="0">
            <a:spAutoFit/>
          </a:bodyPr>
          <a:lstStyle/>
          <a:p>
            <a:pPr defTabSz="429768">
              <a:spcAft>
                <a:spcPts val="600"/>
              </a:spcAft>
            </a:pPr>
            <a:r>
              <a:rPr lang="en-US" sz="1692" kern="1200" dirty="0">
                <a:solidFill>
                  <a:schemeClr val="tx1"/>
                </a:solidFill>
                <a:latin typeface="+mn-lt"/>
                <a:ea typeface="+mn-ea"/>
                <a:cs typeface="+mn-cs"/>
              </a:rPr>
              <a:t>The starting point of the vertex shader.</a:t>
            </a:r>
            <a:endParaRPr lang="th-TH" dirty="0"/>
          </a:p>
        </p:txBody>
      </p:sp>
      <p:cxnSp>
        <p:nvCxnSpPr>
          <p:cNvPr id="12" name="Connector: Curved 11">
            <a:extLst>
              <a:ext uri="{FF2B5EF4-FFF2-40B4-BE49-F238E27FC236}">
                <a16:creationId xmlns:a16="http://schemas.microsoft.com/office/drawing/2014/main" id="{9E41DF7E-E86A-D15A-DBEE-EA1DE030FD73}"/>
              </a:ext>
            </a:extLst>
          </p:cNvPr>
          <p:cNvCxnSpPr>
            <a:cxnSpLocks/>
            <a:stCxn id="6" idx="1"/>
          </p:cNvCxnSpPr>
          <p:nvPr/>
        </p:nvCxnSpPr>
        <p:spPr>
          <a:xfrm rot="10800000" flipV="1">
            <a:off x="3689873" y="2728090"/>
            <a:ext cx="490152" cy="488445"/>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Connector: Curved 17">
            <a:extLst>
              <a:ext uri="{FF2B5EF4-FFF2-40B4-BE49-F238E27FC236}">
                <a16:creationId xmlns:a16="http://schemas.microsoft.com/office/drawing/2014/main" id="{BFF81B1D-0E82-656F-2DE7-FB9E0BDD5D04}"/>
              </a:ext>
            </a:extLst>
          </p:cNvPr>
          <p:cNvCxnSpPr>
            <a:stCxn id="9" idx="3"/>
          </p:cNvCxnSpPr>
          <p:nvPr/>
        </p:nvCxnSpPr>
        <p:spPr>
          <a:xfrm flipV="1">
            <a:off x="2418473" y="4064937"/>
            <a:ext cx="464576" cy="305863"/>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Connector: Curved 19">
            <a:extLst>
              <a:ext uri="{FF2B5EF4-FFF2-40B4-BE49-F238E27FC236}">
                <a16:creationId xmlns:a16="http://schemas.microsoft.com/office/drawing/2014/main" id="{A701602F-319B-0360-BE33-4CDE122DA4E6}"/>
              </a:ext>
            </a:extLst>
          </p:cNvPr>
          <p:cNvCxnSpPr>
            <a:stCxn id="8" idx="1"/>
          </p:cNvCxnSpPr>
          <p:nvPr/>
        </p:nvCxnSpPr>
        <p:spPr>
          <a:xfrm rot="10800000">
            <a:off x="3883512" y="4776396"/>
            <a:ext cx="77671" cy="115289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Connector: Curved 21">
            <a:extLst>
              <a:ext uri="{FF2B5EF4-FFF2-40B4-BE49-F238E27FC236}">
                <a16:creationId xmlns:a16="http://schemas.microsoft.com/office/drawing/2014/main" id="{BB4A93B5-2189-5E70-B55A-4E41DD01624D}"/>
              </a:ext>
            </a:extLst>
          </p:cNvPr>
          <p:cNvCxnSpPr>
            <a:stCxn id="7" idx="1"/>
          </p:cNvCxnSpPr>
          <p:nvPr/>
        </p:nvCxnSpPr>
        <p:spPr>
          <a:xfrm rot="10800000">
            <a:off x="7046260" y="3593055"/>
            <a:ext cx="1189205" cy="10725"/>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72407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92B3-2B38-9858-F1C1-B33ECF24573C}"/>
              </a:ext>
            </a:extLst>
          </p:cNvPr>
          <p:cNvSpPr>
            <a:spLocks noGrp="1"/>
          </p:cNvSpPr>
          <p:nvPr>
            <p:ph type="title"/>
          </p:nvPr>
        </p:nvSpPr>
        <p:spPr/>
        <p:txBody>
          <a:bodyPr/>
          <a:lstStyle/>
          <a:p>
            <a:r>
              <a:rPr lang="en-US" dirty="0"/>
              <a:t>Compiling a shader</a:t>
            </a:r>
            <a:endParaRPr lang="th-TH" dirty="0"/>
          </a:p>
        </p:txBody>
      </p:sp>
      <p:pic>
        <p:nvPicPr>
          <p:cNvPr id="5" name="Picture 4">
            <a:extLst>
              <a:ext uri="{FF2B5EF4-FFF2-40B4-BE49-F238E27FC236}">
                <a16:creationId xmlns:a16="http://schemas.microsoft.com/office/drawing/2014/main" id="{3E786C5D-1DD7-D8E9-9908-891A707C0CA5}"/>
              </a:ext>
            </a:extLst>
          </p:cNvPr>
          <p:cNvPicPr>
            <a:picLocks noChangeAspect="1"/>
          </p:cNvPicPr>
          <p:nvPr/>
        </p:nvPicPr>
        <p:blipFill>
          <a:blip r:embed="rId3"/>
          <a:stretch>
            <a:fillRect/>
          </a:stretch>
        </p:blipFill>
        <p:spPr>
          <a:xfrm>
            <a:off x="4742069" y="1602690"/>
            <a:ext cx="5953956" cy="1343212"/>
          </a:xfrm>
          <a:prstGeom prst="rect">
            <a:avLst/>
          </a:prstGeom>
        </p:spPr>
      </p:pic>
      <p:pic>
        <p:nvPicPr>
          <p:cNvPr id="7" name="Picture 6">
            <a:extLst>
              <a:ext uri="{FF2B5EF4-FFF2-40B4-BE49-F238E27FC236}">
                <a16:creationId xmlns:a16="http://schemas.microsoft.com/office/drawing/2014/main" id="{A45CE43D-914A-947A-41BB-C6BABEAA3FD6}"/>
              </a:ext>
            </a:extLst>
          </p:cNvPr>
          <p:cNvPicPr>
            <a:picLocks noChangeAspect="1"/>
          </p:cNvPicPr>
          <p:nvPr/>
        </p:nvPicPr>
        <p:blipFill>
          <a:blip r:embed="rId4"/>
          <a:stretch>
            <a:fillRect/>
          </a:stretch>
        </p:blipFill>
        <p:spPr>
          <a:xfrm>
            <a:off x="4742069" y="3203111"/>
            <a:ext cx="5068007" cy="476316"/>
          </a:xfrm>
          <a:prstGeom prst="rect">
            <a:avLst/>
          </a:prstGeom>
        </p:spPr>
      </p:pic>
      <p:pic>
        <p:nvPicPr>
          <p:cNvPr id="9" name="Picture 8">
            <a:extLst>
              <a:ext uri="{FF2B5EF4-FFF2-40B4-BE49-F238E27FC236}">
                <a16:creationId xmlns:a16="http://schemas.microsoft.com/office/drawing/2014/main" id="{DCF2CFD4-3CBD-30A2-7AB4-028F4E4C9911}"/>
              </a:ext>
            </a:extLst>
          </p:cNvPr>
          <p:cNvPicPr>
            <a:picLocks noChangeAspect="1"/>
          </p:cNvPicPr>
          <p:nvPr/>
        </p:nvPicPr>
        <p:blipFill>
          <a:blip r:embed="rId5"/>
          <a:stretch>
            <a:fillRect/>
          </a:stretch>
        </p:blipFill>
        <p:spPr>
          <a:xfrm>
            <a:off x="4742069" y="4759941"/>
            <a:ext cx="6154009" cy="495369"/>
          </a:xfrm>
          <a:prstGeom prst="rect">
            <a:avLst/>
          </a:prstGeom>
        </p:spPr>
      </p:pic>
      <p:sp>
        <p:nvSpPr>
          <p:cNvPr id="10" name="TextBox 9">
            <a:extLst>
              <a:ext uri="{FF2B5EF4-FFF2-40B4-BE49-F238E27FC236}">
                <a16:creationId xmlns:a16="http://schemas.microsoft.com/office/drawing/2014/main" id="{A161FE57-7AF1-063E-44F9-0B26963BCA6D}"/>
              </a:ext>
            </a:extLst>
          </p:cNvPr>
          <p:cNvSpPr txBox="1"/>
          <p:nvPr/>
        </p:nvSpPr>
        <p:spPr>
          <a:xfrm>
            <a:off x="838200" y="2424213"/>
            <a:ext cx="6263574" cy="2677656"/>
          </a:xfrm>
          <a:prstGeom prst="rect">
            <a:avLst/>
          </a:prstGeom>
          <a:noFill/>
        </p:spPr>
        <p:txBody>
          <a:bodyPr wrap="none" rtlCol="0">
            <a:spAutoFit/>
          </a:bodyPr>
          <a:lstStyle/>
          <a:p>
            <a:r>
              <a:rPr lang="en-US" sz="2400" dirty="0"/>
              <a:t>Source code</a:t>
            </a:r>
          </a:p>
          <a:p>
            <a:endParaRPr lang="en-US" sz="2400" dirty="0"/>
          </a:p>
          <a:p>
            <a:r>
              <a:rPr lang="en-US" sz="2400" dirty="0"/>
              <a:t>Create a shader</a:t>
            </a:r>
          </a:p>
          <a:p>
            <a:endParaRPr lang="en-US" sz="2400" dirty="0"/>
          </a:p>
          <a:p>
            <a:r>
              <a:rPr lang="en-US" sz="2400" dirty="0"/>
              <a:t>Binding the source code to the created shader</a:t>
            </a:r>
          </a:p>
          <a:p>
            <a:endParaRPr lang="en-US" sz="2400" dirty="0"/>
          </a:p>
          <a:p>
            <a:r>
              <a:rPr lang="en-US" sz="2400" dirty="0"/>
              <a:t>Compiling the shader</a:t>
            </a:r>
            <a:endParaRPr lang="th-TH" sz="2400" dirty="0"/>
          </a:p>
        </p:txBody>
      </p:sp>
      <p:cxnSp>
        <p:nvCxnSpPr>
          <p:cNvPr id="12" name="Straight Arrow Connector 11">
            <a:extLst>
              <a:ext uri="{FF2B5EF4-FFF2-40B4-BE49-F238E27FC236}">
                <a16:creationId xmlns:a16="http://schemas.microsoft.com/office/drawing/2014/main" id="{4C404949-39E8-484A-B4EB-027AF061DB68}"/>
              </a:ext>
            </a:extLst>
          </p:cNvPr>
          <p:cNvCxnSpPr/>
          <p:nvPr/>
        </p:nvCxnSpPr>
        <p:spPr>
          <a:xfrm flipV="1">
            <a:off x="3270325" y="2274296"/>
            <a:ext cx="1323190" cy="490419"/>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5E623152-2603-82A3-3E80-602BD6144C50}"/>
              </a:ext>
            </a:extLst>
          </p:cNvPr>
          <p:cNvCxnSpPr>
            <a:cxnSpLocks/>
          </p:cNvCxnSpPr>
          <p:nvPr/>
        </p:nvCxnSpPr>
        <p:spPr>
          <a:xfrm>
            <a:off x="3308392" y="3379265"/>
            <a:ext cx="1285123" cy="49735"/>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CF5D4E73-E3A7-7341-BA5B-9D7C1925641C}"/>
              </a:ext>
            </a:extLst>
          </p:cNvPr>
          <p:cNvCxnSpPr>
            <a:cxnSpLocks/>
          </p:cNvCxnSpPr>
          <p:nvPr/>
        </p:nvCxnSpPr>
        <p:spPr>
          <a:xfrm>
            <a:off x="3931920" y="4883972"/>
            <a:ext cx="680628" cy="22264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8815C943-E13C-16A2-E817-AA79598189C8}"/>
              </a:ext>
            </a:extLst>
          </p:cNvPr>
          <p:cNvCxnSpPr>
            <a:cxnSpLocks/>
          </p:cNvCxnSpPr>
          <p:nvPr/>
        </p:nvCxnSpPr>
        <p:spPr>
          <a:xfrm>
            <a:off x="4593515" y="4294979"/>
            <a:ext cx="677732" cy="489167"/>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0482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50F4-54B3-C23B-0C19-06747940551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Check whether the compilation is failed or not.</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D50D7F-3306-2648-5E2B-5CBBF923640D}"/>
              </a:ext>
            </a:extLst>
          </p:cNvPr>
          <p:cNvPicPr>
            <a:picLocks noChangeAspect="1"/>
          </p:cNvPicPr>
          <p:nvPr/>
        </p:nvPicPr>
        <p:blipFill>
          <a:blip r:embed="rId2"/>
          <a:stretch>
            <a:fillRect/>
          </a:stretch>
        </p:blipFill>
        <p:spPr>
          <a:xfrm>
            <a:off x="320040" y="3127400"/>
            <a:ext cx="11548872" cy="2598497"/>
          </a:xfrm>
          <a:prstGeom prst="rect">
            <a:avLst/>
          </a:prstGeom>
        </p:spPr>
      </p:pic>
      <p:sp>
        <p:nvSpPr>
          <p:cNvPr id="13" name="TextBox 12">
            <a:extLst>
              <a:ext uri="{FF2B5EF4-FFF2-40B4-BE49-F238E27FC236}">
                <a16:creationId xmlns:a16="http://schemas.microsoft.com/office/drawing/2014/main" id="{3F3CA05A-5B67-FA59-A54C-86C3409D0EA0}"/>
              </a:ext>
            </a:extLst>
          </p:cNvPr>
          <p:cNvSpPr txBox="1"/>
          <p:nvPr/>
        </p:nvSpPr>
        <p:spPr>
          <a:xfrm>
            <a:off x="6425005" y="6440424"/>
            <a:ext cx="6094206" cy="261610"/>
          </a:xfrm>
          <a:prstGeom prst="rect">
            <a:avLst/>
          </a:prstGeom>
          <a:noFill/>
        </p:spPr>
        <p:txBody>
          <a:bodyPr wrap="square">
            <a:spAutoFit/>
          </a:bodyPr>
          <a:lstStyle/>
          <a:p>
            <a:r>
              <a:rPr lang="en-US" sz="1100" dirty="0"/>
              <a:t>https://registry.khronos.org/OpenGL-Refpages/es2.0/xhtml/glGetShaderiv.xml</a:t>
            </a:r>
            <a:endParaRPr lang="th-TH" sz="1100" dirty="0"/>
          </a:p>
        </p:txBody>
      </p:sp>
    </p:spTree>
    <p:extLst>
      <p:ext uri="{BB962C8B-B14F-4D97-AF65-F5344CB8AC3E}">
        <p14:creationId xmlns:p14="http://schemas.microsoft.com/office/powerpoint/2010/main" val="3356075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3D colourful bars">
            <a:extLst>
              <a:ext uri="{FF2B5EF4-FFF2-40B4-BE49-F238E27FC236}">
                <a16:creationId xmlns:a16="http://schemas.microsoft.com/office/drawing/2014/main" id="{A69C3E51-CCD3-0EEF-970A-B8E11CDFA036}"/>
              </a:ext>
            </a:extLst>
          </p:cNvPr>
          <p:cNvPicPr>
            <a:picLocks noChangeAspect="1"/>
          </p:cNvPicPr>
          <p:nvPr/>
        </p:nvPicPr>
        <p:blipFill rotWithShape="1">
          <a:blip r:embed="rId3"/>
          <a:srcRect l="25827" r="21514" b="-2"/>
          <a:stretch/>
        </p:blipFill>
        <p:spPr>
          <a:xfrm>
            <a:off x="-1" y="-2"/>
            <a:ext cx="5410198" cy="6858002"/>
          </a:xfrm>
          <a:prstGeom prst="rect">
            <a:avLst/>
          </a:prstGeom>
        </p:spPr>
      </p:pic>
      <p:sp useBgFill="1">
        <p:nvSpPr>
          <p:cNvPr id="23" name="Rectangle 2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D6E87-FC4B-F8C4-5857-E8E44440E249}"/>
              </a:ext>
            </a:extLst>
          </p:cNvPr>
          <p:cNvSpPr>
            <a:spLocks noGrp="1"/>
          </p:cNvSpPr>
          <p:nvPr>
            <p:ph type="title"/>
          </p:nvPr>
        </p:nvSpPr>
        <p:spPr>
          <a:xfrm>
            <a:off x="6115317" y="405685"/>
            <a:ext cx="5464968" cy="1559301"/>
          </a:xfrm>
        </p:spPr>
        <p:txBody>
          <a:bodyPr>
            <a:normAutofit/>
          </a:bodyPr>
          <a:lstStyle/>
          <a:p>
            <a:r>
              <a:rPr lang="en-US" sz="4000"/>
              <a:t>Fragment shader</a:t>
            </a:r>
            <a:endParaRPr lang="th-TH" sz="4000"/>
          </a:p>
        </p:txBody>
      </p:sp>
      <p:sp>
        <p:nvSpPr>
          <p:cNvPr id="3" name="Content Placeholder 2">
            <a:extLst>
              <a:ext uri="{FF2B5EF4-FFF2-40B4-BE49-F238E27FC236}">
                <a16:creationId xmlns:a16="http://schemas.microsoft.com/office/drawing/2014/main" id="{5FA408DA-16F2-28F8-8B95-009016935B79}"/>
              </a:ext>
            </a:extLst>
          </p:cNvPr>
          <p:cNvSpPr>
            <a:spLocks noGrp="1"/>
          </p:cNvSpPr>
          <p:nvPr>
            <p:ph idx="1"/>
          </p:nvPr>
        </p:nvSpPr>
        <p:spPr>
          <a:xfrm>
            <a:off x="6115317" y="1656678"/>
            <a:ext cx="5247340" cy="4583400"/>
          </a:xfrm>
        </p:spPr>
        <p:txBody>
          <a:bodyPr anchor="ctr">
            <a:normAutofit/>
          </a:bodyPr>
          <a:lstStyle/>
          <a:p>
            <a:r>
              <a:rPr lang="en-US" sz="2000" dirty="0"/>
              <a:t>The fragment shader is all </a:t>
            </a:r>
            <a:r>
              <a:rPr lang="en-US" sz="2000" dirty="0">
                <a:solidFill>
                  <a:srgbClr val="FFFF00"/>
                </a:solidFill>
              </a:rPr>
              <a:t>about calculating the color output</a:t>
            </a:r>
            <a:r>
              <a:rPr lang="en-US" sz="2000" dirty="0"/>
              <a:t> of your pixels. </a:t>
            </a:r>
          </a:p>
          <a:p>
            <a:r>
              <a:rPr lang="en-US" sz="2000" dirty="0"/>
              <a:t>Colors in computer graphics are represented as an array of </a:t>
            </a:r>
            <a:r>
              <a:rPr lang="en-US" sz="2000" dirty="0">
                <a:solidFill>
                  <a:srgbClr val="FFFF00"/>
                </a:solidFill>
              </a:rPr>
              <a:t>4 values</a:t>
            </a:r>
            <a:r>
              <a:rPr lang="en-US" sz="2000" dirty="0"/>
              <a:t>: the red, green, blue and alpha (opacity) component, commonly abbreviated to </a:t>
            </a:r>
            <a:r>
              <a:rPr lang="en-US" sz="2000" dirty="0">
                <a:solidFill>
                  <a:srgbClr val="FFFF00"/>
                </a:solidFill>
              </a:rPr>
              <a:t>RGBA</a:t>
            </a:r>
            <a:r>
              <a:rPr lang="en-US" sz="2000" dirty="0"/>
              <a:t>.</a:t>
            </a:r>
          </a:p>
          <a:p>
            <a:r>
              <a:rPr lang="en-US" sz="2000" dirty="0"/>
              <a:t>When defining a color in OpenGL or GLSL we set the strength of each component to a value between 0.0 and 1.0.</a:t>
            </a:r>
          </a:p>
          <a:p>
            <a:r>
              <a:rPr lang="en-US" sz="2000" dirty="0"/>
              <a:t>Given those 3 color components we can generate over </a:t>
            </a:r>
            <a:r>
              <a:rPr lang="en-US" sz="2000" dirty="0">
                <a:solidFill>
                  <a:srgbClr val="FFFF00"/>
                </a:solidFill>
              </a:rPr>
              <a:t>16 million different colors</a:t>
            </a:r>
            <a:r>
              <a:rPr lang="en-US" sz="2000" dirty="0"/>
              <a:t>!</a:t>
            </a:r>
            <a:endParaRPr lang="th-TH" sz="2000" dirty="0"/>
          </a:p>
        </p:txBody>
      </p:sp>
    </p:spTree>
    <p:extLst>
      <p:ext uri="{BB962C8B-B14F-4D97-AF65-F5344CB8AC3E}">
        <p14:creationId xmlns:p14="http://schemas.microsoft.com/office/powerpoint/2010/main" val="239455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658E-B637-6476-5CEB-3B587FD726B1}"/>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cap="none" dirty="0">
                <a:solidFill>
                  <a:srgbClr val="262626"/>
                </a:solidFill>
              </a:rPr>
              <a:t>Block diagram of OpenGL</a:t>
            </a:r>
          </a:p>
        </p:txBody>
      </p:sp>
      <p:sp>
        <p:nvSpPr>
          <p:cNvPr id="1031" name="Rectangle 1030">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026" name="Picture 2" descr="General OpenGL Architecture">
            <a:extLst>
              <a:ext uri="{FF2B5EF4-FFF2-40B4-BE49-F238E27FC236}">
                <a16:creationId xmlns:a16="http://schemas.microsoft.com/office/drawing/2014/main" id="{3C250279-A57B-CDFE-DE02-6743C97C79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1093" y="640080"/>
            <a:ext cx="5644110" cy="5263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67E644-CCF1-B1A7-459E-C1D1B5289E3F}"/>
              </a:ext>
            </a:extLst>
          </p:cNvPr>
          <p:cNvSpPr txBox="1"/>
          <p:nvPr/>
        </p:nvSpPr>
        <p:spPr>
          <a:xfrm>
            <a:off x="9146788" y="6543294"/>
            <a:ext cx="3264519" cy="2616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Gill Sans MT" panose="020B0502020104020203"/>
                <a:ea typeface="+mn-ea"/>
                <a:cs typeface="+mn-cs"/>
              </a:rPr>
              <a:t>https://www.labs.cs.uregina.ca/315/WebGL2/Lab1/</a:t>
            </a:r>
            <a:endParaRPr kumimoji="0" lang="th-TH" sz="1100" b="0" i="0" u="none" strike="noStrike" kern="1200" cap="none" spc="0" normalizeH="0" baseline="0" noProof="0" dirty="0">
              <a:ln>
                <a:noFill/>
              </a:ln>
              <a:solidFill>
                <a:srgbClr val="000000"/>
              </a:solidFill>
              <a:effectLst/>
              <a:uLnTx/>
              <a:uFillTx/>
              <a:latin typeface="Gill Sans MT" panose="020B0502020104020203"/>
              <a:ea typeface="+mn-ea"/>
              <a:cs typeface="Cordia New" panose="020B0304020202020204" pitchFamily="34" charset="-34"/>
            </a:endParaRPr>
          </a:p>
        </p:txBody>
      </p:sp>
    </p:spTree>
    <p:extLst>
      <p:ext uri="{BB962C8B-B14F-4D97-AF65-F5344CB8AC3E}">
        <p14:creationId xmlns:p14="http://schemas.microsoft.com/office/powerpoint/2010/main" val="671618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C0F7-F749-8586-4763-92D2D549FC8D}"/>
              </a:ext>
            </a:extLst>
          </p:cNvPr>
          <p:cNvSpPr>
            <a:spLocks noGrp="1"/>
          </p:cNvSpPr>
          <p:nvPr>
            <p:ph type="title"/>
          </p:nvPr>
        </p:nvSpPr>
        <p:spPr>
          <a:xfrm>
            <a:off x="838200" y="365125"/>
            <a:ext cx="10515600" cy="1325563"/>
          </a:xfrm>
        </p:spPr>
        <p:txBody>
          <a:bodyPr>
            <a:normAutofit/>
          </a:bodyPr>
          <a:lstStyle/>
          <a:p>
            <a:r>
              <a:rPr lang="en-US" sz="5400" dirty="0"/>
              <a:t>A simple fragment shader</a:t>
            </a:r>
            <a:endParaRPr lang="th-TH" sz="5400" dirty="0"/>
          </a:p>
        </p:txBody>
      </p:sp>
      <p:sp>
        <p:nvSpPr>
          <p:cNvPr id="6" name="TextBox 5">
            <a:extLst>
              <a:ext uri="{FF2B5EF4-FFF2-40B4-BE49-F238E27FC236}">
                <a16:creationId xmlns:a16="http://schemas.microsoft.com/office/drawing/2014/main" id="{E42F32BB-4893-350C-2E58-3959145D6C5B}"/>
              </a:ext>
            </a:extLst>
          </p:cNvPr>
          <p:cNvSpPr txBox="1"/>
          <p:nvPr/>
        </p:nvSpPr>
        <p:spPr>
          <a:xfrm>
            <a:off x="4180025" y="2553312"/>
            <a:ext cx="3282625" cy="349558"/>
          </a:xfrm>
          <a:prstGeom prst="rect">
            <a:avLst/>
          </a:prstGeom>
          <a:noFill/>
        </p:spPr>
        <p:txBody>
          <a:bodyPr wrap="none" rtlCol="0">
            <a:spAutoFit/>
          </a:bodyPr>
          <a:lstStyle/>
          <a:p>
            <a:pPr defTabSz="429768">
              <a:spcAft>
                <a:spcPts val="600"/>
              </a:spcAft>
            </a:pPr>
            <a:r>
              <a:rPr lang="en-US" sz="1692" kern="1200" dirty="0">
                <a:solidFill>
                  <a:schemeClr val="tx1"/>
                </a:solidFill>
                <a:latin typeface="+mn-lt"/>
                <a:ea typeface="+mn-ea"/>
                <a:cs typeface="+mn-cs"/>
              </a:rPr>
              <a:t>What version we are going to use.</a:t>
            </a:r>
            <a:endParaRPr lang="th-TH" dirty="0"/>
          </a:p>
        </p:txBody>
      </p:sp>
      <p:sp>
        <p:nvSpPr>
          <p:cNvPr id="7" name="TextBox 6">
            <a:extLst>
              <a:ext uri="{FF2B5EF4-FFF2-40B4-BE49-F238E27FC236}">
                <a16:creationId xmlns:a16="http://schemas.microsoft.com/office/drawing/2014/main" id="{D48181C8-FB02-1A95-0679-45A6426DEDE2}"/>
              </a:ext>
            </a:extLst>
          </p:cNvPr>
          <p:cNvSpPr txBox="1"/>
          <p:nvPr/>
        </p:nvSpPr>
        <p:spPr>
          <a:xfrm>
            <a:off x="8235464" y="3429000"/>
            <a:ext cx="2758851" cy="613117"/>
          </a:xfrm>
          <a:prstGeom prst="rect">
            <a:avLst/>
          </a:prstGeom>
          <a:noFill/>
        </p:spPr>
        <p:txBody>
          <a:bodyPr wrap="square" rtlCol="0">
            <a:spAutoFit/>
          </a:bodyPr>
          <a:lstStyle/>
          <a:p>
            <a:pPr defTabSz="429768">
              <a:spcAft>
                <a:spcPts val="600"/>
              </a:spcAft>
            </a:pPr>
            <a:r>
              <a:rPr lang="en-US" sz="1692" kern="1200" dirty="0">
                <a:solidFill>
                  <a:schemeClr val="tx1"/>
                </a:solidFill>
                <a:latin typeface="+mn-lt"/>
                <a:ea typeface="+mn-ea"/>
                <a:cs typeface="+mn-cs"/>
              </a:rPr>
              <a:t>Declare output values with the </a:t>
            </a:r>
            <a:r>
              <a:rPr lang="en-US" sz="1692" b="1" kern="1200" dirty="0">
                <a:solidFill>
                  <a:srgbClr val="FFFF00"/>
                </a:solidFill>
                <a:latin typeface="+mn-lt"/>
                <a:ea typeface="+mn-ea"/>
                <a:cs typeface="+mn-cs"/>
              </a:rPr>
              <a:t>out</a:t>
            </a:r>
            <a:r>
              <a:rPr lang="en-US" sz="1692" kern="1200" dirty="0">
                <a:solidFill>
                  <a:schemeClr val="tx1"/>
                </a:solidFill>
                <a:latin typeface="+mn-lt"/>
                <a:ea typeface="+mn-ea"/>
                <a:cs typeface="+mn-cs"/>
              </a:rPr>
              <a:t> keyword.</a:t>
            </a:r>
            <a:endParaRPr lang="th-TH" dirty="0"/>
          </a:p>
        </p:txBody>
      </p:sp>
      <p:sp>
        <p:nvSpPr>
          <p:cNvPr id="8" name="TextBox 7">
            <a:extLst>
              <a:ext uri="{FF2B5EF4-FFF2-40B4-BE49-F238E27FC236}">
                <a16:creationId xmlns:a16="http://schemas.microsoft.com/office/drawing/2014/main" id="{5BD01C91-BC5A-30FB-60E0-1C3E273E6028}"/>
              </a:ext>
            </a:extLst>
          </p:cNvPr>
          <p:cNvSpPr txBox="1"/>
          <p:nvPr/>
        </p:nvSpPr>
        <p:spPr>
          <a:xfrm>
            <a:off x="3961182" y="5584263"/>
            <a:ext cx="3435749" cy="352725"/>
          </a:xfrm>
          <a:prstGeom prst="rect">
            <a:avLst/>
          </a:prstGeom>
          <a:noFill/>
        </p:spPr>
        <p:txBody>
          <a:bodyPr wrap="none" rtlCol="0">
            <a:spAutoFit/>
          </a:bodyPr>
          <a:lstStyle/>
          <a:p>
            <a:pPr defTabSz="429768">
              <a:spcAft>
                <a:spcPts val="600"/>
              </a:spcAft>
            </a:pPr>
            <a:r>
              <a:rPr lang="en-US" sz="1692" kern="1200" dirty="0">
                <a:solidFill>
                  <a:schemeClr val="tx1"/>
                </a:solidFill>
                <a:latin typeface="+mn-lt"/>
                <a:ea typeface="+mn-ea"/>
                <a:cs typeface="+mn-cs"/>
              </a:rPr>
              <a:t>The output of this fragment shader.</a:t>
            </a:r>
          </a:p>
        </p:txBody>
      </p:sp>
      <p:sp>
        <p:nvSpPr>
          <p:cNvPr id="9" name="TextBox 8">
            <a:extLst>
              <a:ext uri="{FF2B5EF4-FFF2-40B4-BE49-F238E27FC236}">
                <a16:creationId xmlns:a16="http://schemas.microsoft.com/office/drawing/2014/main" id="{9EF22C80-E5C9-3268-95EA-5E820AE57B13}"/>
              </a:ext>
            </a:extLst>
          </p:cNvPr>
          <p:cNvSpPr txBox="1"/>
          <p:nvPr/>
        </p:nvSpPr>
        <p:spPr>
          <a:xfrm>
            <a:off x="331229" y="4064937"/>
            <a:ext cx="2087244" cy="611726"/>
          </a:xfrm>
          <a:prstGeom prst="rect">
            <a:avLst/>
          </a:prstGeom>
          <a:noFill/>
        </p:spPr>
        <p:txBody>
          <a:bodyPr wrap="square" rtlCol="0">
            <a:spAutoFit/>
          </a:bodyPr>
          <a:lstStyle/>
          <a:p>
            <a:pPr defTabSz="429768">
              <a:spcAft>
                <a:spcPts val="600"/>
              </a:spcAft>
            </a:pPr>
            <a:r>
              <a:rPr lang="en-US" sz="1692" kern="1200" dirty="0">
                <a:solidFill>
                  <a:schemeClr val="tx1"/>
                </a:solidFill>
                <a:latin typeface="+mn-lt"/>
                <a:ea typeface="+mn-ea"/>
                <a:cs typeface="+mn-cs"/>
              </a:rPr>
              <a:t>The starting point of the vertex shader.</a:t>
            </a:r>
            <a:endParaRPr lang="th-TH" dirty="0"/>
          </a:p>
        </p:txBody>
      </p:sp>
      <p:cxnSp>
        <p:nvCxnSpPr>
          <p:cNvPr id="12" name="Connector: Curved 11">
            <a:extLst>
              <a:ext uri="{FF2B5EF4-FFF2-40B4-BE49-F238E27FC236}">
                <a16:creationId xmlns:a16="http://schemas.microsoft.com/office/drawing/2014/main" id="{9E41DF7E-E86A-D15A-DBEE-EA1DE030FD73}"/>
              </a:ext>
            </a:extLst>
          </p:cNvPr>
          <p:cNvCxnSpPr>
            <a:cxnSpLocks/>
            <a:stCxn id="6" idx="1"/>
          </p:cNvCxnSpPr>
          <p:nvPr/>
        </p:nvCxnSpPr>
        <p:spPr>
          <a:xfrm rot="10800000" flipV="1">
            <a:off x="3689873" y="2728090"/>
            <a:ext cx="490152" cy="488445"/>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Connector: Curved 17">
            <a:extLst>
              <a:ext uri="{FF2B5EF4-FFF2-40B4-BE49-F238E27FC236}">
                <a16:creationId xmlns:a16="http://schemas.microsoft.com/office/drawing/2014/main" id="{BFF81B1D-0E82-656F-2DE7-FB9E0BDD5D04}"/>
              </a:ext>
            </a:extLst>
          </p:cNvPr>
          <p:cNvCxnSpPr>
            <a:stCxn id="9" idx="3"/>
          </p:cNvCxnSpPr>
          <p:nvPr/>
        </p:nvCxnSpPr>
        <p:spPr>
          <a:xfrm flipV="1">
            <a:off x="2418473" y="4064937"/>
            <a:ext cx="464576" cy="305863"/>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Connector: Curved 19">
            <a:extLst>
              <a:ext uri="{FF2B5EF4-FFF2-40B4-BE49-F238E27FC236}">
                <a16:creationId xmlns:a16="http://schemas.microsoft.com/office/drawing/2014/main" id="{A701602F-319B-0360-BE33-4CDE122DA4E6}"/>
              </a:ext>
            </a:extLst>
          </p:cNvPr>
          <p:cNvCxnSpPr>
            <a:stCxn id="8" idx="1"/>
          </p:cNvCxnSpPr>
          <p:nvPr/>
        </p:nvCxnSpPr>
        <p:spPr>
          <a:xfrm rot="10800000">
            <a:off x="3883514" y="4776398"/>
            <a:ext cx="77669" cy="98422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pic>
        <p:nvPicPr>
          <p:cNvPr id="4" name="Picture 3">
            <a:extLst>
              <a:ext uri="{FF2B5EF4-FFF2-40B4-BE49-F238E27FC236}">
                <a16:creationId xmlns:a16="http://schemas.microsoft.com/office/drawing/2014/main" id="{4D5DD81E-DCE6-289D-1DE6-E4201FE8219C}"/>
              </a:ext>
            </a:extLst>
          </p:cNvPr>
          <p:cNvPicPr>
            <a:picLocks noChangeAspect="1"/>
          </p:cNvPicPr>
          <p:nvPr/>
        </p:nvPicPr>
        <p:blipFill>
          <a:blip r:embed="rId2"/>
          <a:stretch>
            <a:fillRect/>
          </a:stretch>
        </p:blipFill>
        <p:spPr>
          <a:xfrm>
            <a:off x="2971815" y="3232489"/>
            <a:ext cx="4591691" cy="1571844"/>
          </a:xfrm>
          <a:prstGeom prst="rect">
            <a:avLst/>
          </a:prstGeom>
        </p:spPr>
      </p:pic>
      <p:cxnSp>
        <p:nvCxnSpPr>
          <p:cNvPr id="11" name="Connector: Curved 10">
            <a:extLst>
              <a:ext uri="{FF2B5EF4-FFF2-40B4-BE49-F238E27FC236}">
                <a16:creationId xmlns:a16="http://schemas.microsoft.com/office/drawing/2014/main" id="{9973113F-DFB7-938C-85E7-04C322649E2D}"/>
              </a:ext>
            </a:extLst>
          </p:cNvPr>
          <p:cNvCxnSpPr/>
          <p:nvPr/>
        </p:nvCxnSpPr>
        <p:spPr>
          <a:xfrm rot="10800000">
            <a:off x="5267661" y="3603779"/>
            <a:ext cx="2871717" cy="127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670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CBF1D318-EB73-229C-0F8C-C3566FF254BD}"/>
              </a:ext>
            </a:extLst>
          </p:cNvPr>
          <p:cNvPicPr>
            <a:picLocks noChangeAspect="1"/>
          </p:cNvPicPr>
          <p:nvPr/>
        </p:nvPicPr>
        <p:blipFill rotWithShape="1">
          <a:blip r:embed="rId2"/>
          <a:srcRect l="3784" r="4355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E2D25-828A-B013-D8C4-5B80D9398A80}"/>
              </a:ext>
            </a:extLst>
          </p:cNvPr>
          <p:cNvSpPr>
            <a:spLocks noGrp="1"/>
          </p:cNvSpPr>
          <p:nvPr>
            <p:ph type="title"/>
          </p:nvPr>
        </p:nvSpPr>
        <p:spPr>
          <a:xfrm>
            <a:off x="6115317" y="405685"/>
            <a:ext cx="5464968" cy="1559301"/>
          </a:xfrm>
        </p:spPr>
        <p:txBody>
          <a:bodyPr>
            <a:normAutofit/>
          </a:bodyPr>
          <a:lstStyle/>
          <a:p>
            <a:r>
              <a:rPr lang="en-US" sz="4000" dirty="0"/>
              <a:t>A shader program</a:t>
            </a:r>
            <a:endParaRPr lang="th-TH" sz="4000" dirty="0"/>
          </a:p>
        </p:txBody>
      </p:sp>
      <p:sp>
        <p:nvSpPr>
          <p:cNvPr id="3" name="Content Placeholder 2">
            <a:extLst>
              <a:ext uri="{FF2B5EF4-FFF2-40B4-BE49-F238E27FC236}">
                <a16:creationId xmlns:a16="http://schemas.microsoft.com/office/drawing/2014/main" id="{E73450D6-FBA9-F390-6888-3CD7534BF03E}"/>
              </a:ext>
            </a:extLst>
          </p:cNvPr>
          <p:cNvSpPr>
            <a:spLocks noGrp="1"/>
          </p:cNvSpPr>
          <p:nvPr>
            <p:ph idx="1"/>
          </p:nvPr>
        </p:nvSpPr>
        <p:spPr>
          <a:xfrm>
            <a:off x="6115317" y="1771650"/>
            <a:ext cx="5247340" cy="4468428"/>
          </a:xfrm>
        </p:spPr>
        <p:txBody>
          <a:bodyPr anchor="ctr">
            <a:normAutofit/>
          </a:bodyPr>
          <a:lstStyle/>
          <a:p>
            <a:r>
              <a:rPr lang="en-US" sz="2400" dirty="0"/>
              <a:t>A shader program object is the final linked version of </a:t>
            </a:r>
            <a:r>
              <a:rPr lang="en-US" sz="2400" dirty="0">
                <a:solidFill>
                  <a:srgbClr val="FFFF00"/>
                </a:solidFill>
              </a:rPr>
              <a:t>multiple shaders combined</a:t>
            </a:r>
            <a:r>
              <a:rPr lang="en-US" sz="2400" dirty="0"/>
              <a:t>.</a:t>
            </a:r>
          </a:p>
          <a:p>
            <a:r>
              <a:rPr lang="en-US" sz="2400" dirty="0"/>
              <a:t>To use the recently compiled shaders we have to </a:t>
            </a:r>
            <a:r>
              <a:rPr lang="en-US" sz="2400" dirty="0">
                <a:solidFill>
                  <a:srgbClr val="FFFF00"/>
                </a:solidFill>
              </a:rPr>
              <a:t>link</a:t>
            </a:r>
            <a:r>
              <a:rPr lang="en-US" sz="2400" dirty="0"/>
              <a:t> them to a shader program object and then </a:t>
            </a:r>
            <a:r>
              <a:rPr lang="en-US" sz="2400" dirty="0">
                <a:solidFill>
                  <a:srgbClr val="FFFF00"/>
                </a:solidFill>
              </a:rPr>
              <a:t>activate</a:t>
            </a:r>
            <a:r>
              <a:rPr lang="en-US" sz="2400" dirty="0"/>
              <a:t> this shader program when rendering objects.</a:t>
            </a:r>
          </a:p>
          <a:p>
            <a:r>
              <a:rPr lang="en-US" sz="2400" dirty="0"/>
              <a:t>When linking the shaders into a program it links the outputs of each shader to the inputs of the next shader.</a:t>
            </a:r>
            <a:endParaRPr lang="th-TH" sz="2400" dirty="0"/>
          </a:p>
        </p:txBody>
      </p:sp>
    </p:spTree>
    <p:extLst>
      <p:ext uri="{BB962C8B-B14F-4D97-AF65-F5344CB8AC3E}">
        <p14:creationId xmlns:p14="http://schemas.microsoft.com/office/powerpoint/2010/main" val="1310145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9E643B-4337-2C48-5651-CBB9BA02776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Steps to use the shader program</a:t>
            </a:r>
            <a:endParaRPr lang="th-TH" sz="4000">
              <a:solidFill>
                <a:srgbClr val="FFFFFF"/>
              </a:solidFill>
            </a:endParaRPr>
          </a:p>
        </p:txBody>
      </p:sp>
      <p:pic>
        <p:nvPicPr>
          <p:cNvPr id="5" name="Picture 4">
            <a:extLst>
              <a:ext uri="{FF2B5EF4-FFF2-40B4-BE49-F238E27FC236}">
                <a16:creationId xmlns:a16="http://schemas.microsoft.com/office/drawing/2014/main" id="{8C99F81E-0B17-BF24-1284-E26978EAFCB9}"/>
              </a:ext>
            </a:extLst>
          </p:cNvPr>
          <p:cNvPicPr>
            <a:picLocks noChangeAspect="1"/>
          </p:cNvPicPr>
          <p:nvPr/>
        </p:nvPicPr>
        <p:blipFill>
          <a:blip r:embed="rId3"/>
          <a:stretch>
            <a:fillRect/>
          </a:stretch>
        </p:blipFill>
        <p:spPr>
          <a:xfrm>
            <a:off x="1371597" y="1867867"/>
            <a:ext cx="3431602" cy="504923"/>
          </a:xfrm>
          <a:prstGeom prst="rect">
            <a:avLst/>
          </a:prstGeom>
        </p:spPr>
      </p:pic>
      <p:pic>
        <p:nvPicPr>
          <p:cNvPr id="7" name="Picture 6">
            <a:extLst>
              <a:ext uri="{FF2B5EF4-FFF2-40B4-BE49-F238E27FC236}">
                <a16:creationId xmlns:a16="http://schemas.microsoft.com/office/drawing/2014/main" id="{86B0FFE6-0746-72C4-0399-D113E2B824F8}"/>
              </a:ext>
            </a:extLst>
          </p:cNvPr>
          <p:cNvPicPr>
            <a:picLocks noChangeAspect="1"/>
          </p:cNvPicPr>
          <p:nvPr/>
        </p:nvPicPr>
        <p:blipFill>
          <a:blip r:embed="rId4"/>
          <a:stretch>
            <a:fillRect/>
          </a:stretch>
        </p:blipFill>
        <p:spPr>
          <a:xfrm>
            <a:off x="1371597" y="2572824"/>
            <a:ext cx="4759361" cy="748033"/>
          </a:xfrm>
          <a:prstGeom prst="rect">
            <a:avLst/>
          </a:prstGeom>
        </p:spPr>
      </p:pic>
      <p:pic>
        <p:nvPicPr>
          <p:cNvPr id="9" name="Picture 8">
            <a:extLst>
              <a:ext uri="{FF2B5EF4-FFF2-40B4-BE49-F238E27FC236}">
                <a16:creationId xmlns:a16="http://schemas.microsoft.com/office/drawing/2014/main" id="{D4C4E4E1-A713-1808-4596-91BA60F9A17D}"/>
              </a:ext>
            </a:extLst>
          </p:cNvPr>
          <p:cNvPicPr>
            <a:picLocks noChangeAspect="1"/>
          </p:cNvPicPr>
          <p:nvPr/>
        </p:nvPicPr>
        <p:blipFill>
          <a:blip r:embed="rId5"/>
          <a:stretch>
            <a:fillRect/>
          </a:stretch>
        </p:blipFill>
        <p:spPr>
          <a:xfrm>
            <a:off x="1371597" y="3520892"/>
            <a:ext cx="5900111" cy="1112699"/>
          </a:xfrm>
          <a:prstGeom prst="rect">
            <a:avLst/>
          </a:prstGeom>
        </p:spPr>
      </p:pic>
      <p:pic>
        <p:nvPicPr>
          <p:cNvPr id="11" name="Picture 10">
            <a:extLst>
              <a:ext uri="{FF2B5EF4-FFF2-40B4-BE49-F238E27FC236}">
                <a16:creationId xmlns:a16="http://schemas.microsoft.com/office/drawing/2014/main" id="{C1C630CF-ECFD-C57D-9309-5560BB64DECB}"/>
              </a:ext>
            </a:extLst>
          </p:cNvPr>
          <p:cNvPicPr>
            <a:picLocks noChangeAspect="1"/>
          </p:cNvPicPr>
          <p:nvPr/>
        </p:nvPicPr>
        <p:blipFill>
          <a:blip r:embed="rId6"/>
          <a:stretch>
            <a:fillRect/>
          </a:stretch>
        </p:blipFill>
        <p:spPr>
          <a:xfrm>
            <a:off x="1371597" y="4966089"/>
            <a:ext cx="2870577" cy="299214"/>
          </a:xfrm>
          <a:prstGeom prst="rect">
            <a:avLst/>
          </a:prstGeom>
        </p:spPr>
      </p:pic>
      <p:pic>
        <p:nvPicPr>
          <p:cNvPr id="13" name="Picture 12">
            <a:extLst>
              <a:ext uri="{FF2B5EF4-FFF2-40B4-BE49-F238E27FC236}">
                <a16:creationId xmlns:a16="http://schemas.microsoft.com/office/drawing/2014/main" id="{B24CFDCF-C6EC-B352-1269-A4D89B9D609A}"/>
              </a:ext>
            </a:extLst>
          </p:cNvPr>
          <p:cNvPicPr>
            <a:picLocks noChangeAspect="1"/>
          </p:cNvPicPr>
          <p:nvPr/>
        </p:nvPicPr>
        <p:blipFill>
          <a:blip r:embed="rId7"/>
          <a:stretch>
            <a:fillRect/>
          </a:stretch>
        </p:blipFill>
        <p:spPr>
          <a:xfrm>
            <a:off x="1371597" y="5583801"/>
            <a:ext cx="3459653" cy="476871"/>
          </a:xfrm>
          <a:prstGeom prst="rect">
            <a:avLst/>
          </a:prstGeom>
        </p:spPr>
      </p:pic>
      <p:sp>
        <p:nvSpPr>
          <p:cNvPr id="14" name="TextBox 13">
            <a:extLst>
              <a:ext uri="{FF2B5EF4-FFF2-40B4-BE49-F238E27FC236}">
                <a16:creationId xmlns:a16="http://schemas.microsoft.com/office/drawing/2014/main" id="{2D555ADE-AEB8-66FD-0BE5-04E716974234}"/>
              </a:ext>
            </a:extLst>
          </p:cNvPr>
          <p:cNvSpPr txBox="1"/>
          <p:nvPr/>
        </p:nvSpPr>
        <p:spPr>
          <a:xfrm>
            <a:off x="7901249" y="1867867"/>
            <a:ext cx="3797450" cy="4524315"/>
          </a:xfrm>
          <a:prstGeom prst="rect">
            <a:avLst/>
          </a:prstGeom>
          <a:noFill/>
        </p:spPr>
        <p:txBody>
          <a:bodyPr wrap="square" rtlCol="0">
            <a:spAutoFit/>
          </a:bodyPr>
          <a:lstStyle/>
          <a:p>
            <a:pPr marL="342900" indent="-342900">
              <a:buAutoNum type="arabicPeriod"/>
            </a:pPr>
            <a:r>
              <a:rPr lang="en-US" dirty="0"/>
              <a:t>Create a shader program object.</a:t>
            </a:r>
          </a:p>
          <a:p>
            <a:pPr marL="342900" indent="-342900">
              <a:buAutoNum type="arabicPeriod"/>
            </a:pPr>
            <a:endParaRPr lang="en-US" dirty="0"/>
          </a:p>
          <a:p>
            <a:pPr marL="342900" indent="-342900">
              <a:buAutoNum type="arabicPeriod"/>
            </a:pPr>
            <a:r>
              <a:rPr lang="en-US" dirty="0"/>
              <a:t>Link the written shaders to the program object.</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Check whether the link is failed or not.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Use the shader program.</a:t>
            </a:r>
          </a:p>
          <a:p>
            <a:pPr marL="342900" indent="-342900">
              <a:buAutoNum type="arabicPeriod"/>
            </a:pPr>
            <a:endParaRPr lang="en-US" dirty="0"/>
          </a:p>
          <a:p>
            <a:pPr marL="342900" indent="-342900">
              <a:buAutoNum type="arabicPeriod"/>
            </a:pPr>
            <a:r>
              <a:rPr lang="en-US" dirty="0"/>
              <a:t>Delete shaders. (no longer needed)</a:t>
            </a:r>
          </a:p>
          <a:p>
            <a:pPr marL="342900" indent="-342900">
              <a:buAutoNum type="arabicPeriod"/>
            </a:pPr>
            <a:endParaRPr lang="th-TH" dirty="0"/>
          </a:p>
        </p:txBody>
      </p:sp>
      <p:sp>
        <p:nvSpPr>
          <p:cNvPr id="15" name="Arrow: Right 14">
            <a:extLst>
              <a:ext uri="{FF2B5EF4-FFF2-40B4-BE49-F238E27FC236}">
                <a16:creationId xmlns:a16="http://schemas.microsoft.com/office/drawing/2014/main" id="{4E31BE13-DBBE-8927-3479-328BE3ABA20C}"/>
              </a:ext>
            </a:extLst>
          </p:cNvPr>
          <p:cNvSpPr/>
          <p:nvPr/>
        </p:nvSpPr>
        <p:spPr>
          <a:xfrm>
            <a:off x="5830645" y="1867867"/>
            <a:ext cx="1960459" cy="35510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6" name="Arrow: Right 15">
            <a:extLst>
              <a:ext uri="{FF2B5EF4-FFF2-40B4-BE49-F238E27FC236}">
                <a16:creationId xmlns:a16="http://schemas.microsoft.com/office/drawing/2014/main" id="{DCF305D1-62F4-2DD8-0CDD-4BD13476531C}"/>
              </a:ext>
            </a:extLst>
          </p:cNvPr>
          <p:cNvSpPr/>
          <p:nvPr/>
        </p:nvSpPr>
        <p:spPr>
          <a:xfrm>
            <a:off x="6241103" y="2539693"/>
            <a:ext cx="1550001" cy="35510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7" name="Arrow: Right 16">
            <a:extLst>
              <a:ext uri="{FF2B5EF4-FFF2-40B4-BE49-F238E27FC236}">
                <a16:creationId xmlns:a16="http://schemas.microsoft.com/office/drawing/2014/main" id="{A7B1026F-B3C3-2F5C-2ABE-0180D7433808}"/>
              </a:ext>
            </a:extLst>
          </p:cNvPr>
          <p:cNvSpPr/>
          <p:nvPr/>
        </p:nvSpPr>
        <p:spPr>
          <a:xfrm>
            <a:off x="7121562" y="3585359"/>
            <a:ext cx="724614" cy="35510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9" name="Arrow: Right 18">
            <a:extLst>
              <a:ext uri="{FF2B5EF4-FFF2-40B4-BE49-F238E27FC236}">
                <a16:creationId xmlns:a16="http://schemas.microsoft.com/office/drawing/2014/main" id="{DFD1A08A-5EF8-1055-43F3-5EDEA1A10B76}"/>
              </a:ext>
            </a:extLst>
          </p:cNvPr>
          <p:cNvSpPr/>
          <p:nvPr/>
        </p:nvSpPr>
        <p:spPr>
          <a:xfrm>
            <a:off x="5199881" y="4905767"/>
            <a:ext cx="2591223" cy="35510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21" name="Arrow: Right 20">
            <a:extLst>
              <a:ext uri="{FF2B5EF4-FFF2-40B4-BE49-F238E27FC236}">
                <a16:creationId xmlns:a16="http://schemas.microsoft.com/office/drawing/2014/main" id="{EE0E0C57-68D5-48E5-CEFA-C7903C3F27E2}"/>
              </a:ext>
            </a:extLst>
          </p:cNvPr>
          <p:cNvSpPr/>
          <p:nvPr/>
        </p:nvSpPr>
        <p:spPr>
          <a:xfrm>
            <a:off x="5199881" y="5477889"/>
            <a:ext cx="2591223" cy="35510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149383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Rectangle 1053">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2" name="Group 1061">
            <a:extLst>
              <a:ext uri="{FF2B5EF4-FFF2-40B4-BE49-F238E27FC236}">
                <a16:creationId xmlns:a16="http://schemas.microsoft.com/office/drawing/2014/main" id="{3726E6E6-780F-4A0A-A5F4-00A5D98CD9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68" name="Oval 1067">
              <a:extLst>
                <a:ext uri="{FF2B5EF4-FFF2-40B4-BE49-F238E27FC236}">
                  <a16:creationId xmlns:a16="http://schemas.microsoft.com/office/drawing/2014/main" id="{D0CE67C6-550F-4926-A0C6-3B04D135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Oval 1073">
              <a:extLst>
                <a:ext uri="{FF2B5EF4-FFF2-40B4-BE49-F238E27FC236}">
                  <a16:creationId xmlns:a16="http://schemas.microsoft.com/office/drawing/2014/main" id="{3FE779B0-F7A5-4CC4-866E-BE631E493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Oval 1074">
              <a:extLst>
                <a:ext uri="{FF2B5EF4-FFF2-40B4-BE49-F238E27FC236}">
                  <a16:creationId xmlns:a16="http://schemas.microsoft.com/office/drawing/2014/main" id="{BA0C0F8B-0FF1-48AC-AAFF-ADE67F5D3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Oval 1075">
              <a:extLst>
                <a:ext uri="{FF2B5EF4-FFF2-40B4-BE49-F238E27FC236}">
                  <a16:creationId xmlns:a16="http://schemas.microsoft.com/office/drawing/2014/main" id="{E933A1D7-4610-4093-8383-604286D8C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7" name="Oval 1076">
              <a:extLst>
                <a:ext uri="{FF2B5EF4-FFF2-40B4-BE49-F238E27FC236}">
                  <a16:creationId xmlns:a16="http://schemas.microsoft.com/office/drawing/2014/main" id="{CF812992-42FB-42E1-BDF9-82281909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Oval 1077">
              <a:extLst>
                <a:ext uri="{FF2B5EF4-FFF2-40B4-BE49-F238E27FC236}">
                  <a16:creationId xmlns:a16="http://schemas.microsoft.com/office/drawing/2014/main" id="{30B7AC02-CE8D-437F-AC5D-838D3B45D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2FA5BC6-2BFE-DD4B-3F8F-D48AA5807C21}"/>
              </a:ext>
            </a:extLst>
          </p:cNvPr>
          <p:cNvSpPr>
            <a:spLocks noGrp="1"/>
          </p:cNvSpPr>
          <p:nvPr>
            <p:ph type="title"/>
          </p:nvPr>
        </p:nvSpPr>
        <p:spPr>
          <a:xfrm>
            <a:off x="629640" y="630936"/>
            <a:ext cx="5815651" cy="2702018"/>
          </a:xfrm>
          <a:noFill/>
        </p:spPr>
        <p:txBody>
          <a:bodyPr vert="horz" lIns="91440" tIns="45720" rIns="91440" bIns="45720" rtlCol="0" anchor="t">
            <a:normAutofit/>
          </a:bodyPr>
          <a:lstStyle/>
          <a:p>
            <a:r>
              <a:rPr lang="en-US" sz="4800" dirty="0">
                <a:solidFill>
                  <a:schemeClr val="bg1"/>
                </a:solidFill>
              </a:rPr>
              <a:t>Our vertex data</a:t>
            </a:r>
          </a:p>
        </p:txBody>
      </p:sp>
      <p:sp>
        <p:nvSpPr>
          <p:cNvPr id="1079" name="Rectangle 1078">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Oval 1079">
            <a:extLst>
              <a:ext uri="{FF2B5EF4-FFF2-40B4-BE49-F238E27FC236}">
                <a16:creationId xmlns:a16="http://schemas.microsoft.com/office/drawing/2014/main" id="{DE06513A-997E-439F-88F7-33C92E74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9" name="Group 1048">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50" name="Straight Connector 1049">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55" name="Oval 1054">
            <a:extLst>
              <a:ext uri="{FF2B5EF4-FFF2-40B4-BE49-F238E27FC236}">
                <a16:creationId xmlns:a16="http://schemas.microsoft.com/office/drawing/2014/main" id="{D410E918-5C84-4D9A-9CFE-CD3CCB1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code&#10;&#10;Description automatically generated">
            <a:extLst>
              <a:ext uri="{FF2B5EF4-FFF2-40B4-BE49-F238E27FC236}">
                <a16:creationId xmlns:a16="http://schemas.microsoft.com/office/drawing/2014/main" id="{EB1F0FAB-A1EF-9F47-847E-503BF8C55C16}"/>
              </a:ext>
            </a:extLst>
          </p:cNvPr>
          <p:cNvPicPr>
            <a:picLocks noChangeAspect="1"/>
          </p:cNvPicPr>
          <p:nvPr/>
        </p:nvPicPr>
        <p:blipFill>
          <a:blip r:embed="rId3"/>
          <a:stretch>
            <a:fillRect/>
          </a:stretch>
        </p:blipFill>
        <p:spPr>
          <a:xfrm>
            <a:off x="6844292" y="862553"/>
            <a:ext cx="4633410" cy="2228282"/>
          </a:xfrm>
          <a:prstGeom prst="rect">
            <a:avLst/>
          </a:prstGeom>
        </p:spPr>
      </p:pic>
      <p:grpSp>
        <p:nvGrpSpPr>
          <p:cNvPr id="1057" name="Group 1056">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1058" name="Straight Connector 1057">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3" name="Group 1062">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064" name="Straight Connector 1063">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69" name="Group 1068">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70" name="Straight Connector 1069">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6" name="Picture 2" descr="Vertex attribte pointer setup of OpenGL VBO">
            <a:extLst>
              <a:ext uri="{FF2B5EF4-FFF2-40B4-BE49-F238E27FC236}">
                <a16:creationId xmlns:a16="http://schemas.microsoft.com/office/drawing/2014/main" id="{55938B48-5764-6E1E-8149-FC357CBDEF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86045" y="3877928"/>
            <a:ext cx="9791657" cy="237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989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3ADE-AE2A-EC4D-97ED-1C082CAAD8DA}"/>
              </a:ext>
            </a:extLst>
          </p:cNvPr>
          <p:cNvSpPr>
            <a:spLocks noGrp="1"/>
          </p:cNvSpPr>
          <p:nvPr>
            <p:ph type="title"/>
          </p:nvPr>
        </p:nvSpPr>
        <p:spPr/>
        <p:txBody>
          <a:bodyPr>
            <a:noAutofit/>
          </a:bodyPr>
          <a:lstStyle/>
          <a:p>
            <a:r>
              <a:rPr lang="en-US" sz="3600" dirty="0"/>
              <a:t>Defining vertex attributes</a:t>
            </a:r>
            <a:br>
              <a:rPr lang="en-US" sz="3600" dirty="0"/>
            </a:br>
            <a:r>
              <a:rPr lang="en-US" sz="3600" dirty="0"/>
              <a:t>(tell OpenGL how our vertex data is interpreted.)</a:t>
            </a:r>
            <a:endParaRPr lang="th-TH" sz="3600" dirty="0"/>
          </a:p>
        </p:txBody>
      </p:sp>
      <p:pic>
        <p:nvPicPr>
          <p:cNvPr id="5" name="Picture 4">
            <a:extLst>
              <a:ext uri="{FF2B5EF4-FFF2-40B4-BE49-F238E27FC236}">
                <a16:creationId xmlns:a16="http://schemas.microsoft.com/office/drawing/2014/main" id="{A21C4D7D-37C7-2031-4954-84B6832DB4F5}"/>
              </a:ext>
            </a:extLst>
          </p:cNvPr>
          <p:cNvPicPr>
            <a:picLocks noChangeAspect="1"/>
          </p:cNvPicPr>
          <p:nvPr/>
        </p:nvPicPr>
        <p:blipFill>
          <a:blip r:embed="rId3"/>
          <a:stretch>
            <a:fillRect/>
          </a:stretch>
        </p:blipFill>
        <p:spPr>
          <a:xfrm>
            <a:off x="838200" y="4363135"/>
            <a:ext cx="7859222" cy="2219635"/>
          </a:xfrm>
          <a:prstGeom prst="rect">
            <a:avLst/>
          </a:prstGeom>
        </p:spPr>
      </p:pic>
      <p:pic>
        <p:nvPicPr>
          <p:cNvPr id="7" name="Picture 6">
            <a:extLst>
              <a:ext uri="{FF2B5EF4-FFF2-40B4-BE49-F238E27FC236}">
                <a16:creationId xmlns:a16="http://schemas.microsoft.com/office/drawing/2014/main" id="{CCF67860-0411-1F97-3D92-C31F1CECFB4F}"/>
              </a:ext>
            </a:extLst>
          </p:cNvPr>
          <p:cNvPicPr>
            <a:picLocks noChangeAspect="1"/>
          </p:cNvPicPr>
          <p:nvPr/>
        </p:nvPicPr>
        <p:blipFill>
          <a:blip r:embed="rId4"/>
          <a:stretch>
            <a:fillRect/>
          </a:stretch>
        </p:blipFill>
        <p:spPr>
          <a:xfrm>
            <a:off x="838200" y="3167026"/>
            <a:ext cx="7964011" cy="523948"/>
          </a:xfrm>
          <a:prstGeom prst="rect">
            <a:avLst/>
          </a:prstGeom>
        </p:spPr>
      </p:pic>
      <p:sp>
        <p:nvSpPr>
          <p:cNvPr id="8" name="TextBox 7">
            <a:extLst>
              <a:ext uri="{FF2B5EF4-FFF2-40B4-BE49-F238E27FC236}">
                <a16:creationId xmlns:a16="http://schemas.microsoft.com/office/drawing/2014/main" id="{4B4BCFA1-1A23-BB5C-34D4-3F7B7C5DA6FD}"/>
              </a:ext>
            </a:extLst>
          </p:cNvPr>
          <p:cNvSpPr txBox="1"/>
          <p:nvPr/>
        </p:nvSpPr>
        <p:spPr>
          <a:xfrm>
            <a:off x="296734" y="2032439"/>
            <a:ext cx="166833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dirty="0"/>
              <a:t>The location of the vertex attribute</a:t>
            </a:r>
            <a:endParaRPr lang="th-TH" sz="1400" dirty="0"/>
          </a:p>
        </p:txBody>
      </p:sp>
      <p:sp>
        <p:nvSpPr>
          <p:cNvPr id="9" name="TextBox 8">
            <a:extLst>
              <a:ext uri="{FF2B5EF4-FFF2-40B4-BE49-F238E27FC236}">
                <a16:creationId xmlns:a16="http://schemas.microsoft.com/office/drawing/2014/main" id="{6FBB6FEF-5E06-9131-3BF6-EF42AB1D276E}"/>
              </a:ext>
            </a:extLst>
          </p:cNvPr>
          <p:cNvSpPr txBox="1"/>
          <p:nvPr/>
        </p:nvSpPr>
        <p:spPr>
          <a:xfrm>
            <a:off x="2329413" y="2041039"/>
            <a:ext cx="16683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dirty="0"/>
              <a:t>The size of the vertex attribute</a:t>
            </a:r>
            <a:endParaRPr lang="th-TH" sz="1400" dirty="0"/>
          </a:p>
        </p:txBody>
      </p:sp>
      <p:sp>
        <p:nvSpPr>
          <p:cNvPr id="10" name="TextBox 9">
            <a:extLst>
              <a:ext uri="{FF2B5EF4-FFF2-40B4-BE49-F238E27FC236}">
                <a16:creationId xmlns:a16="http://schemas.microsoft.com/office/drawing/2014/main" id="{FE06217E-CED7-AC82-02DA-86A9558CEEB2}"/>
              </a:ext>
            </a:extLst>
          </p:cNvPr>
          <p:cNvSpPr txBox="1"/>
          <p:nvPr/>
        </p:nvSpPr>
        <p:spPr>
          <a:xfrm>
            <a:off x="4585516" y="2121079"/>
            <a:ext cx="1541929"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dirty="0"/>
              <a:t>Type of the data</a:t>
            </a:r>
            <a:endParaRPr lang="th-TH" sz="1400" dirty="0"/>
          </a:p>
        </p:txBody>
      </p:sp>
      <p:sp>
        <p:nvSpPr>
          <p:cNvPr id="11" name="TextBox 10">
            <a:extLst>
              <a:ext uri="{FF2B5EF4-FFF2-40B4-BE49-F238E27FC236}">
                <a16:creationId xmlns:a16="http://schemas.microsoft.com/office/drawing/2014/main" id="{C43E889F-8E88-09CD-A11B-32BE84EF9B7A}"/>
              </a:ext>
            </a:extLst>
          </p:cNvPr>
          <p:cNvSpPr txBox="1"/>
          <p:nvPr/>
        </p:nvSpPr>
        <p:spPr>
          <a:xfrm>
            <a:off x="6538722" y="2098179"/>
            <a:ext cx="1906032"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dirty="0"/>
              <a:t>Is data normalized ?</a:t>
            </a:r>
            <a:endParaRPr lang="th-TH" sz="1400" dirty="0"/>
          </a:p>
        </p:txBody>
      </p:sp>
      <p:sp>
        <p:nvSpPr>
          <p:cNvPr id="12" name="TextBox 11">
            <a:extLst>
              <a:ext uri="{FF2B5EF4-FFF2-40B4-BE49-F238E27FC236}">
                <a16:creationId xmlns:a16="http://schemas.microsoft.com/office/drawing/2014/main" id="{9D44B080-71C7-836E-EBCC-2B53D1B88EDD}"/>
              </a:ext>
            </a:extLst>
          </p:cNvPr>
          <p:cNvSpPr txBox="1"/>
          <p:nvPr/>
        </p:nvSpPr>
        <p:spPr>
          <a:xfrm>
            <a:off x="7203270" y="2621350"/>
            <a:ext cx="88033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dirty="0"/>
              <a:t>stride</a:t>
            </a:r>
            <a:endParaRPr lang="th-TH" sz="1400" dirty="0"/>
          </a:p>
        </p:txBody>
      </p:sp>
      <p:sp>
        <p:nvSpPr>
          <p:cNvPr id="13" name="TextBox 12">
            <a:extLst>
              <a:ext uri="{FF2B5EF4-FFF2-40B4-BE49-F238E27FC236}">
                <a16:creationId xmlns:a16="http://schemas.microsoft.com/office/drawing/2014/main" id="{C2DAF6DB-67E3-0A87-3B1B-44DA9E2F6845}"/>
              </a:ext>
            </a:extLst>
          </p:cNvPr>
          <p:cNvSpPr txBox="1"/>
          <p:nvPr/>
        </p:nvSpPr>
        <p:spPr>
          <a:xfrm>
            <a:off x="9542033" y="3114557"/>
            <a:ext cx="817581"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400" dirty="0"/>
              <a:t>offset</a:t>
            </a:r>
            <a:endParaRPr lang="th-TH" sz="1400" dirty="0"/>
          </a:p>
        </p:txBody>
      </p:sp>
      <p:cxnSp>
        <p:nvCxnSpPr>
          <p:cNvPr id="15" name="Connector: Curved 14">
            <a:extLst>
              <a:ext uri="{FF2B5EF4-FFF2-40B4-BE49-F238E27FC236}">
                <a16:creationId xmlns:a16="http://schemas.microsoft.com/office/drawing/2014/main" id="{EF3BF8D5-D005-F6C2-A33D-FD9819852100}"/>
              </a:ext>
            </a:extLst>
          </p:cNvPr>
          <p:cNvCxnSpPr>
            <a:cxnSpLocks/>
          </p:cNvCxnSpPr>
          <p:nvPr/>
        </p:nvCxnSpPr>
        <p:spPr>
          <a:xfrm>
            <a:off x="1564638" y="2564258"/>
            <a:ext cx="1447502" cy="738339"/>
          </a:xfrm>
          <a:prstGeom prst="curvedConnector3">
            <a:avLst>
              <a:gd name="adj1" fmla="val 7452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Connector: Curved 16">
            <a:extLst>
              <a:ext uri="{FF2B5EF4-FFF2-40B4-BE49-F238E27FC236}">
                <a16:creationId xmlns:a16="http://schemas.microsoft.com/office/drawing/2014/main" id="{94486AD5-D9FD-05B4-26BA-20BFEBA81924}"/>
              </a:ext>
            </a:extLst>
          </p:cNvPr>
          <p:cNvCxnSpPr>
            <a:stCxn id="9" idx="2"/>
          </p:cNvCxnSpPr>
          <p:nvPr/>
        </p:nvCxnSpPr>
        <p:spPr>
          <a:xfrm rot="16200000" flipH="1">
            <a:off x="2923086" y="2804751"/>
            <a:ext cx="738338" cy="257353"/>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Connector: Curved 21">
            <a:extLst>
              <a:ext uri="{FF2B5EF4-FFF2-40B4-BE49-F238E27FC236}">
                <a16:creationId xmlns:a16="http://schemas.microsoft.com/office/drawing/2014/main" id="{A7D0F0AB-B572-972C-255F-4697ADF52E1E}"/>
              </a:ext>
            </a:extLst>
          </p:cNvPr>
          <p:cNvCxnSpPr>
            <a:cxnSpLocks/>
          </p:cNvCxnSpPr>
          <p:nvPr/>
        </p:nvCxnSpPr>
        <p:spPr>
          <a:xfrm rot="5400000">
            <a:off x="4110264" y="2610897"/>
            <a:ext cx="839586" cy="475509"/>
          </a:xfrm>
          <a:prstGeom prst="curved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Connector: Curved 24">
            <a:extLst>
              <a:ext uri="{FF2B5EF4-FFF2-40B4-BE49-F238E27FC236}">
                <a16:creationId xmlns:a16="http://schemas.microsoft.com/office/drawing/2014/main" id="{1A8CD17A-A9BF-48AC-5E87-5C4017079A65}"/>
              </a:ext>
            </a:extLst>
          </p:cNvPr>
          <p:cNvCxnSpPr>
            <a:cxnSpLocks/>
            <a:stCxn id="11" idx="1"/>
          </p:cNvCxnSpPr>
          <p:nvPr/>
        </p:nvCxnSpPr>
        <p:spPr>
          <a:xfrm rot="10800000" flipV="1">
            <a:off x="5323546" y="2252068"/>
            <a:ext cx="1215177" cy="914954"/>
          </a:xfrm>
          <a:prstGeom prst="curved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Connector: Curved 31">
            <a:extLst>
              <a:ext uri="{FF2B5EF4-FFF2-40B4-BE49-F238E27FC236}">
                <a16:creationId xmlns:a16="http://schemas.microsoft.com/office/drawing/2014/main" id="{92A7F7A9-1198-98E4-2DD7-AC8AE9CD069A}"/>
              </a:ext>
            </a:extLst>
          </p:cNvPr>
          <p:cNvCxnSpPr>
            <a:stCxn id="12" idx="1"/>
          </p:cNvCxnSpPr>
          <p:nvPr/>
        </p:nvCxnSpPr>
        <p:spPr>
          <a:xfrm rot="10800000" flipV="1">
            <a:off x="6714756" y="2775239"/>
            <a:ext cx="488515" cy="493206"/>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Connector: Curved 33">
            <a:extLst>
              <a:ext uri="{FF2B5EF4-FFF2-40B4-BE49-F238E27FC236}">
                <a16:creationId xmlns:a16="http://schemas.microsoft.com/office/drawing/2014/main" id="{C36DAF8E-55F9-D576-53E6-A8C80674B53B}"/>
              </a:ext>
            </a:extLst>
          </p:cNvPr>
          <p:cNvCxnSpPr>
            <a:stCxn id="13" idx="1"/>
          </p:cNvCxnSpPr>
          <p:nvPr/>
        </p:nvCxnSpPr>
        <p:spPr>
          <a:xfrm rot="10800000" flipV="1">
            <a:off x="8541573" y="3268445"/>
            <a:ext cx="1000461" cy="34151"/>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TextBox 36">
            <a:extLst>
              <a:ext uri="{FF2B5EF4-FFF2-40B4-BE49-F238E27FC236}">
                <a16:creationId xmlns:a16="http://schemas.microsoft.com/office/drawing/2014/main" id="{761BD7B9-79D7-9C29-7DD2-8E8AA2175406}"/>
              </a:ext>
            </a:extLst>
          </p:cNvPr>
          <p:cNvSpPr txBox="1"/>
          <p:nvPr/>
        </p:nvSpPr>
        <p:spPr>
          <a:xfrm>
            <a:off x="479919" y="2603720"/>
            <a:ext cx="1301959" cy="246221"/>
          </a:xfrm>
          <a:prstGeom prst="rect">
            <a:avLst/>
          </a:prstGeom>
          <a:noFill/>
        </p:spPr>
        <p:txBody>
          <a:bodyPr wrap="none" rtlCol="0">
            <a:spAutoFit/>
          </a:bodyPr>
          <a:lstStyle/>
          <a:p>
            <a:r>
              <a:rPr lang="en-US" sz="1000" dirty="0"/>
              <a:t>Layout (location = 0)</a:t>
            </a:r>
            <a:endParaRPr lang="th-TH" sz="1000" dirty="0"/>
          </a:p>
        </p:txBody>
      </p:sp>
      <p:sp>
        <p:nvSpPr>
          <p:cNvPr id="38" name="TextBox 37">
            <a:extLst>
              <a:ext uri="{FF2B5EF4-FFF2-40B4-BE49-F238E27FC236}">
                <a16:creationId xmlns:a16="http://schemas.microsoft.com/office/drawing/2014/main" id="{89750D49-AA7E-5F2F-859B-603C03FA1126}"/>
              </a:ext>
            </a:extLst>
          </p:cNvPr>
          <p:cNvSpPr txBox="1"/>
          <p:nvPr/>
        </p:nvSpPr>
        <p:spPr>
          <a:xfrm>
            <a:off x="2662733" y="2584724"/>
            <a:ext cx="445956" cy="246221"/>
          </a:xfrm>
          <a:prstGeom prst="rect">
            <a:avLst/>
          </a:prstGeom>
          <a:noFill/>
        </p:spPr>
        <p:txBody>
          <a:bodyPr wrap="none" rtlCol="0">
            <a:spAutoFit/>
          </a:bodyPr>
          <a:lstStyle/>
          <a:p>
            <a:r>
              <a:rPr lang="en-US" sz="1000" dirty="0"/>
              <a:t>vec3</a:t>
            </a:r>
            <a:endParaRPr lang="th-TH" sz="1000" dirty="0"/>
          </a:p>
        </p:txBody>
      </p:sp>
      <p:sp>
        <p:nvSpPr>
          <p:cNvPr id="39" name="TextBox 38">
            <a:extLst>
              <a:ext uri="{FF2B5EF4-FFF2-40B4-BE49-F238E27FC236}">
                <a16:creationId xmlns:a16="http://schemas.microsoft.com/office/drawing/2014/main" id="{F8DCFC85-D7A7-01C2-C7A1-0AE601F8D3EE}"/>
              </a:ext>
            </a:extLst>
          </p:cNvPr>
          <p:cNvSpPr txBox="1"/>
          <p:nvPr/>
        </p:nvSpPr>
        <p:spPr>
          <a:xfrm>
            <a:off x="4815686" y="2402133"/>
            <a:ext cx="377026" cy="246221"/>
          </a:xfrm>
          <a:prstGeom prst="rect">
            <a:avLst/>
          </a:prstGeom>
          <a:noFill/>
        </p:spPr>
        <p:txBody>
          <a:bodyPr wrap="none" rtlCol="0">
            <a:spAutoFit/>
          </a:bodyPr>
          <a:lstStyle/>
          <a:p>
            <a:r>
              <a:rPr lang="en-US" sz="1000" dirty="0" err="1"/>
              <a:t>vec</a:t>
            </a:r>
            <a:endParaRPr lang="th-TH" sz="1000" dirty="0"/>
          </a:p>
        </p:txBody>
      </p:sp>
    </p:spTree>
    <p:extLst>
      <p:ext uri="{BB962C8B-B14F-4D97-AF65-F5344CB8AC3E}">
        <p14:creationId xmlns:p14="http://schemas.microsoft.com/office/powerpoint/2010/main" val="1804787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0A4A9-C432-50FB-A8F3-89639B7C7E86}"/>
              </a:ext>
            </a:extLst>
          </p:cNvPr>
          <p:cNvSpPr>
            <a:spLocks noGrp="1"/>
          </p:cNvSpPr>
          <p:nvPr>
            <p:ph type="title"/>
          </p:nvPr>
        </p:nvSpPr>
        <p:spPr>
          <a:xfrm>
            <a:off x="793662" y="386930"/>
            <a:ext cx="10066122" cy="1298448"/>
          </a:xfrm>
        </p:spPr>
        <p:txBody>
          <a:bodyPr anchor="b">
            <a:normAutofit/>
          </a:bodyPr>
          <a:lstStyle/>
          <a:p>
            <a:r>
              <a:rPr lang="en-US" sz="4800"/>
              <a:t>Vertex Array Object (VAO)</a:t>
            </a:r>
            <a:endParaRPr lang="th-TH" sz="4800"/>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BEB2BD-12CC-E2D2-86AA-DFE3A7F2B5BB}"/>
              </a:ext>
            </a:extLst>
          </p:cNvPr>
          <p:cNvSpPr>
            <a:spLocks noGrp="1"/>
          </p:cNvSpPr>
          <p:nvPr>
            <p:ph idx="1"/>
          </p:nvPr>
        </p:nvSpPr>
        <p:spPr>
          <a:xfrm>
            <a:off x="793661" y="2599509"/>
            <a:ext cx="4530898" cy="3639450"/>
          </a:xfrm>
        </p:spPr>
        <p:txBody>
          <a:bodyPr anchor="ctr">
            <a:normAutofit/>
          </a:bodyPr>
          <a:lstStyle/>
          <a:p>
            <a:r>
              <a:rPr lang="en-US" sz="2000" dirty="0">
                <a:solidFill>
                  <a:srgbClr val="FFFF00"/>
                </a:solidFill>
              </a:rPr>
              <a:t>Vertex Array Objects </a:t>
            </a:r>
            <a:r>
              <a:rPr lang="en-US" sz="2000" dirty="0"/>
              <a:t>(VAOs) are essential in OpenGL for managing and organizing vertex data efficiently.</a:t>
            </a:r>
          </a:p>
          <a:p>
            <a:r>
              <a:rPr lang="en-US" sz="2000" dirty="0"/>
              <a:t>Without VAOs, each time you render, you would need to </a:t>
            </a:r>
            <a:r>
              <a:rPr lang="en-US" sz="2000" dirty="0">
                <a:solidFill>
                  <a:srgbClr val="FFFF00"/>
                </a:solidFill>
              </a:rPr>
              <a:t>re-specify all the vertex attribute pointers and buffer binding</a:t>
            </a:r>
            <a:r>
              <a:rPr lang="en-US" sz="2000" dirty="0"/>
              <a:t>s. </a:t>
            </a:r>
          </a:p>
          <a:p>
            <a:r>
              <a:rPr lang="en-US" sz="2000" dirty="0"/>
              <a:t>VAOs simplify this by allowing you to </a:t>
            </a:r>
            <a:r>
              <a:rPr lang="en-US" sz="2000" dirty="0">
                <a:solidFill>
                  <a:srgbClr val="FFFF00"/>
                </a:solidFill>
              </a:rPr>
              <a:t>set up these configurations once </a:t>
            </a:r>
            <a:r>
              <a:rPr lang="en-US" sz="2000" dirty="0"/>
              <a:t>and then simply bind the VAO to reuse those configurations.</a:t>
            </a:r>
            <a:endParaRPr lang="th-TH" sz="2000" dirty="0"/>
          </a:p>
        </p:txBody>
      </p:sp>
      <p:pic>
        <p:nvPicPr>
          <p:cNvPr id="5" name="Picture 4" descr="A screenshot of a computer&#10;&#10;Description automatically generated">
            <a:extLst>
              <a:ext uri="{FF2B5EF4-FFF2-40B4-BE49-F238E27FC236}">
                <a16:creationId xmlns:a16="http://schemas.microsoft.com/office/drawing/2014/main" id="{71356D8A-E55C-FD3B-4333-A8736B86AAC3}"/>
              </a:ext>
            </a:extLst>
          </p:cNvPr>
          <p:cNvPicPr>
            <a:picLocks noChangeAspect="1"/>
          </p:cNvPicPr>
          <p:nvPr/>
        </p:nvPicPr>
        <p:blipFill>
          <a:blip r:embed="rId2"/>
          <a:stretch>
            <a:fillRect/>
          </a:stretch>
        </p:blipFill>
        <p:spPr>
          <a:xfrm>
            <a:off x="5911532" y="2673975"/>
            <a:ext cx="5150277" cy="3334803"/>
          </a:xfrm>
          <a:prstGeom prst="rect">
            <a:avLst/>
          </a:prstGeom>
        </p:spPr>
      </p:pic>
      <p:sp>
        <p:nvSpPr>
          <p:cNvPr id="29" name="Rectangle 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890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192F-7FF7-D437-E215-A8615A1D140E}"/>
              </a:ext>
            </a:extLst>
          </p:cNvPr>
          <p:cNvSpPr>
            <a:spLocks noGrp="1"/>
          </p:cNvSpPr>
          <p:nvPr>
            <p:ph type="title"/>
          </p:nvPr>
        </p:nvSpPr>
        <p:spPr/>
        <p:txBody>
          <a:bodyPr/>
          <a:lstStyle/>
          <a:p>
            <a:r>
              <a:rPr lang="en-US" dirty="0"/>
              <a:t>VAO in actions</a:t>
            </a:r>
            <a:endParaRPr lang="th-TH" dirty="0"/>
          </a:p>
        </p:txBody>
      </p:sp>
      <p:pic>
        <p:nvPicPr>
          <p:cNvPr id="5" name="Picture 4">
            <a:extLst>
              <a:ext uri="{FF2B5EF4-FFF2-40B4-BE49-F238E27FC236}">
                <a16:creationId xmlns:a16="http://schemas.microsoft.com/office/drawing/2014/main" id="{A5D73DCF-4B60-EB55-EC76-36116006E91F}"/>
              </a:ext>
            </a:extLst>
          </p:cNvPr>
          <p:cNvPicPr>
            <a:picLocks noChangeAspect="1"/>
          </p:cNvPicPr>
          <p:nvPr/>
        </p:nvPicPr>
        <p:blipFill>
          <a:blip r:embed="rId2"/>
          <a:stretch>
            <a:fillRect/>
          </a:stretch>
        </p:blipFill>
        <p:spPr>
          <a:xfrm>
            <a:off x="838200" y="1974285"/>
            <a:ext cx="2753109" cy="533474"/>
          </a:xfrm>
          <a:prstGeom prst="rect">
            <a:avLst/>
          </a:prstGeom>
        </p:spPr>
      </p:pic>
      <p:pic>
        <p:nvPicPr>
          <p:cNvPr id="7" name="Picture 6">
            <a:extLst>
              <a:ext uri="{FF2B5EF4-FFF2-40B4-BE49-F238E27FC236}">
                <a16:creationId xmlns:a16="http://schemas.microsoft.com/office/drawing/2014/main" id="{47A5DF4B-D0E5-D6D0-0A03-673067D2C1F5}"/>
              </a:ext>
            </a:extLst>
          </p:cNvPr>
          <p:cNvPicPr>
            <a:picLocks noChangeAspect="1"/>
          </p:cNvPicPr>
          <p:nvPr/>
        </p:nvPicPr>
        <p:blipFill>
          <a:blip r:embed="rId3"/>
          <a:stretch>
            <a:fillRect/>
          </a:stretch>
        </p:blipFill>
        <p:spPr>
          <a:xfrm>
            <a:off x="838200" y="2791356"/>
            <a:ext cx="8545118" cy="3896269"/>
          </a:xfrm>
          <a:prstGeom prst="rect">
            <a:avLst/>
          </a:prstGeom>
        </p:spPr>
      </p:pic>
      <p:sp>
        <p:nvSpPr>
          <p:cNvPr id="8" name="Arrow: Left 7">
            <a:extLst>
              <a:ext uri="{FF2B5EF4-FFF2-40B4-BE49-F238E27FC236}">
                <a16:creationId xmlns:a16="http://schemas.microsoft.com/office/drawing/2014/main" id="{BAACD31D-C0D7-2C1F-79F4-C58670A679DE}"/>
              </a:ext>
            </a:extLst>
          </p:cNvPr>
          <p:cNvSpPr/>
          <p:nvPr/>
        </p:nvSpPr>
        <p:spPr>
          <a:xfrm>
            <a:off x="6002767" y="5981252"/>
            <a:ext cx="1441525" cy="419548"/>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9" name="TextBox 8">
            <a:extLst>
              <a:ext uri="{FF2B5EF4-FFF2-40B4-BE49-F238E27FC236}">
                <a16:creationId xmlns:a16="http://schemas.microsoft.com/office/drawing/2014/main" id="{200BC5A2-F62E-BB3C-B2EE-8D129B24854A}"/>
              </a:ext>
            </a:extLst>
          </p:cNvPr>
          <p:cNvSpPr txBox="1"/>
          <p:nvPr/>
        </p:nvSpPr>
        <p:spPr>
          <a:xfrm>
            <a:off x="7723991" y="5867860"/>
            <a:ext cx="2345167"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Note that this part is in the rendering loop.</a:t>
            </a:r>
            <a:endParaRPr lang="th-TH" dirty="0"/>
          </a:p>
        </p:txBody>
      </p:sp>
      <p:sp>
        <p:nvSpPr>
          <p:cNvPr id="10" name="Double Brace 9">
            <a:extLst>
              <a:ext uri="{FF2B5EF4-FFF2-40B4-BE49-F238E27FC236}">
                <a16:creationId xmlns:a16="http://schemas.microsoft.com/office/drawing/2014/main" id="{F49F7798-DE76-C182-0A70-2BCD7A7E2EC2}"/>
              </a:ext>
            </a:extLst>
          </p:cNvPr>
          <p:cNvSpPr/>
          <p:nvPr/>
        </p:nvSpPr>
        <p:spPr>
          <a:xfrm>
            <a:off x="441064" y="2791355"/>
            <a:ext cx="9337638" cy="2789679"/>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th-TH"/>
          </a:p>
        </p:txBody>
      </p:sp>
      <p:sp>
        <p:nvSpPr>
          <p:cNvPr id="11" name="TextBox 10">
            <a:extLst>
              <a:ext uri="{FF2B5EF4-FFF2-40B4-BE49-F238E27FC236}">
                <a16:creationId xmlns:a16="http://schemas.microsoft.com/office/drawing/2014/main" id="{DFD44389-10D8-A061-CCDC-140CEAE40D25}"/>
              </a:ext>
            </a:extLst>
          </p:cNvPr>
          <p:cNvSpPr txBox="1"/>
          <p:nvPr/>
        </p:nvSpPr>
        <p:spPr>
          <a:xfrm>
            <a:off x="9993854" y="3638211"/>
            <a:ext cx="1929205"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dirty="0"/>
              <a:t>Binding things to VAO once.</a:t>
            </a:r>
            <a:endParaRPr lang="th-TH" dirty="0"/>
          </a:p>
        </p:txBody>
      </p:sp>
      <p:sp>
        <p:nvSpPr>
          <p:cNvPr id="12" name="Arrow: Left 11">
            <a:extLst>
              <a:ext uri="{FF2B5EF4-FFF2-40B4-BE49-F238E27FC236}">
                <a16:creationId xmlns:a16="http://schemas.microsoft.com/office/drawing/2014/main" id="{F409545D-B75D-1C0C-32D4-B0E5AF8A281C}"/>
              </a:ext>
            </a:extLst>
          </p:cNvPr>
          <p:cNvSpPr/>
          <p:nvPr/>
        </p:nvSpPr>
        <p:spPr>
          <a:xfrm>
            <a:off x="4087906" y="2054711"/>
            <a:ext cx="968188" cy="449818"/>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3" name="TextBox 12">
            <a:extLst>
              <a:ext uri="{FF2B5EF4-FFF2-40B4-BE49-F238E27FC236}">
                <a16:creationId xmlns:a16="http://schemas.microsoft.com/office/drawing/2014/main" id="{781BBEB4-9643-6243-260E-B8DF364E6649}"/>
              </a:ext>
            </a:extLst>
          </p:cNvPr>
          <p:cNvSpPr txBox="1"/>
          <p:nvPr/>
        </p:nvSpPr>
        <p:spPr>
          <a:xfrm>
            <a:off x="5286500" y="2108274"/>
            <a:ext cx="2874057"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t>Create a VAO and get an id.</a:t>
            </a:r>
            <a:endParaRPr lang="th-TH" dirty="0"/>
          </a:p>
        </p:txBody>
      </p:sp>
    </p:spTree>
    <p:extLst>
      <p:ext uri="{BB962C8B-B14F-4D97-AF65-F5344CB8AC3E}">
        <p14:creationId xmlns:p14="http://schemas.microsoft.com/office/powerpoint/2010/main" val="2802568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E050-7A14-5582-B3D4-8354A6EAE905}"/>
              </a:ext>
            </a:extLst>
          </p:cNvPr>
          <p:cNvSpPr>
            <a:spLocks noGrp="1"/>
          </p:cNvSpPr>
          <p:nvPr>
            <p:ph type="title"/>
          </p:nvPr>
        </p:nvSpPr>
        <p:spPr/>
        <p:txBody>
          <a:bodyPr/>
          <a:lstStyle/>
          <a:p>
            <a:r>
              <a:rPr lang="en-US" dirty="0"/>
              <a:t>A simple triangle</a:t>
            </a:r>
            <a:endParaRPr lang="th-TH" dirty="0"/>
          </a:p>
        </p:txBody>
      </p:sp>
      <p:pic>
        <p:nvPicPr>
          <p:cNvPr id="5" name="Picture 4">
            <a:extLst>
              <a:ext uri="{FF2B5EF4-FFF2-40B4-BE49-F238E27FC236}">
                <a16:creationId xmlns:a16="http://schemas.microsoft.com/office/drawing/2014/main" id="{AD257144-A88E-9759-4916-41B89C618797}"/>
              </a:ext>
            </a:extLst>
          </p:cNvPr>
          <p:cNvPicPr>
            <a:picLocks noChangeAspect="1"/>
          </p:cNvPicPr>
          <p:nvPr/>
        </p:nvPicPr>
        <p:blipFill>
          <a:blip r:embed="rId3"/>
          <a:stretch>
            <a:fillRect/>
          </a:stretch>
        </p:blipFill>
        <p:spPr>
          <a:xfrm>
            <a:off x="838200" y="3164067"/>
            <a:ext cx="4815650" cy="1325562"/>
          </a:xfrm>
          <a:prstGeom prst="rect">
            <a:avLst/>
          </a:prstGeom>
        </p:spPr>
      </p:pic>
      <p:pic>
        <p:nvPicPr>
          <p:cNvPr id="2050" name="Picture 2" descr="An image of a basic triangle rendered in modern OpenGL">
            <a:extLst>
              <a:ext uri="{FF2B5EF4-FFF2-40B4-BE49-F238E27FC236}">
                <a16:creationId xmlns:a16="http://schemas.microsoft.com/office/drawing/2014/main" id="{9CB4472C-B4EA-0E26-7934-31DBC6AA4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075" y="1559859"/>
            <a:ext cx="5768250" cy="45455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2216F7-187D-05D4-7ACF-A246D7144EA6}"/>
              </a:ext>
            </a:extLst>
          </p:cNvPr>
          <p:cNvSpPr txBox="1"/>
          <p:nvPr/>
        </p:nvSpPr>
        <p:spPr>
          <a:xfrm>
            <a:off x="838200" y="6308209"/>
            <a:ext cx="6094206" cy="369332"/>
          </a:xfrm>
          <a:prstGeom prst="rect">
            <a:avLst/>
          </a:prstGeom>
          <a:noFill/>
        </p:spPr>
        <p:txBody>
          <a:bodyPr wrap="square">
            <a:spAutoFit/>
          </a:bodyPr>
          <a:lstStyle/>
          <a:p>
            <a:r>
              <a:rPr lang="en-US" dirty="0"/>
              <a:t>https://docs.gl/gl3/glDrawArrays</a:t>
            </a:r>
            <a:endParaRPr lang="th-TH" dirty="0"/>
          </a:p>
        </p:txBody>
      </p:sp>
    </p:spTree>
    <p:extLst>
      <p:ext uri="{BB962C8B-B14F-4D97-AF65-F5344CB8AC3E}">
        <p14:creationId xmlns:p14="http://schemas.microsoft.com/office/powerpoint/2010/main" val="1413287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0C0C7-C6A6-AC0C-7F28-7FAAFF2EB76D}"/>
              </a:ext>
            </a:extLst>
          </p:cNvPr>
          <p:cNvSpPr>
            <a:spLocks noGrp="1"/>
          </p:cNvSpPr>
          <p:nvPr>
            <p:ph type="title"/>
          </p:nvPr>
        </p:nvSpPr>
        <p:spPr>
          <a:xfrm>
            <a:off x="640080" y="329184"/>
            <a:ext cx="6894576" cy="1783080"/>
          </a:xfrm>
        </p:spPr>
        <p:txBody>
          <a:bodyPr anchor="b">
            <a:normAutofit/>
          </a:bodyPr>
          <a:lstStyle/>
          <a:p>
            <a:r>
              <a:rPr lang="en-US" sz="4200"/>
              <a:t>Reuse vertex data with </a:t>
            </a:r>
            <a:br>
              <a:rPr lang="en-US" sz="4200"/>
            </a:br>
            <a:r>
              <a:rPr lang="en-US" sz="4200"/>
              <a:t>Element Buffer Object (EBO)</a:t>
            </a:r>
            <a:endParaRPr lang="th-TH" sz="4200"/>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87DF25-175D-3432-33C8-C477A333A26E}"/>
              </a:ext>
            </a:extLst>
          </p:cNvPr>
          <p:cNvSpPr>
            <a:spLocks noGrp="1"/>
          </p:cNvSpPr>
          <p:nvPr>
            <p:ph idx="1"/>
          </p:nvPr>
        </p:nvSpPr>
        <p:spPr>
          <a:xfrm>
            <a:off x="640080" y="2706624"/>
            <a:ext cx="6894576" cy="3483864"/>
          </a:xfrm>
        </p:spPr>
        <p:txBody>
          <a:bodyPr>
            <a:normAutofit/>
          </a:bodyPr>
          <a:lstStyle/>
          <a:p>
            <a:r>
              <a:rPr lang="en-US" sz="2200" dirty="0"/>
              <a:t>An Element Buffer Object (EBO), also known as an Index Buffer Object (IBO), is an OpenGL object that allows you to specify indices to reuse vertex data, which can lead to more efficient memory usage and improved rendering performance.</a:t>
            </a:r>
          </a:p>
          <a:p>
            <a:r>
              <a:rPr lang="en-US" sz="2200" dirty="0"/>
              <a:t>Example : drawing 2 connected triangles (a rectangle) with only 4 vertices.</a:t>
            </a:r>
            <a:endParaRPr lang="th-TH" sz="2200" dirty="0"/>
          </a:p>
        </p:txBody>
      </p:sp>
      <p:pic>
        <p:nvPicPr>
          <p:cNvPr id="5" name="Picture 4">
            <a:extLst>
              <a:ext uri="{FF2B5EF4-FFF2-40B4-BE49-F238E27FC236}">
                <a16:creationId xmlns:a16="http://schemas.microsoft.com/office/drawing/2014/main" id="{DCA26D4B-2363-1FE6-3A8B-8A5028A2C9BA}"/>
              </a:ext>
            </a:extLst>
          </p:cNvPr>
          <p:cNvPicPr>
            <a:picLocks noChangeAspect="1"/>
          </p:cNvPicPr>
          <p:nvPr/>
        </p:nvPicPr>
        <p:blipFill>
          <a:blip r:embed="rId3"/>
          <a:stretch>
            <a:fillRect/>
          </a:stretch>
        </p:blipFill>
        <p:spPr>
          <a:xfrm>
            <a:off x="7863840" y="997572"/>
            <a:ext cx="4014216" cy="2093191"/>
          </a:xfrm>
          <a:prstGeom prst="rect">
            <a:avLst/>
          </a:prstGeom>
        </p:spPr>
      </p:pic>
      <p:pic>
        <p:nvPicPr>
          <p:cNvPr id="7" name="Picture 6">
            <a:extLst>
              <a:ext uri="{FF2B5EF4-FFF2-40B4-BE49-F238E27FC236}">
                <a16:creationId xmlns:a16="http://schemas.microsoft.com/office/drawing/2014/main" id="{B1610324-6AEA-1F11-D1A4-5BE8F595981C}"/>
              </a:ext>
            </a:extLst>
          </p:cNvPr>
          <p:cNvPicPr>
            <a:picLocks noChangeAspect="1"/>
          </p:cNvPicPr>
          <p:nvPr/>
        </p:nvPicPr>
        <p:blipFill>
          <a:blip r:embed="rId4"/>
          <a:stretch>
            <a:fillRect/>
          </a:stretch>
        </p:blipFill>
        <p:spPr>
          <a:xfrm>
            <a:off x="7863840" y="3459796"/>
            <a:ext cx="3995928" cy="1514585"/>
          </a:xfrm>
          <a:prstGeom prst="rect">
            <a:avLst/>
          </a:prstGeom>
        </p:spPr>
      </p:pic>
      <p:pic>
        <p:nvPicPr>
          <p:cNvPr id="9" name="Picture 8">
            <a:extLst>
              <a:ext uri="{FF2B5EF4-FFF2-40B4-BE49-F238E27FC236}">
                <a16:creationId xmlns:a16="http://schemas.microsoft.com/office/drawing/2014/main" id="{DE85600B-4B3B-6C56-381C-62D5456BBEAF}"/>
              </a:ext>
            </a:extLst>
          </p:cNvPr>
          <p:cNvPicPr>
            <a:picLocks noChangeAspect="1"/>
          </p:cNvPicPr>
          <p:nvPr/>
        </p:nvPicPr>
        <p:blipFill>
          <a:blip r:embed="rId5"/>
          <a:stretch>
            <a:fillRect/>
          </a:stretch>
        </p:blipFill>
        <p:spPr>
          <a:xfrm>
            <a:off x="8722753" y="5076182"/>
            <a:ext cx="2278102" cy="1680016"/>
          </a:xfrm>
          <a:prstGeom prst="rect">
            <a:avLst/>
          </a:prstGeom>
        </p:spPr>
      </p:pic>
      <p:sp>
        <p:nvSpPr>
          <p:cNvPr id="10" name="Heptagon 9">
            <a:extLst>
              <a:ext uri="{FF2B5EF4-FFF2-40B4-BE49-F238E27FC236}">
                <a16:creationId xmlns:a16="http://schemas.microsoft.com/office/drawing/2014/main" id="{D719E05C-E826-FFBB-FCC3-7F2E8C9A1AE4}"/>
              </a:ext>
            </a:extLst>
          </p:cNvPr>
          <p:cNvSpPr/>
          <p:nvPr/>
        </p:nvSpPr>
        <p:spPr>
          <a:xfrm>
            <a:off x="10800679" y="5152912"/>
            <a:ext cx="344244" cy="333487"/>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a:t>
            </a:r>
            <a:endParaRPr lang="th-TH" dirty="0"/>
          </a:p>
        </p:txBody>
      </p:sp>
      <p:sp>
        <p:nvSpPr>
          <p:cNvPr id="11" name="Heptagon 10">
            <a:extLst>
              <a:ext uri="{FF2B5EF4-FFF2-40B4-BE49-F238E27FC236}">
                <a16:creationId xmlns:a16="http://schemas.microsoft.com/office/drawing/2014/main" id="{96BD2E85-49FF-37FA-2D93-4E5E093170B5}"/>
              </a:ext>
            </a:extLst>
          </p:cNvPr>
          <p:cNvSpPr/>
          <p:nvPr/>
        </p:nvSpPr>
        <p:spPr>
          <a:xfrm>
            <a:off x="10800679" y="6306868"/>
            <a:ext cx="344244" cy="333487"/>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th-TH" dirty="0"/>
          </a:p>
        </p:txBody>
      </p:sp>
      <p:sp>
        <p:nvSpPr>
          <p:cNvPr id="13" name="Heptagon 12">
            <a:extLst>
              <a:ext uri="{FF2B5EF4-FFF2-40B4-BE49-F238E27FC236}">
                <a16:creationId xmlns:a16="http://schemas.microsoft.com/office/drawing/2014/main" id="{225985FE-6C1D-99A0-0AA2-57B845742BEC}"/>
              </a:ext>
            </a:extLst>
          </p:cNvPr>
          <p:cNvSpPr/>
          <p:nvPr/>
        </p:nvSpPr>
        <p:spPr>
          <a:xfrm>
            <a:off x="8722753" y="6306869"/>
            <a:ext cx="344244" cy="333487"/>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th-TH" dirty="0"/>
          </a:p>
        </p:txBody>
      </p:sp>
      <p:sp>
        <p:nvSpPr>
          <p:cNvPr id="15" name="Heptagon 14">
            <a:extLst>
              <a:ext uri="{FF2B5EF4-FFF2-40B4-BE49-F238E27FC236}">
                <a16:creationId xmlns:a16="http://schemas.microsoft.com/office/drawing/2014/main" id="{3C6BD42D-8B1A-B5D6-C155-C80D27307233}"/>
              </a:ext>
            </a:extLst>
          </p:cNvPr>
          <p:cNvSpPr/>
          <p:nvPr/>
        </p:nvSpPr>
        <p:spPr>
          <a:xfrm>
            <a:off x="8722753" y="5152911"/>
            <a:ext cx="344244" cy="333487"/>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th-TH" dirty="0"/>
          </a:p>
        </p:txBody>
      </p:sp>
      <p:sp>
        <p:nvSpPr>
          <p:cNvPr id="16" name="TextBox 15">
            <a:extLst>
              <a:ext uri="{FF2B5EF4-FFF2-40B4-BE49-F238E27FC236}">
                <a16:creationId xmlns:a16="http://schemas.microsoft.com/office/drawing/2014/main" id="{D48BFA7E-653A-75C2-EE64-E8F610875491}"/>
              </a:ext>
            </a:extLst>
          </p:cNvPr>
          <p:cNvSpPr txBox="1"/>
          <p:nvPr/>
        </p:nvSpPr>
        <p:spPr>
          <a:xfrm>
            <a:off x="758952" y="6159930"/>
            <a:ext cx="7017819" cy="646331"/>
          </a:xfrm>
          <a:prstGeom prst="rect">
            <a:avLst/>
          </a:prstGeom>
          <a:noFill/>
        </p:spPr>
        <p:txBody>
          <a:bodyPr wrap="none" rtlCol="0">
            <a:spAutoFit/>
          </a:bodyPr>
          <a:lstStyle/>
          <a:p>
            <a:r>
              <a:rPr lang="en-US" dirty="0"/>
              <a:t>Note that the indices must follow the culling mode.</a:t>
            </a:r>
          </a:p>
          <a:p>
            <a:r>
              <a:rPr lang="en-US" dirty="0"/>
              <a:t>Check out : https://learnopengl.com/Advanced-OpenGL/Face-culling</a:t>
            </a:r>
            <a:endParaRPr lang="th-TH" dirty="0"/>
          </a:p>
        </p:txBody>
      </p:sp>
    </p:spTree>
    <p:extLst>
      <p:ext uri="{BB962C8B-B14F-4D97-AF65-F5344CB8AC3E}">
        <p14:creationId xmlns:p14="http://schemas.microsoft.com/office/powerpoint/2010/main" val="1747268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4EE8-BC20-0F53-D27E-EC0B1151C1C7}"/>
              </a:ext>
            </a:extLst>
          </p:cNvPr>
          <p:cNvSpPr>
            <a:spLocks noGrp="1"/>
          </p:cNvSpPr>
          <p:nvPr>
            <p:ph type="title"/>
          </p:nvPr>
        </p:nvSpPr>
        <p:spPr/>
        <p:txBody>
          <a:bodyPr/>
          <a:lstStyle/>
          <a:p>
            <a:r>
              <a:rPr lang="en-US" dirty="0"/>
              <a:t>EBO in actions</a:t>
            </a:r>
            <a:endParaRPr lang="th-TH" dirty="0"/>
          </a:p>
        </p:txBody>
      </p:sp>
      <p:pic>
        <p:nvPicPr>
          <p:cNvPr id="5" name="Picture 4">
            <a:extLst>
              <a:ext uri="{FF2B5EF4-FFF2-40B4-BE49-F238E27FC236}">
                <a16:creationId xmlns:a16="http://schemas.microsoft.com/office/drawing/2014/main" id="{4FC2DDEE-BB6D-A94F-8DD9-CAE911F48156}"/>
              </a:ext>
            </a:extLst>
          </p:cNvPr>
          <p:cNvPicPr>
            <a:picLocks noChangeAspect="1"/>
          </p:cNvPicPr>
          <p:nvPr/>
        </p:nvPicPr>
        <p:blipFill>
          <a:blip r:embed="rId3"/>
          <a:stretch>
            <a:fillRect/>
          </a:stretch>
        </p:blipFill>
        <p:spPr>
          <a:xfrm>
            <a:off x="571271" y="1414424"/>
            <a:ext cx="2486372" cy="552527"/>
          </a:xfrm>
          <a:prstGeom prst="rect">
            <a:avLst/>
          </a:prstGeom>
        </p:spPr>
      </p:pic>
      <p:grpSp>
        <p:nvGrpSpPr>
          <p:cNvPr id="9" name="Group 8">
            <a:extLst>
              <a:ext uri="{FF2B5EF4-FFF2-40B4-BE49-F238E27FC236}">
                <a16:creationId xmlns:a16="http://schemas.microsoft.com/office/drawing/2014/main" id="{4F3374CD-7DB2-46DB-7CCB-F980E9EEF668}"/>
              </a:ext>
            </a:extLst>
          </p:cNvPr>
          <p:cNvGrpSpPr/>
          <p:nvPr/>
        </p:nvGrpSpPr>
        <p:grpSpPr>
          <a:xfrm>
            <a:off x="571271" y="2159627"/>
            <a:ext cx="8192643" cy="4520872"/>
            <a:chOff x="969304" y="2148869"/>
            <a:chExt cx="8192643" cy="4520872"/>
          </a:xfrm>
        </p:grpSpPr>
        <p:pic>
          <p:nvPicPr>
            <p:cNvPr id="7" name="Picture 6">
              <a:extLst>
                <a:ext uri="{FF2B5EF4-FFF2-40B4-BE49-F238E27FC236}">
                  <a16:creationId xmlns:a16="http://schemas.microsoft.com/office/drawing/2014/main" id="{245A67BA-416D-CCB6-7277-7CB494693F5B}"/>
                </a:ext>
              </a:extLst>
            </p:cNvPr>
            <p:cNvPicPr>
              <a:picLocks noChangeAspect="1"/>
            </p:cNvPicPr>
            <p:nvPr/>
          </p:nvPicPr>
          <p:blipFill>
            <a:blip r:embed="rId4"/>
            <a:stretch>
              <a:fillRect/>
            </a:stretch>
          </p:blipFill>
          <p:spPr>
            <a:xfrm>
              <a:off x="969304" y="2148869"/>
              <a:ext cx="8192643" cy="4520872"/>
            </a:xfrm>
            <a:prstGeom prst="rect">
              <a:avLst/>
            </a:prstGeom>
          </p:spPr>
        </p:pic>
        <p:sp>
          <p:nvSpPr>
            <p:cNvPr id="8" name="Rectangle: Rounded Corners 7">
              <a:extLst>
                <a:ext uri="{FF2B5EF4-FFF2-40B4-BE49-F238E27FC236}">
                  <a16:creationId xmlns:a16="http://schemas.microsoft.com/office/drawing/2014/main" id="{2AF6FE9D-5872-E023-2B24-CBA04E8FB4D3}"/>
                </a:ext>
              </a:extLst>
            </p:cNvPr>
            <p:cNvSpPr/>
            <p:nvPr/>
          </p:nvSpPr>
          <p:spPr>
            <a:xfrm>
              <a:off x="969304" y="3582296"/>
              <a:ext cx="8099392" cy="645459"/>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th-TH"/>
            </a:p>
          </p:txBody>
        </p:sp>
      </p:grpSp>
      <p:sp>
        <p:nvSpPr>
          <p:cNvPr id="10" name="Arrow: Left 9">
            <a:extLst>
              <a:ext uri="{FF2B5EF4-FFF2-40B4-BE49-F238E27FC236}">
                <a16:creationId xmlns:a16="http://schemas.microsoft.com/office/drawing/2014/main" id="{CCA051C7-3FA3-797D-12C9-89C19145D09B}"/>
              </a:ext>
            </a:extLst>
          </p:cNvPr>
          <p:cNvSpPr/>
          <p:nvPr/>
        </p:nvSpPr>
        <p:spPr>
          <a:xfrm>
            <a:off x="3460377" y="1433279"/>
            <a:ext cx="968188" cy="449818"/>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1" name="TextBox 10">
            <a:extLst>
              <a:ext uri="{FF2B5EF4-FFF2-40B4-BE49-F238E27FC236}">
                <a16:creationId xmlns:a16="http://schemas.microsoft.com/office/drawing/2014/main" id="{228EEAD7-5449-2649-EDB6-E987B9443DBC}"/>
              </a:ext>
            </a:extLst>
          </p:cNvPr>
          <p:cNvSpPr txBox="1"/>
          <p:nvPr/>
        </p:nvSpPr>
        <p:spPr>
          <a:xfrm>
            <a:off x="4658971" y="1486842"/>
            <a:ext cx="301076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t>Create an EBO and get an id.</a:t>
            </a:r>
            <a:endParaRPr lang="th-TH" dirty="0"/>
          </a:p>
        </p:txBody>
      </p:sp>
      <p:sp>
        <p:nvSpPr>
          <p:cNvPr id="12" name="TextBox 11">
            <a:extLst>
              <a:ext uri="{FF2B5EF4-FFF2-40B4-BE49-F238E27FC236}">
                <a16:creationId xmlns:a16="http://schemas.microsoft.com/office/drawing/2014/main" id="{C50F1F99-754E-319B-AE73-01A866A2203C}"/>
              </a:ext>
            </a:extLst>
          </p:cNvPr>
          <p:cNvSpPr txBox="1"/>
          <p:nvPr/>
        </p:nvSpPr>
        <p:spPr>
          <a:xfrm>
            <a:off x="9671125" y="3722146"/>
            <a:ext cx="2189830" cy="369332"/>
          </a:xfrm>
          <a:prstGeom prst="rect">
            <a:avLst/>
          </a:prstGeom>
          <a:noFill/>
        </p:spPr>
        <p:txBody>
          <a:bodyPr wrap="none" rtlCol="0">
            <a:spAutoFit/>
          </a:bodyPr>
          <a:lstStyle/>
          <a:p>
            <a:r>
              <a:rPr lang="en-US" dirty="0"/>
              <a:t>Bind indices to EBO.</a:t>
            </a:r>
            <a:endParaRPr lang="th-TH" dirty="0"/>
          </a:p>
        </p:txBody>
      </p:sp>
      <p:sp>
        <p:nvSpPr>
          <p:cNvPr id="13" name="Arrow: Left 12">
            <a:extLst>
              <a:ext uri="{FF2B5EF4-FFF2-40B4-BE49-F238E27FC236}">
                <a16:creationId xmlns:a16="http://schemas.microsoft.com/office/drawing/2014/main" id="{AFC72348-DEB5-8132-4C68-484109DEF757}"/>
              </a:ext>
            </a:extLst>
          </p:cNvPr>
          <p:cNvSpPr/>
          <p:nvPr/>
        </p:nvSpPr>
        <p:spPr>
          <a:xfrm>
            <a:off x="8609686" y="3681903"/>
            <a:ext cx="968188" cy="449818"/>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4" name="Arrow: Left 13">
            <a:extLst>
              <a:ext uri="{FF2B5EF4-FFF2-40B4-BE49-F238E27FC236}">
                <a16:creationId xmlns:a16="http://schemas.microsoft.com/office/drawing/2014/main" id="{9ED40F3F-BC4F-A12F-5BA4-4100675C759D}"/>
              </a:ext>
            </a:extLst>
          </p:cNvPr>
          <p:cNvSpPr/>
          <p:nvPr/>
        </p:nvSpPr>
        <p:spPr>
          <a:xfrm>
            <a:off x="6096000" y="6089660"/>
            <a:ext cx="968188" cy="449818"/>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h-TH"/>
          </a:p>
        </p:txBody>
      </p:sp>
      <p:sp>
        <p:nvSpPr>
          <p:cNvPr id="15" name="TextBox 14">
            <a:extLst>
              <a:ext uri="{FF2B5EF4-FFF2-40B4-BE49-F238E27FC236}">
                <a16:creationId xmlns:a16="http://schemas.microsoft.com/office/drawing/2014/main" id="{29EEB200-FD62-0D84-F16D-D2AA607A6461}"/>
              </a:ext>
            </a:extLst>
          </p:cNvPr>
          <p:cNvSpPr txBox="1"/>
          <p:nvPr/>
        </p:nvSpPr>
        <p:spPr>
          <a:xfrm>
            <a:off x="7192358" y="5906562"/>
            <a:ext cx="3573682"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Use </a:t>
            </a:r>
            <a:r>
              <a:rPr lang="en-US" dirty="0" err="1"/>
              <a:t>glDrawElements</a:t>
            </a:r>
            <a:r>
              <a:rPr lang="en-US" dirty="0"/>
              <a:t>() instead of </a:t>
            </a:r>
            <a:r>
              <a:rPr lang="en-US" dirty="0" err="1"/>
              <a:t>glDrawArrays</a:t>
            </a:r>
            <a:r>
              <a:rPr lang="en-US" dirty="0"/>
              <a:t>()</a:t>
            </a:r>
            <a:endParaRPr lang="th-TH" dirty="0"/>
          </a:p>
        </p:txBody>
      </p:sp>
    </p:spTree>
    <p:extLst>
      <p:ext uri="{BB962C8B-B14F-4D97-AF65-F5344CB8AC3E}">
        <p14:creationId xmlns:p14="http://schemas.microsoft.com/office/powerpoint/2010/main" val="102355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C0627-F9CB-385E-DA74-090A65DFEAB6}"/>
              </a:ext>
            </a:extLst>
          </p:cNvPr>
          <p:cNvSpPr>
            <a:spLocks noGrp="1"/>
          </p:cNvSpPr>
          <p:nvPr>
            <p:ph type="title"/>
          </p:nvPr>
        </p:nvSpPr>
        <p:spPr>
          <a:xfrm>
            <a:off x="537563" y="2900210"/>
            <a:ext cx="3610691" cy="1071062"/>
          </a:xfrm>
          <a:noFill/>
          <a:ln>
            <a:solidFill>
              <a:schemeClr val="tx1">
                <a:lumMod val="85000"/>
                <a:lumOff val="15000"/>
              </a:schemeClr>
            </a:solidFill>
          </a:ln>
        </p:spPr>
        <p:txBody>
          <a:bodyPr>
            <a:normAutofit/>
          </a:bodyPr>
          <a:lstStyle/>
          <a:p>
            <a:r>
              <a:rPr lang="en-US" sz="1500">
                <a:solidFill>
                  <a:schemeClr val="tx1">
                    <a:lumMod val="95000"/>
                    <a:lumOff val="5000"/>
                  </a:schemeClr>
                </a:solidFill>
              </a:rPr>
              <a:t>GLEW (OpenGL Extension Wrangler Library)</a:t>
            </a:r>
            <a:endParaRPr lang="th-TH" sz="1500">
              <a:solidFill>
                <a:schemeClr val="tx1">
                  <a:lumMod val="95000"/>
                  <a:lumOff val="5000"/>
                </a:schemeClr>
              </a:solidFill>
            </a:endParaRP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7157998-E8D2-1550-AC0B-A1754B556E5F}"/>
              </a:ext>
            </a:extLst>
          </p:cNvPr>
          <p:cNvGraphicFramePr>
            <a:graphicFrameLocks noGrp="1"/>
          </p:cNvGraphicFramePr>
          <p:nvPr>
            <p:ph idx="1"/>
            <p:extLst>
              <p:ext uri="{D42A27DB-BD31-4B8C-83A1-F6EECF244321}">
                <p14:modId xmlns:p14="http://schemas.microsoft.com/office/powerpoint/2010/main" val="2681236034"/>
              </p:ext>
            </p:extLst>
          </p:nvPr>
        </p:nvGraphicFramePr>
        <p:xfrm>
          <a:off x="4061874" y="122385"/>
          <a:ext cx="7932902" cy="6626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735147"/>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ED1E8-EC69-638A-F829-52CBEB7D29C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VBO, VAO, EBO connections</a:t>
            </a:r>
          </a:p>
        </p:txBody>
      </p:sp>
      <p:pic>
        <p:nvPicPr>
          <p:cNvPr id="5" name="Picture 4" descr="A diagram of a computer&#10;&#10;Description automatically generated">
            <a:extLst>
              <a:ext uri="{FF2B5EF4-FFF2-40B4-BE49-F238E27FC236}">
                <a16:creationId xmlns:a16="http://schemas.microsoft.com/office/drawing/2014/main" id="{06CB74A7-CE0B-1703-7B49-CE0507466346}"/>
              </a:ext>
            </a:extLst>
          </p:cNvPr>
          <p:cNvPicPr>
            <a:picLocks noChangeAspect="1"/>
          </p:cNvPicPr>
          <p:nvPr/>
        </p:nvPicPr>
        <p:blipFill>
          <a:blip r:embed="rId2"/>
          <a:stretch>
            <a:fillRect/>
          </a:stretch>
        </p:blipFill>
        <p:spPr>
          <a:xfrm>
            <a:off x="2684382" y="1966293"/>
            <a:ext cx="6823234" cy="4452160"/>
          </a:xfrm>
          <a:prstGeom prst="rect">
            <a:avLst/>
          </a:prstGeom>
        </p:spPr>
      </p:pic>
    </p:spTree>
    <p:extLst>
      <p:ext uri="{BB962C8B-B14F-4D97-AF65-F5344CB8AC3E}">
        <p14:creationId xmlns:p14="http://schemas.microsoft.com/office/powerpoint/2010/main" val="3178089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1BE6-E13F-E694-4DA2-9CA45F714BEB}"/>
              </a:ext>
            </a:extLst>
          </p:cNvPr>
          <p:cNvSpPr>
            <a:spLocks noGrp="1"/>
          </p:cNvSpPr>
          <p:nvPr>
            <p:ph type="title"/>
          </p:nvPr>
        </p:nvSpPr>
        <p:spPr/>
        <p:txBody>
          <a:bodyPr/>
          <a:lstStyle/>
          <a:p>
            <a:r>
              <a:rPr lang="en-US" dirty="0"/>
              <a:t>Examples :</a:t>
            </a:r>
            <a:endParaRPr lang="th-TH" dirty="0"/>
          </a:p>
        </p:txBody>
      </p:sp>
      <p:sp>
        <p:nvSpPr>
          <p:cNvPr id="3" name="Content Placeholder 2">
            <a:extLst>
              <a:ext uri="{FF2B5EF4-FFF2-40B4-BE49-F238E27FC236}">
                <a16:creationId xmlns:a16="http://schemas.microsoft.com/office/drawing/2014/main" id="{C779C139-DBD4-F7F3-23EE-25C50D5EB22D}"/>
              </a:ext>
            </a:extLst>
          </p:cNvPr>
          <p:cNvSpPr>
            <a:spLocks noGrp="1"/>
          </p:cNvSpPr>
          <p:nvPr>
            <p:ph idx="1"/>
          </p:nvPr>
        </p:nvSpPr>
        <p:spPr/>
        <p:txBody>
          <a:bodyPr>
            <a:normAutofit lnSpcReduction="10000"/>
          </a:bodyPr>
          <a:lstStyle/>
          <a:p>
            <a:pPr marL="0" indent="0">
              <a:buNone/>
            </a:pPr>
            <a:r>
              <a:rPr lang="en-US" dirty="0"/>
              <a:t>Create the same 2 triangles using two different VAOs and VBOs for their data. </a:t>
            </a:r>
          </a:p>
          <a:p>
            <a:r>
              <a:rPr lang="en-US" dirty="0">
                <a:hlinkClick r:id="rId3"/>
              </a:rPr>
              <a:t>https://learnopengl.com/code_viewer_gh.php?code=src/1.getting_started/2.4.hello_triangle_exercise2/hello_triangle_exercise2.cpp</a:t>
            </a:r>
            <a:endParaRPr lang="en-US" dirty="0"/>
          </a:p>
          <a:p>
            <a:pPr marL="0" indent="0">
              <a:buNone/>
            </a:pPr>
            <a:r>
              <a:rPr lang="en-US" dirty="0"/>
              <a:t>Create two shader programs where the second program uses a different fragment shader that outputs the color yellow; draw both triangles again where one outputs the color yellow</a:t>
            </a:r>
          </a:p>
          <a:p>
            <a:r>
              <a:rPr lang="en-US" dirty="0">
                <a:hlinkClick r:id="rId4"/>
              </a:rPr>
              <a:t>https://learnopengl.com/code_viewer_gh.php?code=src/1.getting_started/2.5.hello_triangle_exercise3/hello_triangle_exercise3.cpp</a:t>
            </a:r>
            <a:endParaRPr lang="en-US" dirty="0"/>
          </a:p>
          <a:p>
            <a:endParaRPr lang="th-TH" dirty="0"/>
          </a:p>
        </p:txBody>
      </p:sp>
    </p:spTree>
    <p:extLst>
      <p:ext uri="{BB962C8B-B14F-4D97-AF65-F5344CB8AC3E}">
        <p14:creationId xmlns:p14="http://schemas.microsoft.com/office/powerpoint/2010/main" val="2516092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A7114BA-4856-72CC-5CAD-5F62ED660036}"/>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Basic geometry : Sphere</a:t>
            </a:r>
            <a:endParaRPr lang="th-TH" dirty="0">
              <a:solidFill>
                <a:schemeClr val="bg1"/>
              </a:solidFill>
            </a:endParaRPr>
          </a:p>
        </p:txBody>
      </p:sp>
      <p:cxnSp>
        <p:nvCxnSpPr>
          <p:cNvPr id="3083" name="Straight Connector 308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5F5CAF-0D7F-5F4C-75EE-769103B09CF6}"/>
                  </a:ext>
                </a:extLst>
              </p:cNvPr>
              <p:cNvSpPr>
                <a:spLocks noGrp="1"/>
              </p:cNvSpPr>
              <p:nvPr>
                <p:ph idx="1"/>
              </p:nvPr>
            </p:nvSpPr>
            <p:spPr>
              <a:xfrm>
                <a:off x="1295400" y="2288833"/>
                <a:ext cx="4800600" cy="3711571"/>
              </a:xfrm>
            </p:spPr>
            <p:txBody>
              <a:bodyPr>
                <a:normAutofit/>
              </a:bodyPr>
              <a:lstStyle/>
              <a:p>
                <a:r>
                  <a:rPr lang="en-US" sz="2000" dirty="0">
                    <a:solidFill>
                      <a:schemeClr val="bg1"/>
                    </a:solidFill>
                  </a:rPr>
                  <a:t>Mathematically, a sphere can be defined by an implicit function </a:t>
                </a:r>
                <a14:m>
                  <m:oMath xmlns:m="http://schemas.openxmlformats.org/officeDocument/2006/math">
                    <m:sSup>
                      <m:sSupPr>
                        <m:ctrlPr>
                          <a:rPr lang="en-US" sz="2000" i="1" smtClean="0">
                            <a:solidFill>
                              <a:schemeClr val="bg1"/>
                            </a:solidFill>
                            <a:latin typeface="Cambria Math" panose="02040503050406030204" pitchFamily="18" charset="0"/>
                          </a:rPr>
                        </m:ctrlPr>
                      </m:sSupPr>
                      <m:e>
                        <m:r>
                          <a:rPr lang="en-US" sz="2000" i="1" smtClean="0">
                            <a:solidFill>
                              <a:schemeClr val="bg1"/>
                            </a:solidFill>
                            <a:latin typeface="Cambria Math" panose="02040503050406030204" pitchFamily="18" charset="0"/>
                          </a:rPr>
                          <m:t>𝑥</m:t>
                        </m:r>
                      </m:e>
                      <m:sup>
                        <m:r>
                          <a:rPr lang="en-US" sz="2000" i="1" smtClean="0">
                            <a:solidFill>
                              <a:schemeClr val="bg1"/>
                            </a:solidFill>
                            <a:latin typeface="Cambria Math" panose="02040503050406030204" pitchFamily="18" charset="0"/>
                          </a:rPr>
                          <m:t>2</m:t>
                        </m:r>
                      </m:sup>
                    </m:sSup>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𝑦</m:t>
                        </m:r>
                      </m:e>
                      <m:sup>
                        <m:r>
                          <a:rPr lang="en-US" sz="2000" b="0" i="1" smtClean="0">
                            <a:solidFill>
                              <a:schemeClr val="bg1"/>
                            </a:solidFill>
                            <a:latin typeface="Cambria Math" panose="02040503050406030204" pitchFamily="18" charset="0"/>
                          </a:rPr>
                          <m:t>2</m:t>
                        </m:r>
                      </m:sup>
                    </m:sSup>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𝑧</m:t>
                        </m:r>
                      </m:e>
                      <m:sup>
                        <m:r>
                          <a:rPr lang="en-US" sz="2000" b="0" i="1" smtClean="0">
                            <a:solidFill>
                              <a:schemeClr val="bg1"/>
                            </a:solidFill>
                            <a:latin typeface="Cambria Math" panose="02040503050406030204" pitchFamily="18" charset="0"/>
                          </a:rPr>
                          <m:t>2</m:t>
                        </m:r>
                      </m:sup>
                    </m:sSup>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𝑟</m:t>
                        </m:r>
                      </m:e>
                      <m:sup>
                        <m:r>
                          <a:rPr lang="en-US" sz="2000" b="0" i="1" smtClean="0">
                            <a:solidFill>
                              <a:schemeClr val="bg1"/>
                            </a:solidFill>
                            <a:latin typeface="Cambria Math" panose="02040503050406030204" pitchFamily="18" charset="0"/>
                          </a:rPr>
                          <m:t>2</m:t>
                        </m:r>
                      </m:sup>
                    </m:sSup>
                  </m:oMath>
                </a14:m>
                <a:r>
                  <a:rPr lang="en-US" sz="2000" dirty="0">
                    <a:solidFill>
                      <a:schemeClr val="bg1"/>
                    </a:solidFill>
                  </a:rPr>
                  <a:t>.</a:t>
                </a:r>
              </a:p>
              <a:p>
                <a:r>
                  <a:rPr lang="en-US" sz="2000" dirty="0">
                    <a:solidFill>
                      <a:schemeClr val="bg1"/>
                    </a:solidFill>
                  </a:rPr>
                  <a:t>Since we cannot draw all the points on a sphere, we only sample a limited number of points by dividing the sphere by sectors (longitude) and stacks (latitude). Then connect these sampled points together to form surfaces of the sphere.</a:t>
                </a:r>
              </a:p>
              <a:p>
                <a:endParaRPr lang="th-TH" sz="2000" dirty="0">
                  <a:solidFill>
                    <a:schemeClr val="bg1"/>
                  </a:solidFill>
                </a:endParaRPr>
              </a:p>
            </p:txBody>
          </p:sp>
        </mc:Choice>
        <mc:Fallback xmlns="">
          <p:sp>
            <p:nvSpPr>
              <p:cNvPr id="3" name="Content Placeholder 2">
                <a:extLst>
                  <a:ext uri="{FF2B5EF4-FFF2-40B4-BE49-F238E27FC236}">
                    <a16:creationId xmlns:a16="http://schemas.microsoft.com/office/drawing/2014/main" id="{EA5F5CAF-0D7F-5F4C-75EE-769103B09CF6}"/>
                  </a:ext>
                </a:extLst>
              </p:cNvPr>
              <p:cNvSpPr>
                <a:spLocks noGrp="1" noRot="1" noChangeAspect="1" noMove="1" noResize="1" noEditPoints="1" noAdjustHandles="1" noChangeArrowheads="1" noChangeShapeType="1" noTextEdit="1"/>
              </p:cNvSpPr>
              <p:nvPr>
                <p:ph idx="1"/>
              </p:nvPr>
            </p:nvSpPr>
            <p:spPr>
              <a:xfrm>
                <a:off x="1295400" y="2288833"/>
                <a:ext cx="4800600" cy="3711571"/>
              </a:xfrm>
              <a:blipFill>
                <a:blip r:embed="rId2"/>
                <a:stretch>
                  <a:fillRect l="-1144" t="-1478" r="-2287"/>
                </a:stretch>
              </a:blipFill>
            </p:spPr>
            <p:txBody>
              <a:bodyPr/>
              <a:lstStyle/>
              <a:p>
                <a:r>
                  <a:rPr lang="th-TH">
                    <a:noFill/>
                  </a:rPr>
                  <a:t> </a:t>
                </a:r>
              </a:p>
            </p:txBody>
          </p:sp>
        </mc:Fallback>
      </mc:AlternateContent>
      <p:pic>
        <p:nvPicPr>
          <p:cNvPr id="3074" name="Picture 2" descr="Sectors and stacks of a sphere">
            <a:extLst>
              <a:ext uri="{FF2B5EF4-FFF2-40B4-BE49-F238E27FC236}">
                <a16:creationId xmlns:a16="http://schemas.microsoft.com/office/drawing/2014/main" id="{F264EC1A-0A8D-995F-9DE1-AE32ED8AFB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9015" y="369913"/>
            <a:ext cx="2700995" cy="2784532"/>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Parametric equation of a sphere">
            <a:extLst>
              <a:ext uri="{FF2B5EF4-FFF2-40B4-BE49-F238E27FC236}">
                <a16:creationId xmlns:a16="http://schemas.microsoft.com/office/drawing/2014/main" id="{7670C467-7DC1-DE3D-53FF-50EC571895F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23091" y="3730267"/>
            <a:ext cx="2819779" cy="2784532"/>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4A6BFA-8B29-031C-2DED-79804A63F8C4}"/>
              </a:ext>
            </a:extLst>
          </p:cNvPr>
          <p:cNvSpPr txBox="1"/>
          <p:nvPr/>
        </p:nvSpPr>
        <p:spPr>
          <a:xfrm>
            <a:off x="1428157" y="6395431"/>
            <a:ext cx="6097904" cy="369332"/>
          </a:xfrm>
          <a:prstGeom prst="rect">
            <a:avLst/>
          </a:prstGeom>
          <a:noFill/>
        </p:spPr>
        <p:txBody>
          <a:bodyPr wrap="square">
            <a:spAutoFit/>
          </a:bodyPr>
          <a:lstStyle/>
          <a:p>
            <a:r>
              <a:rPr lang="en-US" dirty="0">
                <a:solidFill>
                  <a:schemeClr val="bg1"/>
                </a:solidFill>
              </a:rPr>
              <a:t>https://www.songho.ca/opengl/gl_sphere.html#sphere</a:t>
            </a:r>
            <a:endParaRPr lang="th-TH" dirty="0">
              <a:solidFill>
                <a:schemeClr val="bg1"/>
              </a:solidFill>
            </a:endParaRPr>
          </a:p>
        </p:txBody>
      </p:sp>
    </p:spTree>
    <p:extLst>
      <p:ext uri="{BB962C8B-B14F-4D97-AF65-F5344CB8AC3E}">
        <p14:creationId xmlns:p14="http://schemas.microsoft.com/office/powerpoint/2010/main" val="784784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252A9-EBB7-731C-4721-F758D2CB2C01}"/>
              </a:ext>
            </a:extLst>
          </p:cNvPr>
          <p:cNvSpPr>
            <a:spLocks noGrp="1"/>
          </p:cNvSpPr>
          <p:nvPr>
            <p:ph type="title"/>
          </p:nvPr>
        </p:nvSpPr>
        <p:spPr>
          <a:xfrm>
            <a:off x="1043631" y="809898"/>
            <a:ext cx="10173010" cy="1554480"/>
          </a:xfrm>
        </p:spPr>
        <p:txBody>
          <a:bodyPr anchor="ctr">
            <a:normAutofit/>
          </a:bodyPr>
          <a:lstStyle/>
          <a:p>
            <a:r>
              <a:rPr lang="en-US" sz="4800"/>
              <a:t>Creating vertices</a:t>
            </a:r>
            <a:endParaRPr lang="th-TH" sz="4800"/>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C28306C-DCCE-14B8-9E6D-7D6C46941338}"/>
              </a:ext>
            </a:extLst>
          </p:cNvPr>
          <p:cNvPicPr>
            <a:picLocks noChangeAspect="1"/>
          </p:cNvPicPr>
          <p:nvPr/>
        </p:nvPicPr>
        <p:blipFill>
          <a:blip r:embed="rId2"/>
          <a:stretch>
            <a:fillRect/>
          </a:stretch>
        </p:blipFill>
        <p:spPr>
          <a:xfrm>
            <a:off x="5877405" y="2829134"/>
            <a:ext cx="3173607" cy="1208455"/>
          </a:xfrm>
          <a:prstGeom prst="rect">
            <a:avLst/>
          </a:prstGeom>
        </p:spPr>
      </p:pic>
      <p:pic>
        <p:nvPicPr>
          <p:cNvPr id="7" name="Picture 6">
            <a:extLst>
              <a:ext uri="{FF2B5EF4-FFF2-40B4-BE49-F238E27FC236}">
                <a16:creationId xmlns:a16="http://schemas.microsoft.com/office/drawing/2014/main" id="{65F92C47-4F86-2182-585E-F9571061B721}"/>
              </a:ext>
            </a:extLst>
          </p:cNvPr>
          <p:cNvPicPr>
            <a:picLocks noChangeAspect="1"/>
          </p:cNvPicPr>
          <p:nvPr/>
        </p:nvPicPr>
        <p:blipFill>
          <a:blip r:embed="rId3"/>
          <a:stretch>
            <a:fillRect/>
          </a:stretch>
        </p:blipFill>
        <p:spPr>
          <a:xfrm>
            <a:off x="7270463" y="4886326"/>
            <a:ext cx="2987730" cy="1226936"/>
          </a:xfrm>
          <a:prstGeom prst="rect">
            <a:avLst/>
          </a:prstGeom>
        </p:spPr>
      </p:pic>
      <p:pic>
        <p:nvPicPr>
          <p:cNvPr id="10" name="Picture 9">
            <a:extLst>
              <a:ext uri="{FF2B5EF4-FFF2-40B4-BE49-F238E27FC236}">
                <a16:creationId xmlns:a16="http://schemas.microsoft.com/office/drawing/2014/main" id="{787FDB4B-5446-0A95-03D9-AB0DFD58A662}"/>
              </a:ext>
            </a:extLst>
          </p:cNvPr>
          <p:cNvPicPr>
            <a:picLocks noChangeAspect="1"/>
          </p:cNvPicPr>
          <p:nvPr/>
        </p:nvPicPr>
        <p:blipFill>
          <a:blip r:embed="rId4"/>
          <a:stretch>
            <a:fillRect/>
          </a:stretch>
        </p:blipFill>
        <p:spPr>
          <a:xfrm>
            <a:off x="731525" y="2810653"/>
            <a:ext cx="3324542" cy="3209902"/>
          </a:xfrm>
          <a:prstGeom prst="rect">
            <a:avLst/>
          </a:prstGeom>
        </p:spPr>
      </p:pic>
      <p:cxnSp>
        <p:nvCxnSpPr>
          <p:cNvPr id="12" name="Connector: Curved 11">
            <a:extLst>
              <a:ext uri="{FF2B5EF4-FFF2-40B4-BE49-F238E27FC236}">
                <a16:creationId xmlns:a16="http://schemas.microsoft.com/office/drawing/2014/main" id="{1CB34B8F-2875-3BC1-3E35-B4ADF7962A61}"/>
              </a:ext>
            </a:extLst>
          </p:cNvPr>
          <p:cNvCxnSpPr>
            <a:cxnSpLocks/>
          </p:cNvCxnSpPr>
          <p:nvPr/>
        </p:nvCxnSpPr>
        <p:spPr>
          <a:xfrm>
            <a:off x="2552863" y="4415604"/>
            <a:ext cx="4579457" cy="1410239"/>
          </a:xfrm>
          <a:prstGeom prst="curvedConnector3">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3FA15E8-A83E-E26A-B528-847D6CE3177F}"/>
              </a:ext>
            </a:extLst>
          </p:cNvPr>
          <p:cNvSpPr txBox="1"/>
          <p:nvPr/>
        </p:nvSpPr>
        <p:spPr>
          <a:xfrm>
            <a:off x="4366261" y="5825843"/>
            <a:ext cx="2384714" cy="369332"/>
          </a:xfrm>
          <a:prstGeom prst="rect">
            <a:avLst/>
          </a:prstGeom>
          <a:noFill/>
        </p:spPr>
        <p:txBody>
          <a:bodyPr wrap="square" rtlCol="0">
            <a:spAutoFit/>
          </a:bodyPr>
          <a:lstStyle/>
          <a:p>
            <a:r>
              <a:rPr lang="en-US" dirty="0"/>
              <a:t>Phi (</a:t>
            </a:r>
            <a:r>
              <a:rPr lang="el-GR" dirty="0"/>
              <a:t>ϕ</a:t>
            </a:r>
            <a:r>
              <a:rPr lang="en-US" dirty="0"/>
              <a:t>) defines stacks.</a:t>
            </a:r>
            <a:endParaRPr lang="th-TH" dirty="0"/>
          </a:p>
        </p:txBody>
      </p:sp>
      <p:sp>
        <p:nvSpPr>
          <p:cNvPr id="15" name="TextBox 14">
            <a:extLst>
              <a:ext uri="{FF2B5EF4-FFF2-40B4-BE49-F238E27FC236}">
                <a16:creationId xmlns:a16="http://schemas.microsoft.com/office/drawing/2014/main" id="{D0870C33-BA2C-F67A-A009-5835F6471999}"/>
              </a:ext>
            </a:extLst>
          </p:cNvPr>
          <p:cNvSpPr txBox="1"/>
          <p:nvPr/>
        </p:nvSpPr>
        <p:spPr>
          <a:xfrm>
            <a:off x="5097780" y="2148895"/>
            <a:ext cx="5058629"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r>
              <a:rPr lang="en-US" dirty="0"/>
              <a:t>A sphere representation in spherical coordinates.</a:t>
            </a:r>
            <a:endParaRPr lang="th-TH" dirty="0"/>
          </a:p>
        </p:txBody>
      </p:sp>
      <p:cxnSp>
        <p:nvCxnSpPr>
          <p:cNvPr id="18" name="Connector: Curved 17">
            <a:extLst>
              <a:ext uri="{FF2B5EF4-FFF2-40B4-BE49-F238E27FC236}">
                <a16:creationId xmlns:a16="http://schemas.microsoft.com/office/drawing/2014/main" id="{D7A8A1F1-A4AC-C284-8465-CB34EDA9A30F}"/>
              </a:ext>
            </a:extLst>
          </p:cNvPr>
          <p:cNvCxnSpPr>
            <a:cxnSpLocks/>
          </p:cNvCxnSpPr>
          <p:nvPr/>
        </p:nvCxnSpPr>
        <p:spPr>
          <a:xfrm>
            <a:off x="2393796" y="4777740"/>
            <a:ext cx="4452774" cy="489768"/>
          </a:xfrm>
          <a:prstGeom prst="curvedConnector3">
            <a:avLst>
              <a:gd name="adj1" fmla="val 50000"/>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185E4911-A4FB-47DA-1F02-A63B7B6C0760}"/>
              </a:ext>
            </a:extLst>
          </p:cNvPr>
          <p:cNvSpPr txBox="1"/>
          <p:nvPr/>
        </p:nvSpPr>
        <p:spPr>
          <a:xfrm>
            <a:off x="4815176" y="4697059"/>
            <a:ext cx="2660043" cy="369332"/>
          </a:xfrm>
          <a:prstGeom prst="rect">
            <a:avLst/>
          </a:prstGeom>
          <a:noFill/>
        </p:spPr>
        <p:txBody>
          <a:bodyPr wrap="square" rtlCol="0">
            <a:spAutoFit/>
          </a:bodyPr>
          <a:lstStyle/>
          <a:p>
            <a:r>
              <a:rPr lang="en-US" dirty="0"/>
              <a:t>Theta (</a:t>
            </a:r>
            <a:r>
              <a:rPr lang="el-GR" dirty="0"/>
              <a:t>θ</a:t>
            </a:r>
            <a:r>
              <a:rPr lang="en-US" dirty="0"/>
              <a:t>) defines sectors.</a:t>
            </a:r>
            <a:endParaRPr lang="th-TH" dirty="0"/>
          </a:p>
        </p:txBody>
      </p:sp>
    </p:spTree>
    <p:extLst>
      <p:ext uri="{BB962C8B-B14F-4D97-AF65-F5344CB8AC3E}">
        <p14:creationId xmlns:p14="http://schemas.microsoft.com/office/powerpoint/2010/main" val="86144282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C31EC3-C003-F826-9596-E1639B0B7528}"/>
              </a:ext>
            </a:extLst>
          </p:cNvPr>
          <p:cNvPicPr>
            <a:picLocks noGrp="1" noChangeAspect="1"/>
          </p:cNvPicPr>
          <p:nvPr>
            <p:ph idx="1"/>
          </p:nvPr>
        </p:nvPicPr>
        <p:blipFill>
          <a:blip r:embed="rId2"/>
          <a:stretch>
            <a:fillRect/>
          </a:stretch>
        </p:blipFill>
        <p:spPr>
          <a:xfrm>
            <a:off x="2344440" y="643466"/>
            <a:ext cx="7503120" cy="5571067"/>
          </a:xfrm>
          <a:prstGeom prst="rect">
            <a:avLst/>
          </a:prstGeom>
        </p:spPr>
      </p:pic>
    </p:spTree>
    <p:extLst>
      <p:ext uri="{BB962C8B-B14F-4D97-AF65-F5344CB8AC3E}">
        <p14:creationId xmlns:p14="http://schemas.microsoft.com/office/powerpoint/2010/main" val="1886705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vertex indices of sphere">
            <a:extLst>
              <a:ext uri="{FF2B5EF4-FFF2-40B4-BE49-F238E27FC236}">
                <a16:creationId xmlns:a16="http://schemas.microsoft.com/office/drawing/2014/main" id="{61F75C81-0973-08AB-9D72-8EE640702F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67" r="20028"/>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23" name="Rectangle 412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3EEA4-C50D-F64F-145D-AC7BCE509B85}"/>
              </a:ext>
            </a:extLst>
          </p:cNvPr>
          <p:cNvSpPr>
            <a:spLocks noGrp="1"/>
          </p:cNvSpPr>
          <p:nvPr>
            <p:ph type="title"/>
          </p:nvPr>
        </p:nvSpPr>
        <p:spPr>
          <a:xfrm>
            <a:off x="6115317" y="405685"/>
            <a:ext cx="5464968" cy="1559301"/>
          </a:xfrm>
        </p:spPr>
        <p:txBody>
          <a:bodyPr>
            <a:normAutofit/>
          </a:bodyPr>
          <a:lstStyle/>
          <a:p>
            <a:r>
              <a:rPr lang="en-US" sz="4000" dirty="0"/>
              <a:t>Creating indices</a:t>
            </a:r>
            <a:endParaRPr lang="th-TH" sz="4000" dirty="0"/>
          </a:p>
        </p:txBody>
      </p:sp>
      <p:sp>
        <p:nvSpPr>
          <p:cNvPr id="3" name="Content Placeholder 2">
            <a:extLst>
              <a:ext uri="{FF2B5EF4-FFF2-40B4-BE49-F238E27FC236}">
                <a16:creationId xmlns:a16="http://schemas.microsoft.com/office/drawing/2014/main" id="{CAAC1C95-5861-3050-9F77-99531B7CBB93}"/>
              </a:ext>
            </a:extLst>
          </p:cNvPr>
          <p:cNvSpPr>
            <a:spLocks noGrp="1"/>
          </p:cNvSpPr>
          <p:nvPr>
            <p:ph idx="1"/>
          </p:nvPr>
        </p:nvSpPr>
        <p:spPr>
          <a:xfrm>
            <a:off x="6115317" y="1691640"/>
            <a:ext cx="5247340" cy="4548438"/>
          </a:xfrm>
        </p:spPr>
        <p:txBody>
          <a:bodyPr anchor="t">
            <a:normAutofit/>
          </a:bodyPr>
          <a:lstStyle/>
          <a:p>
            <a:r>
              <a:rPr lang="en-US" sz="1700" dirty="0"/>
              <a:t>In order to draw the surface of a sphere in OpenGL, you must triangulate adjacent vertices to form polygons. It is possible to use a single triangle strip to render the whole sphere. </a:t>
            </a:r>
          </a:p>
          <a:p>
            <a:r>
              <a:rPr lang="en-US" sz="1700" dirty="0"/>
              <a:t>However, if the shared vertices have different </a:t>
            </a:r>
            <a:r>
              <a:rPr lang="en-US" sz="1700" dirty="0" err="1"/>
              <a:t>normals</a:t>
            </a:r>
            <a:r>
              <a:rPr lang="en-US" sz="1700" dirty="0"/>
              <a:t> or texture coordinates, then a single triangle strip cannot be used.</a:t>
            </a:r>
          </a:p>
          <a:p>
            <a:r>
              <a:rPr lang="en-US" sz="1700" dirty="0"/>
              <a:t>Each sector in a stack requires 2 triangles. If the first vertex index in the current stack is </a:t>
            </a:r>
            <a:r>
              <a:rPr lang="en-US" sz="1700" b="1" dirty="0"/>
              <a:t>k1</a:t>
            </a:r>
            <a:r>
              <a:rPr lang="en-US" sz="1700" dirty="0"/>
              <a:t> and the next stack is </a:t>
            </a:r>
            <a:r>
              <a:rPr lang="en-US" sz="1700" b="1" dirty="0"/>
              <a:t>k2</a:t>
            </a:r>
            <a:r>
              <a:rPr lang="en-US" sz="1700" dirty="0"/>
              <a:t>, then the counterclockwise orders of vertex indices of 2 triangles are</a:t>
            </a:r>
          </a:p>
          <a:p>
            <a:pPr lvl="1"/>
            <a:r>
              <a:rPr lang="en-US" sz="1300" dirty="0"/>
              <a:t>k1 ⟶ k2 ⟶ k1+1</a:t>
            </a:r>
          </a:p>
          <a:p>
            <a:pPr lvl="1"/>
            <a:r>
              <a:rPr lang="en-US" sz="1300" dirty="0"/>
              <a:t>k1+1 ⟶ k2 ⟶ k2+1</a:t>
            </a:r>
            <a:endParaRPr lang="th-TH" sz="1300" dirty="0"/>
          </a:p>
        </p:txBody>
      </p:sp>
    </p:spTree>
    <p:extLst>
      <p:ext uri="{BB962C8B-B14F-4D97-AF65-F5344CB8AC3E}">
        <p14:creationId xmlns:p14="http://schemas.microsoft.com/office/powerpoint/2010/main" val="1285602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8D1368-44B9-9F3A-13FA-2DAF22B377EA}"/>
              </a:ext>
            </a:extLst>
          </p:cNvPr>
          <p:cNvPicPr>
            <a:picLocks noGrp="1" noChangeAspect="1"/>
          </p:cNvPicPr>
          <p:nvPr>
            <p:ph idx="1"/>
          </p:nvPr>
        </p:nvPicPr>
        <p:blipFill>
          <a:blip r:embed="rId2"/>
          <a:stretch>
            <a:fillRect/>
          </a:stretch>
        </p:blipFill>
        <p:spPr>
          <a:xfrm>
            <a:off x="3575093" y="643466"/>
            <a:ext cx="5041814" cy="5571067"/>
          </a:xfrm>
          <a:prstGeom prst="rect">
            <a:avLst/>
          </a:prstGeom>
        </p:spPr>
      </p:pic>
    </p:spTree>
    <p:extLst>
      <p:ext uri="{BB962C8B-B14F-4D97-AF65-F5344CB8AC3E}">
        <p14:creationId xmlns:p14="http://schemas.microsoft.com/office/powerpoint/2010/main" val="41106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217A7-8F9C-B39D-BAEE-B6F2DA653DD6}"/>
              </a:ext>
            </a:extLst>
          </p:cNvPr>
          <p:cNvSpPr>
            <a:spLocks noGrp="1"/>
          </p:cNvSpPr>
          <p:nvPr>
            <p:ph type="title"/>
          </p:nvPr>
        </p:nvSpPr>
        <p:spPr>
          <a:xfrm>
            <a:off x="1043631" y="809898"/>
            <a:ext cx="9942716" cy="1554480"/>
          </a:xfrm>
        </p:spPr>
        <p:txBody>
          <a:bodyPr anchor="ctr">
            <a:normAutofit/>
          </a:bodyPr>
          <a:lstStyle/>
          <a:p>
            <a:r>
              <a:rPr lang="en-US" sz="4800" dirty="0"/>
              <a:t>OpenGL extensions</a:t>
            </a:r>
            <a:endParaRPr lang="th-TH" sz="4800" dirty="0"/>
          </a:p>
        </p:txBody>
      </p:sp>
      <p:sp>
        <p:nvSpPr>
          <p:cNvPr id="3" name="Content Placeholder 2">
            <a:extLst>
              <a:ext uri="{FF2B5EF4-FFF2-40B4-BE49-F238E27FC236}">
                <a16:creationId xmlns:a16="http://schemas.microsoft.com/office/drawing/2014/main" id="{9F6FC210-EF15-485B-DAD5-A1039145AD9E}"/>
              </a:ext>
            </a:extLst>
          </p:cNvPr>
          <p:cNvSpPr>
            <a:spLocks noGrp="1"/>
          </p:cNvSpPr>
          <p:nvPr>
            <p:ph idx="1"/>
          </p:nvPr>
        </p:nvSpPr>
        <p:spPr>
          <a:xfrm>
            <a:off x="1045028" y="2124635"/>
            <a:ext cx="9941319" cy="4017545"/>
          </a:xfrm>
        </p:spPr>
        <p:txBody>
          <a:bodyPr anchor="ctr">
            <a:normAutofit lnSpcReduction="10000"/>
          </a:bodyPr>
          <a:lstStyle/>
          <a:p>
            <a:r>
              <a:rPr lang="en-US" sz="2000" dirty="0">
                <a:solidFill>
                  <a:srgbClr val="FFFF00"/>
                </a:solidFill>
              </a:rPr>
              <a:t>An OpenGL extension </a:t>
            </a:r>
            <a:r>
              <a:rPr lang="en-US" sz="2000" dirty="0"/>
              <a:t>is an addition to the </a:t>
            </a:r>
            <a:r>
              <a:rPr lang="en-US" sz="2000" dirty="0">
                <a:solidFill>
                  <a:srgbClr val="FFFF00"/>
                </a:solidFill>
              </a:rPr>
              <a:t>core OpenGL specification </a:t>
            </a:r>
            <a:r>
              <a:rPr lang="en-US" sz="2000" dirty="0"/>
              <a:t>that provides new functionality, optimizations, or techniques for rendering graphics. These extensions are typically created by graphics hardware vendors to introduce new features and improvements that are not yet part of the official OpenGL standard.</a:t>
            </a:r>
          </a:p>
          <a:p>
            <a:r>
              <a:rPr lang="en-US" sz="2000" dirty="0"/>
              <a:t>Developers can use these extensions to access advanced or efficient rendering techniques without waiting for them to be included in future OpenGL versions.</a:t>
            </a:r>
          </a:p>
          <a:p>
            <a:r>
              <a:rPr lang="en-US" sz="2000" dirty="0"/>
              <a:t>The functionality provided by an extension can be used if the hardware supports it, enabling the use of new rendering techniques.</a:t>
            </a:r>
          </a:p>
          <a:p>
            <a:r>
              <a:rPr lang="en-US" sz="2000" dirty="0"/>
              <a:t>Popular and useful extensions often become part of future OpenGL versions.</a:t>
            </a:r>
          </a:p>
          <a:p>
            <a:r>
              <a:rPr lang="en-US" sz="2000" dirty="0"/>
              <a:t>Extensions can be vendor-specific (e.g., from NVIDIA, AMD) or standardized by the OpenGL Architecture Review Board (ARB). Vendor-specific extensions usually start with a prefix indicating the vendor (e.g., GL_NV_ for NVIDIA, GL_AMD_ for AMD).</a:t>
            </a:r>
          </a:p>
          <a:p>
            <a:r>
              <a:rPr lang="en-US" sz="2000" dirty="0"/>
              <a:t>https://www.khronos.org/opengl/wiki/OpenGL_Extension</a:t>
            </a:r>
            <a:endParaRPr lang="th-TH"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8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E5DD1FA-3F08-DFF5-D89A-0563F8176D32}"/>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cap="none" dirty="0">
                <a:solidFill>
                  <a:srgbClr val="262626"/>
                </a:solidFill>
              </a:rPr>
              <a:t>OpenGL pipeline</a:t>
            </a:r>
          </a:p>
        </p:txBody>
      </p:sp>
      <p:pic>
        <p:nvPicPr>
          <p:cNvPr id="5" name="Picture 4" descr="A diagram of a computer process&#10;&#10;Description automatically generated with medium confidence">
            <a:extLst>
              <a:ext uri="{FF2B5EF4-FFF2-40B4-BE49-F238E27FC236}">
                <a16:creationId xmlns:a16="http://schemas.microsoft.com/office/drawing/2014/main" id="{12AAC0D9-233F-814A-8DB1-1D364511B41D}"/>
              </a:ext>
            </a:extLst>
          </p:cNvPr>
          <p:cNvPicPr>
            <a:picLocks noChangeAspect="1"/>
          </p:cNvPicPr>
          <p:nvPr/>
        </p:nvPicPr>
        <p:blipFill>
          <a:blip r:embed="rId2"/>
          <a:stretch>
            <a:fillRect/>
          </a:stretch>
        </p:blipFill>
        <p:spPr>
          <a:xfrm>
            <a:off x="960120" y="1364538"/>
            <a:ext cx="10271760" cy="2747694"/>
          </a:xfrm>
          <a:prstGeom prst="rect">
            <a:avLst/>
          </a:prstGeom>
        </p:spPr>
      </p:pic>
      <p:sp>
        <p:nvSpPr>
          <p:cNvPr id="9" name="TextBox 8">
            <a:extLst>
              <a:ext uri="{FF2B5EF4-FFF2-40B4-BE49-F238E27FC236}">
                <a16:creationId xmlns:a16="http://schemas.microsoft.com/office/drawing/2014/main" id="{4AD72D64-1C01-0515-594B-0EB8BC0C7D09}"/>
              </a:ext>
            </a:extLst>
          </p:cNvPr>
          <p:cNvSpPr txBox="1"/>
          <p:nvPr/>
        </p:nvSpPr>
        <p:spPr>
          <a:xfrm>
            <a:off x="6979675" y="6410426"/>
            <a:ext cx="5111964" cy="43088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Gill Sans MT" panose="020B0502020104020203"/>
                <a:ea typeface="+mn-ea"/>
                <a:cs typeface="+mn-cs"/>
              </a:rPr>
              <a:t>Non-rigid multi-modal registration on the GPU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Gill Sans MT" panose="020B0502020104020203"/>
                <a:ea typeface="+mn-ea"/>
                <a:cs typeface="+mn-cs"/>
              </a:rPr>
              <a:t>March 2007Proceedings of SPIE - The International Society for Optical Engineering</a:t>
            </a:r>
            <a:endParaRPr kumimoji="0" lang="th-TH" sz="1100" b="0" i="0" u="none" strike="noStrike" kern="1200" cap="none" spc="0" normalizeH="0" baseline="0" noProof="0" dirty="0">
              <a:ln>
                <a:noFill/>
              </a:ln>
              <a:solidFill>
                <a:srgbClr val="000000"/>
              </a:solidFill>
              <a:effectLst/>
              <a:uLnTx/>
              <a:uFillTx/>
              <a:latin typeface="Gill Sans MT" panose="020B0502020104020203"/>
              <a:ea typeface="+mn-ea"/>
              <a:cs typeface="Cordia New" panose="020B0304020202020204" pitchFamily="34" charset="-34"/>
            </a:endParaRPr>
          </a:p>
        </p:txBody>
      </p:sp>
    </p:spTree>
    <p:extLst>
      <p:ext uri="{BB962C8B-B14F-4D97-AF65-F5344CB8AC3E}">
        <p14:creationId xmlns:p14="http://schemas.microsoft.com/office/powerpoint/2010/main" val="212123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94C6BFA4-F867-E7A6-C3D3-39107605ACA2}"/>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EFD7E-908B-4C44-E5B3-206E1FAC6DBA}"/>
              </a:ext>
            </a:extLst>
          </p:cNvPr>
          <p:cNvSpPr>
            <a:spLocks noGrp="1"/>
          </p:cNvSpPr>
          <p:nvPr>
            <p:ph type="title"/>
          </p:nvPr>
        </p:nvSpPr>
        <p:spPr>
          <a:xfrm>
            <a:off x="6115317" y="405685"/>
            <a:ext cx="5464968" cy="1559301"/>
          </a:xfrm>
        </p:spPr>
        <p:txBody>
          <a:bodyPr>
            <a:normAutofit/>
          </a:bodyPr>
          <a:lstStyle/>
          <a:p>
            <a:r>
              <a:rPr lang="en-US" sz="4000"/>
              <a:t>OpenGL is a state machine.</a:t>
            </a:r>
            <a:endParaRPr lang="th-TH" sz="4000"/>
          </a:p>
        </p:txBody>
      </p:sp>
      <p:sp>
        <p:nvSpPr>
          <p:cNvPr id="3" name="Content Placeholder 2">
            <a:extLst>
              <a:ext uri="{FF2B5EF4-FFF2-40B4-BE49-F238E27FC236}">
                <a16:creationId xmlns:a16="http://schemas.microsoft.com/office/drawing/2014/main" id="{31AF140B-4110-DD2A-B369-D8408B2A1773}"/>
              </a:ext>
            </a:extLst>
          </p:cNvPr>
          <p:cNvSpPr>
            <a:spLocks noGrp="1"/>
          </p:cNvSpPr>
          <p:nvPr>
            <p:ph idx="1"/>
          </p:nvPr>
        </p:nvSpPr>
        <p:spPr>
          <a:xfrm>
            <a:off x="6115317" y="2743200"/>
            <a:ext cx="5247340" cy="3496878"/>
          </a:xfrm>
        </p:spPr>
        <p:txBody>
          <a:bodyPr anchor="ctr">
            <a:normAutofit/>
          </a:bodyPr>
          <a:lstStyle/>
          <a:p>
            <a:r>
              <a:rPr lang="en-US" sz="2000" dirty="0"/>
              <a:t>A state machine is a computational model used to design algorithms and systems that can be in one of a finite number of states at any given time. The model represents a system in different situations (states) and how it transitions between them. </a:t>
            </a:r>
          </a:p>
          <a:p>
            <a:r>
              <a:rPr lang="en-US" sz="2000" dirty="0"/>
              <a:t>State machines are widely used in computer science, engineering, and various fields for modeling and controlling the behavior of systems.</a:t>
            </a:r>
          </a:p>
          <a:p>
            <a:endParaRPr lang="th-TH" sz="2000" dirty="0"/>
          </a:p>
        </p:txBody>
      </p:sp>
    </p:spTree>
    <p:extLst>
      <p:ext uri="{BB962C8B-B14F-4D97-AF65-F5344CB8AC3E}">
        <p14:creationId xmlns:p14="http://schemas.microsoft.com/office/powerpoint/2010/main" val="138259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300B0E88-F9E9-6C7D-82F8-90DF62D72316}"/>
              </a:ext>
            </a:extLst>
          </p:cNvPr>
          <p:cNvPicPr>
            <a:picLocks noChangeAspect="1"/>
          </p:cNvPicPr>
          <p:nvPr/>
        </p:nvPicPr>
        <p:blipFill>
          <a:blip r:embed="rId3">
            <a:duotone>
              <a:schemeClr val="bg2">
                <a:shade val="45000"/>
                <a:satMod val="135000"/>
              </a:schemeClr>
              <a:prstClr val="white"/>
            </a:duotone>
          </a:blip>
          <a:srcRect t="21329"/>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1AC5D-4747-7F36-FB43-21325FFC8C65}"/>
              </a:ext>
            </a:extLst>
          </p:cNvPr>
          <p:cNvSpPr>
            <a:spLocks noGrp="1"/>
          </p:cNvSpPr>
          <p:nvPr>
            <p:ph type="title"/>
          </p:nvPr>
        </p:nvSpPr>
        <p:spPr>
          <a:xfrm>
            <a:off x="838200" y="365125"/>
            <a:ext cx="10515600" cy="1325563"/>
          </a:xfrm>
        </p:spPr>
        <p:txBody>
          <a:bodyPr>
            <a:normAutofit/>
          </a:bodyPr>
          <a:lstStyle/>
          <a:p>
            <a:r>
              <a:rPr lang="en-US"/>
              <a:t>Key Concepts of a State Machine</a:t>
            </a:r>
            <a:endParaRPr lang="th-TH" dirty="0"/>
          </a:p>
        </p:txBody>
      </p:sp>
      <p:graphicFrame>
        <p:nvGraphicFramePr>
          <p:cNvPr id="37" name="Content Placeholder 2">
            <a:extLst>
              <a:ext uri="{FF2B5EF4-FFF2-40B4-BE49-F238E27FC236}">
                <a16:creationId xmlns:a16="http://schemas.microsoft.com/office/drawing/2014/main" id="{2263CA1D-849D-096F-0172-6625CA49FCBA}"/>
              </a:ext>
            </a:extLst>
          </p:cNvPr>
          <p:cNvGraphicFramePr>
            <a:graphicFrameLocks noGrp="1"/>
          </p:cNvGraphicFramePr>
          <p:nvPr>
            <p:ph idx="1"/>
            <p:extLst>
              <p:ext uri="{D42A27DB-BD31-4B8C-83A1-F6EECF244321}">
                <p14:modId xmlns:p14="http://schemas.microsoft.com/office/powerpoint/2010/main" val="5434284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0922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7682</TotalTime>
  <Words>4686</Words>
  <Application>Microsoft Office PowerPoint</Application>
  <PresentationFormat>Widescreen</PresentationFormat>
  <Paragraphs>348</Paragraphs>
  <Slides>56</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-apple-system</vt:lpstr>
      <vt:lpstr>Gudea</vt:lpstr>
      <vt:lpstr>Aptos</vt:lpstr>
      <vt:lpstr>Aptos Display</vt:lpstr>
      <vt:lpstr>Arial</vt:lpstr>
      <vt:lpstr>Calibri</vt:lpstr>
      <vt:lpstr>Calibri</vt:lpstr>
      <vt:lpstr>Cambria Math</vt:lpstr>
      <vt:lpstr>Gill Sans MT</vt:lpstr>
      <vt:lpstr>Office Theme</vt:lpstr>
      <vt:lpstr>Parcel</vt:lpstr>
      <vt:lpstr>Creating 3D graphics  with OpenGL</vt:lpstr>
      <vt:lpstr>Topics</vt:lpstr>
      <vt:lpstr>opengl</vt:lpstr>
      <vt:lpstr>Block diagram of OpenGL</vt:lpstr>
      <vt:lpstr>GLEW (OpenGL Extension Wrangler Library)</vt:lpstr>
      <vt:lpstr>OpenGL extensions</vt:lpstr>
      <vt:lpstr>OpenGL pipeline</vt:lpstr>
      <vt:lpstr>OpenGL is a state machine.</vt:lpstr>
      <vt:lpstr>Key Concepts of a State Machine</vt:lpstr>
      <vt:lpstr>How it affects to OpenGL mechanism ?</vt:lpstr>
      <vt:lpstr>Key Concepts of a State Machine How OpenGL Functions as a State Machine</vt:lpstr>
      <vt:lpstr>Example</vt:lpstr>
      <vt:lpstr>GLFW</vt:lpstr>
      <vt:lpstr>How to load up extensions of OpenGL ?</vt:lpstr>
      <vt:lpstr>OpenGL Loading Library</vt:lpstr>
      <vt:lpstr>GLAD + GLFW</vt:lpstr>
      <vt:lpstr>It’s time to setup an environment for OpenGL !</vt:lpstr>
      <vt:lpstr>Steps to create a window (an OpenGL application)</vt:lpstr>
      <vt:lpstr>Stepping into the window creation</vt:lpstr>
      <vt:lpstr>GLFW - Setting up a window </vt:lpstr>
      <vt:lpstr>Double buffer</vt:lpstr>
      <vt:lpstr>Load up OpenGL functions using GLAD</vt:lpstr>
      <vt:lpstr>Rendering loop and terminating the window</vt:lpstr>
      <vt:lpstr>OpenGL shading pipeline</vt:lpstr>
      <vt:lpstr>The pipeline</vt:lpstr>
      <vt:lpstr>Vertex input</vt:lpstr>
      <vt:lpstr>Normalized Device Coordinates (NDC)</vt:lpstr>
      <vt:lpstr>Sending vertices to GPU memory</vt:lpstr>
      <vt:lpstr>PowerPoint Presentation</vt:lpstr>
      <vt:lpstr>How GPU manages data in the memory.</vt:lpstr>
      <vt:lpstr>GL_STATIC_DRAW – Use cases</vt:lpstr>
      <vt:lpstr>GL_DYNAMIC_DRAW – Use cases</vt:lpstr>
      <vt:lpstr>GL_STREAM_DRAW – Use cases</vt:lpstr>
      <vt:lpstr>Summary of Use Cases</vt:lpstr>
      <vt:lpstr>Vertex shader</vt:lpstr>
      <vt:lpstr>A simple vertex shader</vt:lpstr>
      <vt:lpstr>Compiling a shader</vt:lpstr>
      <vt:lpstr>Check whether the compilation is failed or not.</vt:lpstr>
      <vt:lpstr>Fragment shader</vt:lpstr>
      <vt:lpstr>A simple fragment shader</vt:lpstr>
      <vt:lpstr>A shader program</vt:lpstr>
      <vt:lpstr>Steps to use the shader program</vt:lpstr>
      <vt:lpstr>Our vertex data</vt:lpstr>
      <vt:lpstr>Defining vertex attributes (tell OpenGL how our vertex data is interpreted.)</vt:lpstr>
      <vt:lpstr>Vertex Array Object (VAO)</vt:lpstr>
      <vt:lpstr>VAO in actions</vt:lpstr>
      <vt:lpstr>A simple triangle</vt:lpstr>
      <vt:lpstr>Reuse vertex data with  Element Buffer Object (EBO)</vt:lpstr>
      <vt:lpstr>EBO in actions</vt:lpstr>
      <vt:lpstr>VBO, VAO, EBO connections</vt:lpstr>
      <vt:lpstr>Examples :</vt:lpstr>
      <vt:lpstr>Basic geometry : Sphere</vt:lpstr>
      <vt:lpstr>Creating vertices</vt:lpstr>
      <vt:lpstr>PowerPoint Presentation</vt:lpstr>
      <vt:lpstr>Creating indices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tanaboon tongbuasirilai</dc:creator>
  <cp:lastModifiedBy>tanaboon tongbuasirilai</cp:lastModifiedBy>
  <cp:revision>1</cp:revision>
  <dcterms:created xsi:type="dcterms:W3CDTF">2024-07-02T08:16:33Z</dcterms:created>
  <dcterms:modified xsi:type="dcterms:W3CDTF">2024-10-04T06:23:29Z</dcterms:modified>
</cp:coreProperties>
</file>