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4"/>
  </p:notesMasterIdLst>
  <p:sldIdLst>
    <p:sldId id="256" r:id="rId3"/>
    <p:sldId id="257" r:id="rId4"/>
    <p:sldId id="304" r:id="rId5"/>
    <p:sldId id="305" r:id="rId6"/>
    <p:sldId id="343" r:id="rId7"/>
    <p:sldId id="377" r:id="rId8"/>
    <p:sldId id="344" r:id="rId9"/>
    <p:sldId id="356" r:id="rId10"/>
    <p:sldId id="355" r:id="rId11"/>
    <p:sldId id="354" r:id="rId12"/>
    <p:sldId id="353" r:id="rId13"/>
    <p:sldId id="352" r:id="rId14"/>
    <p:sldId id="351" r:id="rId15"/>
    <p:sldId id="350" r:id="rId16"/>
    <p:sldId id="348" r:id="rId17"/>
    <p:sldId id="357" r:id="rId18"/>
    <p:sldId id="349" r:id="rId19"/>
    <p:sldId id="347" r:id="rId20"/>
    <p:sldId id="346" r:id="rId21"/>
    <p:sldId id="345" r:id="rId22"/>
    <p:sldId id="362" r:id="rId23"/>
    <p:sldId id="375" r:id="rId24"/>
    <p:sldId id="376" r:id="rId25"/>
    <p:sldId id="363" r:id="rId26"/>
    <p:sldId id="361" r:id="rId27"/>
    <p:sldId id="360" r:id="rId28"/>
    <p:sldId id="359" r:id="rId29"/>
    <p:sldId id="358" r:id="rId30"/>
    <p:sldId id="372" r:id="rId31"/>
    <p:sldId id="371" r:id="rId32"/>
    <p:sldId id="370" r:id="rId33"/>
    <p:sldId id="369" r:id="rId34"/>
    <p:sldId id="367" r:id="rId35"/>
    <p:sldId id="368" r:id="rId36"/>
    <p:sldId id="366" r:id="rId37"/>
    <p:sldId id="365" r:id="rId38"/>
    <p:sldId id="364" r:id="rId39"/>
    <p:sldId id="373" r:id="rId40"/>
    <p:sldId id="374" r:id="rId41"/>
    <p:sldId id="378" r:id="rId42"/>
    <p:sldId id="379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3A3B1B-5C05-4EB2-AE33-B08318AA445C}" v="21" dt="2024-10-11T07:15:24.6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028" autoAdjust="0"/>
  </p:normalViewPr>
  <p:slideViewPr>
    <p:cSldViewPr snapToGrid="0">
      <p:cViewPr varScale="1">
        <p:scale>
          <a:sx n="89" d="100"/>
          <a:sy n="89" d="100"/>
        </p:scale>
        <p:origin x="30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aboon tongbuasirilai" userId="3a6fbbe2-a5cd-4f36-96f1-1e3cf3325333" providerId="ADAL" clId="{509AA3B3-AAF2-474D-A3F8-A16C94656D1B}"/>
    <pc:docChg chg="undo redo custSel addSld delSld modSld sldOrd">
      <pc:chgData name="tanaboon tongbuasirilai" userId="3a6fbbe2-a5cd-4f36-96f1-1e3cf3325333" providerId="ADAL" clId="{509AA3B3-AAF2-474D-A3F8-A16C94656D1B}" dt="2024-07-07T02:41:46.749" v="4603" actId="20577"/>
      <pc:docMkLst>
        <pc:docMk/>
      </pc:docMkLst>
      <pc:sldChg chg="addSp delSp modSp new mod setBg">
        <pc:chgData name="tanaboon tongbuasirilai" userId="3a6fbbe2-a5cd-4f36-96f1-1e3cf3325333" providerId="ADAL" clId="{509AA3B3-AAF2-474D-A3F8-A16C94656D1B}" dt="2024-07-02T08:28:47.784" v="109" actId="242"/>
        <pc:sldMkLst>
          <pc:docMk/>
          <pc:sldMk cId="3814678877" sldId="256"/>
        </pc:sldMkLst>
        <pc:spChg chg="mod">
          <ac:chgData name="tanaboon tongbuasirilai" userId="3a6fbbe2-a5cd-4f36-96f1-1e3cf3325333" providerId="ADAL" clId="{509AA3B3-AAF2-474D-A3F8-A16C94656D1B}" dt="2024-07-02T08:28:21.303" v="89" actId="1076"/>
          <ac:spMkLst>
            <pc:docMk/>
            <pc:sldMk cId="3814678877" sldId="256"/>
            <ac:spMk id="2" creationId="{CBB9943A-F7B6-7A96-FD50-B7ABB10BD354}"/>
          </ac:spMkLst>
        </pc:spChg>
        <pc:spChg chg="mod">
          <ac:chgData name="tanaboon tongbuasirilai" userId="3a6fbbe2-a5cd-4f36-96f1-1e3cf3325333" providerId="ADAL" clId="{509AA3B3-AAF2-474D-A3F8-A16C94656D1B}" dt="2024-07-02T08:28:47.784" v="109" actId="242"/>
          <ac:spMkLst>
            <pc:docMk/>
            <pc:sldMk cId="3814678877" sldId="256"/>
            <ac:spMk id="3" creationId="{190B6416-97A8-EFC0-CD63-0AF5F86344AD}"/>
          </ac:spMkLst>
        </pc:spChg>
        <pc:spChg chg="add del">
          <ac:chgData name="tanaboon tongbuasirilai" userId="3a6fbbe2-a5cd-4f36-96f1-1e3cf3325333" providerId="ADAL" clId="{509AA3B3-AAF2-474D-A3F8-A16C94656D1B}" dt="2024-07-02T08:28:15.636" v="88" actId="26606"/>
          <ac:spMkLst>
            <pc:docMk/>
            <pc:sldMk cId="3814678877" sldId="256"/>
            <ac:spMk id="9" creationId="{464EC53C-35C4-4E84-AFE2-A7D081852617}"/>
          </ac:spMkLst>
        </pc:spChg>
        <pc:spChg chg="add del">
          <ac:chgData name="tanaboon tongbuasirilai" userId="3a6fbbe2-a5cd-4f36-96f1-1e3cf3325333" providerId="ADAL" clId="{509AA3B3-AAF2-474D-A3F8-A16C94656D1B}" dt="2024-07-02T08:28:15.636" v="88" actId="26606"/>
          <ac:spMkLst>
            <pc:docMk/>
            <pc:sldMk cId="3814678877" sldId="256"/>
            <ac:spMk id="11" creationId="{9A3F5928-D955-456A-97B5-AA390B8CE9D5}"/>
          </ac:spMkLst>
        </pc:spChg>
        <pc:spChg chg="add del">
          <ac:chgData name="tanaboon tongbuasirilai" userId="3a6fbbe2-a5cd-4f36-96f1-1e3cf3325333" providerId="ADAL" clId="{509AA3B3-AAF2-474D-A3F8-A16C94656D1B}" dt="2024-07-02T08:28:15.636" v="88" actId="26606"/>
          <ac:spMkLst>
            <pc:docMk/>
            <pc:sldMk cId="3814678877" sldId="256"/>
            <ac:spMk id="15" creationId="{C5CB530E-515E-412C-9DF1-5F8FFBD6F383}"/>
          </ac:spMkLst>
        </pc:spChg>
        <pc:spChg chg="add del">
          <ac:chgData name="tanaboon tongbuasirilai" userId="3a6fbbe2-a5cd-4f36-96f1-1e3cf3325333" providerId="ADAL" clId="{509AA3B3-AAF2-474D-A3F8-A16C94656D1B}" dt="2024-07-02T08:28:15.636" v="88" actId="26606"/>
          <ac:spMkLst>
            <pc:docMk/>
            <pc:sldMk cId="3814678877" sldId="256"/>
            <ac:spMk id="17" creationId="{712D4376-A578-4FF1-94FC-245E7A6A489F}"/>
          </ac:spMkLst>
        </pc:spChg>
        <pc:spChg chg="add del">
          <ac:chgData name="tanaboon tongbuasirilai" userId="3a6fbbe2-a5cd-4f36-96f1-1e3cf3325333" providerId="ADAL" clId="{509AA3B3-AAF2-474D-A3F8-A16C94656D1B}" dt="2024-07-02T08:28:15.636" v="88" actId="26606"/>
          <ac:spMkLst>
            <pc:docMk/>
            <pc:sldMk cId="3814678877" sldId="256"/>
            <ac:spMk id="19" creationId="{AEA7509D-F04F-40CB-A0B3-EEF16499CC9F}"/>
          </ac:spMkLst>
        </pc:spChg>
        <pc:spChg chg="add">
          <ac:chgData name="tanaboon tongbuasirilai" userId="3a6fbbe2-a5cd-4f36-96f1-1e3cf3325333" providerId="ADAL" clId="{509AA3B3-AAF2-474D-A3F8-A16C94656D1B}" dt="2024-07-02T08:28:15.636" v="88" actId="26606"/>
          <ac:spMkLst>
            <pc:docMk/>
            <pc:sldMk cId="3814678877" sldId="256"/>
            <ac:spMk id="24" creationId="{464EC53C-35C4-4E84-AFE2-A7D081852617}"/>
          </ac:spMkLst>
        </pc:spChg>
        <pc:spChg chg="add">
          <ac:chgData name="tanaboon tongbuasirilai" userId="3a6fbbe2-a5cd-4f36-96f1-1e3cf3325333" providerId="ADAL" clId="{509AA3B3-AAF2-474D-A3F8-A16C94656D1B}" dt="2024-07-02T08:28:15.636" v="88" actId="26606"/>
          <ac:spMkLst>
            <pc:docMk/>
            <pc:sldMk cId="3814678877" sldId="256"/>
            <ac:spMk id="26" creationId="{9A3F5928-D955-456A-97B5-AA390B8CE9D5}"/>
          </ac:spMkLst>
        </pc:spChg>
        <pc:spChg chg="add">
          <ac:chgData name="tanaboon tongbuasirilai" userId="3a6fbbe2-a5cd-4f36-96f1-1e3cf3325333" providerId="ADAL" clId="{509AA3B3-AAF2-474D-A3F8-A16C94656D1B}" dt="2024-07-02T08:28:15.636" v="88" actId="26606"/>
          <ac:spMkLst>
            <pc:docMk/>
            <pc:sldMk cId="3814678877" sldId="256"/>
            <ac:spMk id="30" creationId="{C5CB530E-515E-412C-9DF1-5F8FFBD6F383}"/>
          </ac:spMkLst>
        </pc:spChg>
        <pc:spChg chg="add">
          <ac:chgData name="tanaboon tongbuasirilai" userId="3a6fbbe2-a5cd-4f36-96f1-1e3cf3325333" providerId="ADAL" clId="{509AA3B3-AAF2-474D-A3F8-A16C94656D1B}" dt="2024-07-02T08:28:15.636" v="88" actId="26606"/>
          <ac:spMkLst>
            <pc:docMk/>
            <pc:sldMk cId="3814678877" sldId="256"/>
            <ac:spMk id="32" creationId="{712D4376-A578-4FF1-94FC-245E7A6A489F}"/>
          </ac:spMkLst>
        </pc:spChg>
        <pc:spChg chg="add">
          <ac:chgData name="tanaboon tongbuasirilai" userId="3a6fbbe2-a5cd-4f36-96f1-1e3cf3325333" providerId="ADAL" clId="{509AA3B3-AAF2-474D-A3F8-A16C94656D1B}" dt="2024-07-02T08:28:15.636" v="88" actId="26606"/>
          <ac:spMkLst>
            <pc:docMk/>
            <pc:sldMk cId="3814678877" sldId="256"/>
            <ac:spMk id="34" creationId="{AEA7509D-F04F-40CB-A0B3-EEF16499CC9F}"/>
          </ac:spMkLst>
        </pc:spChg>
        <pc:picChg chg="add">
          <ac:chgData name="tanaboon tongbuasirilai" userId="3a6fbbe2-a5cd-4f36-96f1-1e3cf3325333" providerId="ADAL" clId="{509AA3B3-AAF2-474D-A3F8-A16C94656D1B}" dt="2024-07-02T08:27:53.201" v="79" actId="26606"/>
          <ac:picMkLst>
            <pc:docMk/>
            <pc:sldMk cId="3814678877" sldId="256"/>
            <ac:picMk id="5" creationId="{2BBA12E9-3C44-13A5-70BA-E095E9284B2B}"/>
          </ac:picMkLst>
        </pc:picChg>
        <pc:cxnChg chg="add del">
          <ac:chgData name="tanaboon tongbuasirilai" userId="3a6fbbe2-a5cd-4f36-96f1-1e3cf3325333" providerId="ADAL" clId="{509AA3B3-AAF2-474D-A3F8-A16C94656D1B}" dt="2024-07-02T08:28:15.636" v="88" actId="26606"/>
          <ac:cxnSpMkLst>
            <pc:docMk/>
            <pc:sldMk cId="3814678877" sldId="256"/>
            <ac:cxnSpMk id="13" creationId="{56020367-4FD5-4596-8E10-C5F095CD8DBF}"/>
          </ac:cxnSpMkLst>
        </pc:cxnChg>
        <pc:cxnChg chg="add">
          <ac:chgData name="tanaboon tongbuasirilai" userId="3a6fbbe2-a5cd-4f36-96f1-1e3cf3325333" providerId="ADAL" clId="{509AA3B3-AAF2-474D-A3F8-A16C94656D1B}" dt="2024-07-02T08:28:15.636" v="88" actId="26606"/>
          <ac:cxnSpMkLst>
            <pc:docMk/>
            <pc:sldMk cId="3814678877" sldId="256"/>
            <ac:cxnSpMk id="28" creationId="{56020367-4FD5-4596-8E10-C5F095CD8DBF}"/>
          </ac:cxnSpMkLst>
        </pc:cxnChg>
      </pc:sldChg>
      <pc:sldChg chg="addSp delSp modSp new mod">
        <pc:chgData name="tanaboon tongbuasirilai" userId="3a6fbbe2-a5cd-4f36-96f1-1e3cf3325333" providerId="ADAL" clId="{509AA3B3-AAF2-474D-A3F8-A16C94656D1B}" dt="2024-07-07T02:40:14.501" v="4589" actId="20577"/>
        <pc:sldMkLst>
          <pc:docMk/>
          <pc:sldMk cId="197051612" sldId="257"/>
        </pc:sldMkLst>
        <pc:spChg chg="mod">
          <ac:chgData name="tanaboon tongbuasirilai" userId="3a6fbbe2-a5cd-4f36-96f1-1e3cf3325333" providerId="ADAL" clId="{509AA3B3-AAF2-474D-A3F8-A16C94656D1B}" dt="2024-07-04T07:54:19.720" v="2777" actId="20577"/>
          <ac:spMkLst>
            <pc:docMk/>
            <pc:sldMk cId="197051612" sldId="257"/>
            <ac:spMk id="2" creationId="{E3B043DE-EE15-C09C-C77C-37D112AC6C33}"/>
          </ac:spMkLst>
        </pc:spChg>
        <pc:spChg chg="mod">
          <ac:chgData name="tanaboon tongbuasirilai" userId="3a6fbbe2-a5cd-4f36-96f1-1e3cf3325333" providerId="ADAL" clId="{509AA3B3-AAF2-474D-A3F8-A16C94656D1B}" dt="2024-07-07T02:40:14.501" v="4589" actId="20577"/>
          <ac:spMkLst>
            <pc:docMk/>
            <pc:sldMk cId="197051612" sldId="257"/>
            <ac:spMk id="3" creationId="{70A2CE47-685E-4779-F0CC-B16F75A8CBD6}"/>
          </ac:spMkLst>
        </pc:spChg>
        <pc:spChg chg="add del">
          <ac:chgData name="tanaboon tongbuasirilai" userId="3a6fbbe2-a5cd-4f36-96f1-1e3cf3325333" providerId="ADAL" clId="{509AA3B3-AAF2-474D-A3F8-A16C94656D1B}" dt="2024-07-02T08:32:42.793" v="135" actId="22"/>
          <ac:spMkLst>
            <pc:docMk/>
            <pc:sldMk cId="197051612" sldId="257"/>
            <ac:spMk id="5" creationId="{C98F0F21-8784-712B-524E-7905E00E4084}"/>
          </ac:spMkLst>
        </pc:spChg>
        <pc:spChg chg="add mod">
          <ac:chgData name="tanaboon tongbuasirilai" userId="3a6fbbe2-a5cd-4f36-96f1-1e3cf3325333" providerId="ADAL" clId="{509AA3B3-AAF2-474D-A3F8-A16C94656D1B}" dt="2024-07-02T08:33:16.270" v="185" actId="1076"/>
          <ac:spMkLst>
            <pc:docMk/>
            <pc:sldMk cId="197051612" sldId="257"/>
            <ac:spMk id="7" creationId="{77CCFDB2-EBC5-62AD-2D98-1F9541A3239A}"/>
          </ac:spMkLst>
        </pc:spChg>
      </pc:sldChg>
      <pc:sldChg chg="addSp delSp modSp add del mod setBg delDesignElem">
        <pc:chgData name="tanaboon tongbuasirilai" userId="3a6fbbe2-a5cd-4f36-96f1-1e3cf3325333" providerId="ADAL" clId="{509AA3B3-AAF2-474D-A3F8-A16C94656D1B}" dt="2024-07-02T08:29:59.799" v="115"/>
        <pc:sldMkLst>
          <pc:docMk/>
          <pc:sldMk cId="4100901819" sldId="284"/>
        </pc:sldMkLst>
        <pc:spChg chg="mod">
          <ac:chgData name="tanaboon tongbuasirilai" userId="3a6fbbe2-a5cd-4f36-96f1-1e3cf3325333" providerId="ADAL" clId="{509AA3B3-AAF2-474D-A3F8-A16C94656D1B}" dt="2024-07-02T08:29:59.774" v="114"/>
          <ac:spMkLst>
            <pc:docMk/>
            <pc:sldMk cId="4100901819" sldId="284"/>
            <ac:spMk id="3" creationId="{34D8199B-3EA5-535C-CB6B-49E8847AB41B}"/>
          </ac:spMkLst>
        </pc:spChg>
        <pc:spChg chg="add del">
          <ac:chgData name="tanaboon tongbuasirilai" userId="3a6fbbe2-a5cd-4f36-96f1-1e3cf3325333" providerId="ADAL" clId="{509AA3B3-AAF2-474D-A3F8-A16C94656D1B}" dt="2024-07-02T08:29:59.774" v="114"/>
          <ac:spMkLst>
            <pc:docMk/>
            <pc:sldMk cId="4100901819" sldId="284"/>
            <ac:spMk id="8" creationId="{C33976D1-3430-450C-A978-87A9A6E8E71F}"/>
          </ac:spMkLst>
        </pc:spChg>
        <pc:spChg chg="add del">
          <ac:chgData name="tanaboon tongbuasirilai" userId="3a6fbbe2-a5cd-4f36-96f1-1e3cf3325333" providerId="ADAL" clId="{509AA3B3-AAF2-474D-A3F8-A16C94656D1B}" dt="2024-07-02T08:29:59.774" v="114"/>
          <ac:spMkLst>
            <pc:docMk/>
            <pc:sldMk cId="4100901819" sldId="284"/>
            <ac:spMk id="10" creationId="{7D6AAC78-7D86-415A-ADC1-2B474807960C}"/>
          </ac:spMkLst>
        </pc:spChg>
        <pc:spChg chg="add del">
          <ac:chgData name="tanaboon tongbuasirilai" userId="3a6fbbe2-a5cd-4f36-96f1-1e3cf3325333" providerId="ADAL" clId="{509AA3B3-AAF2-474D-A3F8-A16C94656D1B}" dt="2024-07-02T08:29:59.774" v="114"/>
          <ac:spMkLst>
            <pc:docMk/>
            <pc:sldMk cId="4100901819" sldId="284"/>
            <ac:spMk id="12" creationId="{F2A658D9-F185-44F1-BA33-D50320D1D078}"/>
          </ac:spMkLst>
        </pc:spChg>
      </pc:sldChg>
      <pc:sldChg chg="addSp delSp add del setBg delDesignElem">
        <pc:chgData name="tanaboon tongbuasirilai" userId="3a6fbbe2-a5cd-4f36-96f1-1e3cf3325333" providerId="ADAL" clId="{509AA3B3-AAF2-474D-A3F8-A16C94656D1B}" dt="2024-07-02T08:30:13.138" v="120"/>
        <pc:sldMkLst>
          <pc:docMk/>
          <pc:sldMk cId="2121230393" sldId="300"/>
        </pc:sldMkLst>
        <pc:spChg chg="add del">
          <ac:chgData name="tanaboon tongbuasirilai" userId="3a6fbbe2-a5cd-4f36-96f1-1e3cf3325333" providerId="ADAL" clId="{509AA3B3-AAF2-474D-A3F8-A16C94656D1B}" dt="2024-07-02T08:30:13.114" v="119"/>
          <ac:spMkLst>
            <pc:docMk/>
            <pc:sldMk cId="2121230393" sldId="300"/>
            <ac:spMk id="10" creationId="{6EDED847-34F1-4353-AA83-1525E9E40671}"/>
          </ac:spMkLst>
        </pc:spChg>
      </pc:sldChg>
      <pc:sldChg chg="addSp delSp add del setBg delDesignElem">
        <pc:chgData name="tanaboon tongbuasirilai" userId="3a6fbbe2-a5cd-4f36-96f1-1e3cf3325333" providerId="ADAL" clId="{509AA3B3-AAF2-474D-A3F8-A16C94656D1B}" dt="2024-07-02T08:30:13.138" v="120"/>
        <pc:sldMkLst>
          <pc:docMk/>
          <pc:sldMk cId="671618872" sldId="301"/>
        </pc:sldMkLst>
        <pc:spChg chg="add del">
          <ac:chgData name="tanaboon tongbuasirilai" userId="3a6fbbe2-a5cd-4f36-96f1-1e3cf3325333" providerId="ADAL" clId="{509AA3B3-AAF2-474D-A3F8-A16C94656D1B}" dt="2024-07-02T08:30:13.114" v="119"/>
          <ac:spMkLst>
            <pc:docMk/>
            <pc:sldMk cId="671618872" sldId="301"/>
            <ac:spMk id="1031" creationId="{5CEBAAEF-3E73-4D85-9A3C-E40FEAFAEE6C}"/>
          </ac:spMkLst>
        </pc:spChg>
      </pc:sldChg>
      <pc:sldChg chg="new del">
        <pc:chgData name="tanaboon tongbuasirilai" userId="3a6fbbe2-a5cd-4f36-96f1-1e3cf3325333" providerId="ADAL" clId="{509AA3B3-AAF2-474D-A3F8-A16C94656D1B}" dt="2024-07-02T08:33:27.521" v="188" actId="47"/>
        <pc:sldMkLst>
          <pc:docMk/>
          <pc:sldMk cId="3553876826" sldId="302"/>
        </pc:sldMkLst>
      </pc:sldChg>
      <pc:sldChg chg="add del">
        <pc:chgData name="tanaboon tongbuasirilai" userId="3a6fbbe2-a5cd-4f36-96f1-1e3cf3325333" providerId="ADAL" clId="{509AA3B3-AAF2-474D-A3F8-A16C94656D1B}" dt="2024-07-02T08:33:59.440" v="193" actId="47"/>
        <pc:sldMkLst>
          <pc:docMk/>
          <pc:sldMk cId="1149655706" sldId="303"/>
        </pc:sldMkLst>
      </pc:sldChg>
      <pc:sldChg chg="addSp modSp new mod ord setBg modNotesTx">
        <pc:chgData name="tanaboon tongbuasirilai" userId="3a6fbbe2-a5cd-4f36-96f1-1e3cf3325333" providerId="ADAL" clId="{509AA3B3-AAF2-474D-A3F8-A16C94656D1B}" dt="2024-07-02T08:43:44.439" v="248" actId="27636"/>
        <pc:sldMkLst>
          <pc:docMk/>
          <pc:sldMk cId="3564680050" sldId="304"/>
        </pc:sldMkLst>
        <pc:spChg chg="mod">
          <ac:chgData name="tanaboon tongbuasirilai" userId="3a6fbbe2-a5cd-4f36-96f1-1e3cf3325333" providerId="ADAL" clId="{509AA3B3-AAF2-474D-A3F8-A16C94656D1B}" dt="2024-07-02T08:35:31.885" v="210" actId="20577"/>
          <ac:spMkLst>
            <pc:docMk/>
            <pc:sldMk cId="3564680050" sldId="304"/>
            <ac:spMk id="2" creationId="{975217A7-8F9C-B39D-BAEE-B6F2DA653DD6}"/>
          </ac:spMkLst>
        </pc:spChg>
        <pc:spChg chg="mod">
          <ac:chgData name="tanaboon tongbuasirilai" userId="3a6fbbe2-a5cd-4f36-96f1-1e3cf3325333" providerId="ADAL" clId="{509AA3B3-AAF2-474D-A3F8-A16C94656D1B}" dt="2024-07-02T08:43:44.439" v="248" actId="27636"/>
          <ac:spMkLst>
            <pc:docMk/>
            <pc:sldMk cId="3564680050" sldId="304"/>
            <ac:spMk id="3" creationId="{9F6FC210-EF15-485B-DAD5-A1039145AD9E}"/>
          </ac:spMkLst>
        </pc:spChg>
        <pc:spChg chg="add">
          <ac:chgData name="tanaboon tongbuasirilai" userId="3a6fbbe2-a5cd-4f36-96f1-1e3cf3325333" providerId="ADAL" clId="{509AA3B3-AAF2-474D-A3F8-A16C94656D1B}" dt="2024-07-02T08:43:35.572" v="246"/>
          <ac:spMkLst>
            <pc:docMk/>
            <pc:sldMk cId="3564680050" sldId="304"/>
            <ac:spMk id="4" creationId="{5C4D7C6E-0CDA-722F-3684-CC792E394DBD}"/>
          </ac:spMkLst>
        </pc:spChg>
        <pc:spChg chg="add">
          <ac:chgData name="tanaboon tongbuasirilai" userId="3a6fbbe2-a5cd-4f36-96f1-1e3cf3325333" providerId="ADAL" clId="{509AA3B3-AAF2-474D-A3F8-A16C94656D1B}" dt="2024-07-02T08:33:53.737" v="190" actId="26606"/>
          <ac:spMkLst>
            <pc:docMk/>
            <pc:sldMk cId="3564680050" sldId="304"/>
            <ac:spMk id="8" creationId="{B6CDA21F-E7AF-4C75-8395-33F58D5B0E45}"/>
          </ac:spMkLst>
        </pc:spChg>
        <pc:spChg chg="add">
          <ac:chgData name="tanaboon tongbuasirilai" userId="3a6fbbe2-a5cd-4f36-96f1-1e3cf3325333" providerId="ADAL" clId="{509AA3B3-AAF2-474D-A3F8-A16C94656D1B}" dt="2024-07-02T08:33:53.737" v="190" actId="26606"/>
          <ac:spMkLst>
            <pc:docMk/>
            <pc:sldMk cId="3564680050" sldId="304"/>
            <ac:spMk id="15" creationId="{D5B0017B-2ECA-49AF-B397-DC140825DF8D}"/>
          </ac:spMkLst>
        </pc:spChg>
        <pc:grpChg chg="add">
          <ac:chgData name="tanaboon tongbuasirilai" userId="3a6fbbe2-a5cd-4f36-96f1-1e3cf3325333" providerId="ADAL" clId="{509AA3B3-AAF2-474D-A3F8-A16C94656D1B}" dt="2024-07-02T08:33:53.737" v="190" actId="26606"/>
          <ac:grpSpMkLst>
            <pc:docMk/>
            <pc:sldMk cId="3564680050" sldId="304"/>
            <ac:grpSpMk id="10" creationId="{AE1C45F0-260A-458C-96ED-C1F6D2151219}"/>
          </ac:grpSpMkLst>
        </pc:grpChg>
        <pc:cxnChg chg="add">
          <ac:chgData name="tanaboon tongbuasirilai" userId="3a6fbbe2-a5cd-4f36-96f1-1e3cf3325333" providerId="ADAL" clId="{509AA3B3-AAF2-474D-A3F8-A16C94656D1B}" dt="2024-07-02T08:33:53.737" v="190" actId="26606"/>
          <ac:cxnSpMkLst>
            <pc:docMk/>
            <pc:sldMk cId="3564680050" sldId="304"/>
            <ac:cxnSpMk id="17" creationId="{6CF1BAF6-AD41-4082-B212-8A1F9A2E8779}"/>
          </ac:cxnSpMkLst>
        </pc:cxnChg>
      </pc:sldChg>
      <pc:sldChg chg="addSp modSp new mod setBg">
        <pc:chgData name="tanaboon tongbuasirilai" userId="3a6fbbe2-a5cd-4f36-96f1-1e3cf3325333" providerId="ADAL" clId="{509AA3B3-AAF2-474D-A3F8-A16C94656D1B}" dt="2024-07-03T05:49:26.131" v="590" actId="26606"/>
        <pc:sldMkLst>
          <pc:docMk/>
          <pc:sldMk cId="1382598167" sldId="305"/>
        </pc:sldMkLst>
        <pc:spChg chg="mod">
          <ac:chgData name="tanaboon tongbuasirilai" userId="3a6fbbe2-a5cd-4f36-96f1-1e3cf3325333" providerId="ADAL" clId="{509AA3B3-AAF2-474D-A3F8-A16C94656D1B}" dt="2024-07-03T05:49:26.131" v="590" actId="26606"/>
          <ac:spMkLst>
            <pc:docMk/>
            <pc:sldMk cId="1382598167" sldId="305"/>
            <ac:spMk id="2" creationId="{B7AEFD7E-908B-4C44-E5B3-206E1FAC6DBA}"/>
          </ac:spMkLst>
        </pc:spChg>
        <pc:spChg chg="mod">
          <ac:chgData name="tanaboon tongbuasirilai" userId="3a6fbbe2-a5cd-4f36-96f1-1e3cf3325333" providerId="ADAL" clId="{509AA3B3-AAF2-474D-A3F8-A16C94656D1B}" dt="2024-07-03T05:49:26.131" v="590" actId="26606"/>
          <ac:spMkLst>
            <pc:docMk/>
            <pc:sldMk cId="1382598167" sldId="305"/>
            <ac:spMk id="3" creationId="{31AF140B-4110-DD2A-B369-D8408B2A1773}"/>
          </ac:spMkLst>
        </pc:spChg>
        <pc:spChg chg="add">
          <ac:chgData name="tanaboon tongbuasirilai" userId="3a6fbbe2-a5cd-4f36-96f1-1e3cf3325333" providerId="ADAL" clId="{509AA3B3-AAF2-474D-A3F8-A16C94656D1B}" dt="2024-07-03T05:49:26.131" v="590" actId="26606"/>
          <ac:spMkLst>
            <pc:docMk/>
            <pc:sldMk cId="1382598167" sldId="305"/>
            <ac:spMk id="9" creationId="{3ECBE1F1-D69B-4AFA-ABD5-8E41720EF6DE}"/>
          </ac:spMkLst>
        </pc:spChg>
        <pc:spChg chg="add">
          <ac:chgData name="tanaboon tongbuasirilai" userId="3a6fbbe2-a5cd-4f36-96f1-1e3cf3325333" providerId="ADAL" clId="{509AA3B3-AAF2-474D-A3F8-A16C94656D1B}" dt="2024-07-03T05:49:26.131" v="590" actId="26606"/>
          <ac:spMkLst>
            <pc:docMk/>
            <pc:sldMk cId="1382598167" sldId="305"/>
            <ac:spMk id="11" creationId="{603A6265-E10C-4B85-9C20-E75FCAF9CC63}"/>
          </ac:spMkLst>
        </pc:spChg>
        <pc:picChg chg="add">
          <ac:chgData name="tanaboon tongbuasirilai" userId="3a6fbbe2-a5cd-4f36-96f1-1e3cf3325333" providerId="ADAL" clId="{509AA3B3-AAF2-474D-A3F8-A16C94656D1B}" dt="2024-07-03T05:49:26.131" v="590" actId="26606"/>
          <ac:picMkLst>
            <pc:docMk/>
            <pc:sldMk cId="1382598167" sldId="305"/>
            <ac:picMk id="5" creationId="{94C6BFA4-F867-E7A6-C3D3-39107605ACA2}"/>
          </ac:picMkLst>
        </pc:picChg>
      </pc:sldChg>
      <pc:sldChg chg="addSp modSp new mod setBg">
        <pc:chgData name="tanaboon tongbuasirilai" userId="3a6fbbe2-a5cd-4f36-96f1-1e3cf3325333" providerId="ADAL" clId="{509AA3B3-AAF2-474D-A3F8-A16C94656D1B}" dt="2024-07-03T05:49:34.370" v="591" actId="26606"/>
        <pc:sldMkLst>
          <pc:docMk/>
          <pc:sldMk cId="354347956" sldId="306"/>
        </pc:sldMkLst>
        <pc:spChg chg="mod">
          <ac:chgData name="tanaboon tongbuasirilai" userId="3a6fbbe2-a5cd-4f36-96f1-1e3cf3325333" providerId="ADAL" clId="{509AA3B3-AAF2-474D-A3F8-A16C94656D1B}" dt="2024-07-03T05:49:34.370" v="591" actId="26606"/>
          <ac:spMkLst>
            <pc:docMk/>
            <pc:sldMk cId="354347956" sldId="306"/>
            <ac:spMk id="2" creationId="{A8FDA2C8-72E4-BA8F-0C8C-89CDD7E42BA1}"/>
          </ac:spMkLst>
        </pc:spChg>
        <pc:spChg chg="mod">
          <ac:chgData name="tanaboon tongbuasirilai" userId="3a6fbbe2-a5cd-4f36-96f1-1e3cf3325333" providerId="ADAL" clId="{509AA3B3-AAF2-474D-A3F8-A16C94656D1B}" dt="2024-07-03T05:49:34.370" v="591" actId="26606"/>
          <ac:spMkLst>
            <pc:docMk/>
            <pc:sldMk cId="354347956" sldId="306"/>
            <ac:spMk id="3" creationId="{0122634A-18BC-41A4-7512-C5C2D7F85949}"/>
          </ac:spMkLst>
        </pc:spChg>
        <pc:spChg chg="add">
          <ac:chgData name="tanaboon tongbuasirilai" userId="3a6fbbe2-a5cd-4f36-96f1-1e3cf3325333" providerId="ADAL" clId="{509AA3B3-AAF2-474D-A3F8-A16C94656D1B}" dt="2024-07-03T05:49:34.370" v="591" actId="26606"/>
          <ac:spMkLst>
            <pc:docMk/>
            <pc:sldMk cId="354347956" sldId="306"/>
            <ac:spMk id="8" creationId="{1709F1D5-B0F1-4714-A239-E5B61C161915}"/>
          </ac:spMkLst>
        </pc:spChg>
        <pc:spChg chg="add">
          <ac:chgData name="tanaboon tongbuasirilai" userId="3a6fbbe2-a5cd-4f36-96f1-1e3cf3325333" providerId="ADAL" clId="{509AA3B3-AAF2-474D-A3F8-A16C94656D1B}" dt="2024-07-03T05:49:34.370" v="591" actId="26606"/>
          <ac:spMkLst>
            <pc:docMk/>
            <pc:sldMk cId="354347956" sldId="306"/>
            <ac:spMk id="10" creationId="{228FB460-D3FF-4440-A020-05982A09E517}"/>
          </ac:spMkLst>
        </pc:spChg>
        <pc:spChg chg="add">
          <ac:chgData name="tanaboon tongbuasirilai" userId="3a6fbbe2-a5cd-4f36-96f1-1e3cf3325333" providerId="ADAL" clId="{509AA3B3-AAF2-474D-A3F8-A16C94656D1B}" dt="2024-07-03T05:49:34.370" v="591" actId="26606"/>
          <ac:spMkLst>
            <pc:docMk/>
            <pc:sldMk cId="354347956" sldId="306"/>
            <ac:spMk id="12" creationId="{14847E93-7DC1-4D4B-8829-B19AA7137C50}"/>
          </ac:spMkLst>
        </pc:spChg>
        <pc:spChg chg="add">
          <ac:chgData name="tanaboon tongbuasirilai" userId="3a6fbbe2-a5cd-4f36-96f1-1e3cf3325333" providerId="ADAL" clId="{509AA3B3-AAF2-474D-A3F8-A16C94656D1B}" dt="2024-07-03T05:49:34.370" v="591" actId="26606"/>
          <ac:spMkLst>
            <pc:docMk/>
            <pc:sldMk cId="354347956" sldId="306"/>
            <ac:spMk id="14" creationId="{5566D6E1-03A1-4D73-A4E0-35D74D568A04}"/>
          </ac:spMkLst>
        </pc:spChg>
        <pc:spChg chg="add">
          <ac:chgData name="tanaboon tongbuasirilai" userId="3a6fbbe2-a5cd-4f36-96f1-1e3cf3325333" providerId="ADAL" clId="{509AA3B3-AAF2-474D-A3F8-A16C94656D1B}" dt="2024-07-03T05:49:34.370" v="591" actId="26606"/>
          <ac:spMkLst>
            <pc:docMk/>
            <pc:sldMk cId="354347956" sldId="306"/>
            <ac:spMk id="16" creationId="{9F835A99-04AC-494A-A572-AFE8413CC938}"/>
          </ac:spMkLst>
        </pc:spChg>
        <pc:spChg chg="add">
          <ac:chgData name="tanaboon tongbuasirilai" userId="3a6fbbe2-a5cd-4f36-96f1-1e3cf3325333" providerId="ADAL" clId="{509AA3B3-AAF2-474D-A3F8-A16C94656D1B}" dt="2024-07-03T05:49:34.370" v="591" actId="26606"/>
          <ac:spMkLst>
            <pc:docMk/>
            <pc:sldMk cId="354347956" sldId="306"/>
            <ac:spMk id="18" creationId="{7B786209-1B0B-4CA9-9BDD-F7327066A84D}"/>
          </ac:spMkLst>
        </pc:spChg>
        <pc:spChg chg="add">
          <ac:chgData name="tanaboon tongbuasirilai" userId="3a6fbbe2-a5cd-4f36-96f1-1e3cf3325333" providerId="ADAL" clId="{509AA3B3-AAF2-474D-A3F8-A16C94656D1B}" dt="2024-07-03T05:49:34.370" v="591" actId="26606"/>
          <ac:spMkLst>
            <pc:docMk/>
            <pc:sldMk cId="354347956" sldId="306"/>
            <ac:spMk id="20" creationId="{2D2964BB-484D-45AE-AD66-D407D0629652}"/>
          </ac:spMkLst>
        </pc:spChg>
        <pc:spChg chg="add">
          <ac:chgData name="tanaboon tongbuasirilai" userId="3a6fbbe2-a5cd-4f36-96f1-1e3cf3325333" providerId="ADAL" clId="{509AA3B3-AAF2-474D-A3F8-A16C94656D1B}" dt="2024-07-03T05:49:34.370" v="591" actId="26606"/>
          <ac:spMkLst>
            <pc:docMk/>
            <pc:sldMk cId="354347956" sldId="306"/>
            <ac:spMk id="22" creationId="{6691AC69-A76E-4DAB-B565-468B6B87ACF3}"/>
          </ac:spMkLst>
        </pc:spChg>
      </pc:sldChg>
      <pc:sldChg chg="addSp delSp modSp new mod setBg">
        <pc:chgData name="tanaboon tongbuasirilai" userId="3a6fbbe2-a5cd-4f36-96f1-1e3cf3325333" providerId="ADAL" clId="{509AA3B3-AAF2-474D-A3F8-A16C94656D1B}" dt="2024-07-03T06:07:04.249" v="617" actId="1076"/>
        <pc:sldMkLst>
          <pc:docMk/>
          <pc:sldMk cId="2192579450" sldId="307"/>
        </pc:sldMkLst>
        <pc:spChg chg="mod">
          <ac:chgData name="tanaboon tongbuasirilai" userId="3a6fbbe2-a5cd-4f36-96f1-1e3cf3325333" providerId="ADAL" clId="{509AA3B3-AAF2-474D-A3F8-A16C94656D1B}" dt="2024-07-03T06:06:39.363" v="610" actId="26606"/>
          <ac:spMkLst>
            <pc:docMk/>
            <pc:sldMk cId="2192579450" sldId="307"/>
            <ac:spMk id="2" creationId="{7E65B226-D14E-AA03-001F-2710C45927A7}"/>
          </ac:spMkLst>
        </pc:spChg>
        <pc:spChg chg="add del mod">
          <ac:chgData name="tanaboon tongbuasirilai" userId="3a6fbbe2-a5cd-4f36-96f1-1e3cf3325333" providerId="ADAL" clId="{509AA3B3-AAF2-474D-A3F8-A16C94656D1B}" dt="2024-07-03T06:07:00.851" v="615" actId="14100"/>
          <ac:spMkLst>
            <pc:docMk/>
            <pc:sldMk cId="2192579450" sldId="307"/>
            <ac:spMk id="3" creationId="{CC588896-8517-12A3-46F2-93C250C132F4}"/>
          </ac:spMkLst>
        </pc:spChg>
        <pc:spChg chg="add mod">
          <ac:chgData name="tanaboon tongbuasirilai" userId="3a6fbbe2-a5cd-4f36-96f1-1e3cf3325333" providerId="ADAL" clId="{509AA3B3-AAF2-474D-A3F8-A16C94656D1B}" dt="2024-07-03T06:05:13.332" v="595"/>
          <ac:spMkLst>
            <pc:docMk/>
            <pc:sldMk cId="2192579450" sldId="307"/>
            <ac:spMk id="6" creationId="{8B0340DF-A0A6-1823-9565-DAF4C015E028}"/>
          </ac:spMkLst>
        </pc:spChg>
        <pc:spChg chg="add">
          <ac:chgData name="tanaboon tongbuasirilai" userId="3a6fbbe2-a5cd-4f36-96f1-1e3cf3325333" providerId="ADAL" clId="{509AA3B3-AAF2-474D-A3F8-A16C94656D1B}" dt="2024-07-03T06:06:39.363" v="610" actId="26606"/>
          <ac:spMkLst>
            <pc:docMk/>
            <pc:sldMk cId="2192579450" sldId="307"/>
            <ac:spMk id="10" creationId="{058A14AF-9FB5-4CC7-BA35-E8E85D3EDF0E}"/>
          </ac:spMkLst>
        </pc:spChg>
        <pc:spChg chg="add">
          <ac:chgData name="tanaboon tongbuasirilai" userId="3a6fbbe2-a5cd-4f36-96f1-1e3cf3325333" providerId="ADAL" clId="{509AA3B3-AAF2-474D-A3F8-A16C94656D1B}" dt="2024-07-03T06:06:39.363" v="610" actId="26606"/>
          <ac:spMkLst>
            <pc:docMk/>
            <pc:sldMk cId="2192579450" sldId="307"/>
            <ac:spMk id="12" creationId="{3A9A4357-BD1D-4622-A4FE-766E6AB8DE84}"/>
          </ac:spMkLst>
        </pc:spChg>
        <pc:spChg chg="add">
          <ac:chgData name="tanaboon tongbuasirilai" userId="3a6fbbe2-a5cd-4f36-96f1-1e3cf3325333" providerId="ADAL" clId="{509AA3B3-AAF2-474D-A3F8-A16C94656D1B}" dt="2024-07-03T06:06:39.363" v="610" actId="26606"/>
          <ac:spMkLst>
            <pc:docMk/>
            <pc:sldMk cId="2192579450" sldId="307"/>
            <ac:spMk id="14" creationId="{E659831F-0D9A-4C63-9EBB-8435B85A440F}"/>
          </ac:spMkLst>
        </pc:spChg>
        <pc:spChg chg="add">
          <ac:chgData name="tanaboon tongbuasirilai" userId="3a6fbbe2-a5cd-4f36-96f1-1e3cf3325333" providerId="ADAL" clId="{509AA3B3-AAF2-474D-A3F8-A16C94656D1B}" dt="2024-07-03T06:06:39.363" v="610" actId="26606"/>
          <ac:spMkLst>
            <pc:docMk/>
            <pc:sldMk cId="2192579450" sldId="307"/>
            <ac:spMk id="16" creationId="{E6995CE5-F890-4ABA-82A2-26507CE8D2A3}"/>
          </ac:spMkLst>
        </pc:spChg>
        <pc:picChg chg="add mod">
          <ac:chgData name="tanaboon tongbuasirilai" userId="3a6fbbe2-a5cd-4f36-96f1-1e3cf3325333" providerId="ADAL" clId="{509AA3B3-AAF2-474D-A3F8-A16C94656D1B}" dt="2024-07-03T06:07:04.249" v="617" actId="1076"/>
          <ac:picMkLst>
            <pc:docMk/>
            <pc:sldMk cId="2192579450" sldId="307"/>
            <ac:picMk id="5" creationId="{4764D720-E671-6799-2083-927F9BE01BB8}"/>
          </ac:picMkLst>
        </pc:picChg>
      </pc:sldChg>
      <pc:sldChg chg="addSp delSp modSp new mod setBg">
        <pc:chgData name="tanaboon tongbuasirilai" userId="3a6fbbe2-a5cd-4f36-96f1-1e3cf3325333" providerId="ADAL" clId="{509AA3B3-AAF2-474D-A3F8-A16C94656D1B}" dt="2024-07-03T08:18:21.745" v="771" actId="1076"/>
        <pc:sldMkLst>
          <pc:docMk/>
          <pc:sldMk cId="529422253" sldId="308"/>
        </pc:sldMkLst>
        <pc:spChg chg="mod">
          <ac:chgData name="tanaboon tongbuasirilai" userId="3a6fbbe2-a5cd-4f36-96f1-1e3cf3325333" providerId="ADAL" clId="{509AA3B3-AAF2-474D-A3F8-A16C94656D1B}" dt="2024-07-03T08:18:16.688" v="769" actId="26606"/>
          <ac:spMkLst>
            <pc:docMk/>
            <pc:sldMk cId="529422253" sldId="308"/>
            <ac:spMk id="2" creationId="{6C4BD936-D757-93AA-17DE-7611FEF2D5C7}"/>
          </ac:spMkLst>
        </pc:spChg>
        <pc:spChg chg="mod">
          <ac:chgData name="tanaboon tongbuasirilai" userId="3a6fbbe2-a5cd-4f36-96f1-1e3cf3325333" providerId="ADAL" clId="{509AA3B3-AAF2-474D-A3F8-A16C94656D1B}" dt="2024-07-03T08:18:16.688" v="769" actId="26606"/>
          <ac:spMkLst>
            <pc:docMk/>
            <pc:sldMk cId="529422253" sldId="308"/>
            <ac:spMk id="3" creationId="{CAAEADE0-041F-7234-36DB-BFA02FBFE8C6}"/>
          </ac:spMkLst>
        </pc:spChg>
        <pc:spChg chg="add del">
          <ac:chgData name="tanaboon tongbuasirilai" userId="3a6fbbe2-a5cd-4f36-96f1-1e3cf3325333" providerId="ADAL" clId="{509AA3B3-AAF2-474D-A3F8-A16C94656D1B}" dt="2024-07-03T07:04:16.574" v="689" actId="22"/>
          <ac:spMkLst>
            <pc:docMk/>
            <pc:sldMk cId="529422253" sldId="308"/>
            <ac:spMk id="5" creationId="{EBCA2D53-6C76-0DEB-3934-C2E9F82E7BC6}"/>
          </ac:spMkLst>
        </pc:spChg>
        <pc:spChg chg="add del mod">
          <ac:chgData name="tanaboon tongbuasirilai" userId="3a6fbbe2-a5cd-4f36-96f1-1e3cf3325333" providerId="ADAL" clId="{509AA3B3-AAF2-474D-A3F8-A16C94656D1B}" dt="2024-07-03T08:18:07.411" v="768" actId="21"/>
          <ac:spMkLst>
            <pc:docMk/>
            <pc:sldMk cId="529422253" sldId="308"/>
            <ac:spMk id="7" creationId="{7CF66F46-CF81-C24D-7F15-748F11D94988}"/>
          </ac:spMkLst>
        </pc:spChg>
        <pc:spChg chg="add">
          <ac:chgData name="tanaboon tongbuasirilai" userId="3a6fbbe2-a5cd-4f36-96f1-1e3cf3325333" providerId="ADAL" clId="{509AA3B3-AAF2-474D-A3F8-A16C94656D1B}" dt="2024-07-03T08:18:16.688" v="769" actId="26606"/>
          <ac:spMkLst>
            <pc:docMk/>
            <pc:sldMk cId="529422253" sldId="308"/>
            <ac:spMk id="8" creationId="{907EF6B7-1338-4443-8C46-6A318D952DFD}"/>
          </ac:spMkLst>
        </pc:spChg>
        <pc:spChg chg="add mod">
          <ac:chgData name="tanaboon tongbuasirilai" userId="3a6fbbe2-a5cd-4f36-96f1-1e3cf3325333" providerId="ADAL" clId="{509AA3B3-AAF2-474D-A3F8-A16C94656D1B}" dt="2024-07-03T08:18:21.745" v="771" actId="1076"/>
          <ac:spMkLst>
            <pc:docMk/>
            <pc:sldMk cId="529422253" sldId="308"/>
            <ac:spMk id="9" creationId="{7CF66F46-CF81-C24D-7F15-748F11D94988}"/>
          </ac:spMkLst>
        </pc:spChg>
        <pc:spChg chg="add">
          <ac:chgData name="tanaboon tongbuasirilai" userId="3a6fbbe2-a5cd-4f36-96f1-1e3cf3325333" providerId="ADAL" clId="{509AA3B3-AAF2-474D-A3F8-A16C94656D1B}" dt="2024-07-03T08:18:16.688" v="769" actId="26606"/>
          <ac:spMkLst>
            <pc:docMk/>
            <pc:sldMk cId="529422253" sldId="308"/>
            <ac:spMk id="10" creationId="{DAAE4CDD-124C-4DCF-9584-B6033B545DD5}"/>
          </ac:spMkLst>
        </pc:spChg>
        <pc:spChg chg="add">
          <ac:chgData name="tanaboon tongbuasirilai" userId="3a6fbbe2-a5cd-4f36-96f1-1e3cf3325333" providerId="ADAL" clId="{509AA3B3-AAF2-474D-A3F8-A16C94656D1B}" dt="2024-07-03T08:18:16.688" v="769" actId="26606"/>
          <ac:spMkLst>
            <pc:docMk/>
            <pc:sldMk cId="529422253" sldId="308"/>
            <ac:spMk id="12" creationId="{081E4A58-353D-44AE-B2FC-2A74E2E400F7}"/>
          </ac:spMkLst>
        </pc:spChg>
      </pc:sldChg>
      <pc:sldChg chg="addSp modSp new mod ord setBg">
        <pc:chgData name="tanaboon tongbuasirilai" userId="3a6fbbe2-a5cd-4f36-96f1-1e3cf3325333" providerId="ADAL" clId="{509AA3B3-AAF2-474D-A3F8-A16C94656D1B}" dt="2024-07-04T02:26:01.476" v="1575"/>
        <pc:sldMkLst>
          <pc:docMk/>
          <pc:sldMk cId="3819152921" sldId="309"/>
        </pc:sldMkLst>
        <pc:spChg chg="mod">
          <ac:chgData name="tanaboon tongbuasirilai" userId="3a6fbbe2-a5cd-4f36-96f1-1e3cf3325333" providerId="ADAL" clId="{509AA3B3-AAF2-474D-A3F8-A16C94656D1B}" dt="2024-07-03T08:18:27.230" v="772" actId="26606"/>
          <ac:spMkLst>
            <pc:docMk/>
            <pc:sldMk cId="3819152921" sldId="309"/>
            <ac:spMk id="2" creationId="{330CAF0E-4BA9-6811-152B-C83799C1F875}"/>
          </ac:spMkLst>
        </pc:spChg>
        <pc:spChg chg="mod">
          <ac:chgData name="tanaboon tongbuasirilai" userId="3a6fbbe2-a5cd-4f36-96f1-1e3cf3325333" providerId="ADAL" clId="{509AA3B3-AAF2-474D-A3F8-A16C94656D1B}" dt="2024-07-03T08:18:27.230" v="772" actId="26606"/>
          <ac:spMkLst>
            <pc:docMk/>
            <pc:sldMk cId="3819152921" sldId="309"/>
            <ac:spMk id="3" creationId="{736EC74F-816A-1DC6-D70F-F38033BBA9B4}"/>
          </ac:spMkLst>
        </pc:spChg>
        <pc:spChg chg="add">
          <ac:chgData name="tanaboon tongbuasirilai" userId="3a6fbbe2-a5cd-4f36-96f1-1e3cf3325333" providerId="ADAL" clId="{509AA3B3-AAF2-474D-A3F8-A16C94656D1B}" dt="2024-07-03T08:18:27.230" v="772" actId="26606"/>
          <ac:spMkLst>
            <pc:docMk/>
            <pc:sldMk cId="3819152921" sldId="309"/>
            <ac:spMk id="8" creationId="{907EF6B7-1338-4443-8C46-6A318D952DFD}"/>
          </ac:spMkLst>
        </pc:spChg>
        <pc:spChg chg="add">
          <ac:chgData name="tanaboon tongbuasirilai" userId="3a6fbbe2-a5cd-4f36-96f1-1e3cf3325333" providerId="ADAL" clId="{509AA3B3-AAF2-474D-A3F8-A16C94656D1B}" dt="2024-07-03T08:18:27.230" v="772" actId="26606"/>
          <ac:spMkLst>
            <pc:docMk/>
            <pc:sldMk cId="3819152921" sldId="309"/>
            <ac:spMk id="10" creationId="{DAAE4CDD-124C-4DCF-9584-B6033B545DD5}"/>
          </ac:spMkLst>
        </pc:spChg>
        <pc:spChg chg="add">
          <ac:chgData name="tanaboon tongbuasirilai" userId="3a6fbbe2-a5cd-4f36-96f1-1e3cf3325333" providerId="ADAL" clId="{509AA3B3-AAF2-474D-A3F8-A16C94656D1B}" dt="2024-07-03T08:18:27.230" v="772" actId="26606"/>
          <ac:spMkLst>
            <pc:docMk/>
            <pc:sldMk cId="3819152921" sldId="309"/>
            <ac:spMk id="12" creationId="{081E4A58-353D-44AE-B2FC-2A74E2E400F7}"/>
          </ac:spMkLst>
        </pc:spChg>
      </pc:sldChg>
      <pc:sldChg chg="addSp delSp modSp new mod setBg">
        <pc:chgData name="tanaboon tongbuasirilai" userId="3a6fbbe2-a5cd-4f36-96f1-1e3cf3325333" providerId="ADAL" clId="{509AA3B3-AAF2-474D-A3F8-A16C94656D1B}" dt="2024-07-03T08:33:24.696" v="927" actId="13822"/>
        <pc:sldMkLst>
          <pc:docMk/>
          <pc:sldMk cId="1638458436" sldId="310"/>
        </pc:sldMkLst>
        <pc:spChg chg="mod">
          <ac:chgData name="tanaboon tongbuasirilai" userId="3a6fbbe2-a5cd-4f36-96f1-1e3cf3325333" providerId="ADAL" clId="{509AA3B3-AAF2-474D-A3F8-A16C94656D1B}" dt="2024-07-03T08:30:02.160" v="908" actId="26606"/>
          <ac:spMkLst>
            <pc:docMk/>
            <pc:sldMk cId="1638458436" sldId="310"/>
            <ac:spMk id="2" creationId="{C3DF02AB-159C-7C99-339B-173A43DA1892}"/>
          </ac:spMkLst>
        </pc:spChg>
        <pc:spChg chg="mod">
          <ac:chgData name="tanaboon tongbuasirilai" userId="3a6fbbe2-a5cd-4f36-96f1-1e3cf3325333" providerId="ADAL" clId="{509AA3B3-AAF2-474D-A3F8-A16C94656D1B}" dt="2024-07-03T08:30:02.160" v="908" actId="26606"/>
          <ac:spMkLst>
            <pc:docMk/>
            <pc:sldMk cId="1638458436" sldId="310"/>
            <ac:spMk id="3" creationId="{8020F166-12FB-9D6A-C1CF-EBCECE87BB1F}"/>
          </ac:spMkLst>
        </pc:spChg>
        <pc:spChg chg="add del mod">
          <ac:chgData name="tanaboon tongbuasirilai" userId="3a6fbbe2-a5cd-4f36-96f1-1e3cf3325333" providerId="ADAL" clId="{509AA3B3-AAF2-474D-A3F8-A16C94656D1B}" dt="2024-07-03T08:32:46.809" v="920" actId="478"/>
          <ac:spMkLst>
            <pc:docMk/>
            <pc:sldMk cId="1638458436" sldId="310"/>
            <ac:spMk id="8" creationId="{D4D87585-DA88-5F47-D0E6-39B8F611723F}"/>
          </ac:spMkLst>
        </pc:spChg>
        <pc:spChg chg="add">
          <ac:chgData name="tanaboon tongbuasirilai" userId="3a6fbbe2-a5cd-4f36-96f1-1e3cf3325333" providerId="ADAL" clId="{509AA3B3-AAF2-474D-A3F8-A16C94656D1B}" dt="2024-07-03T08:30:02.160" v="908" actId="26606"/>
          <ac:spMkLst>
            <pc:docMk/>
            <pc:sldMk cId="1638458436" sldId="310"/>
            <ac:spMk id="10" creationId="{32AEEBC8-9D30-42EF-95F2-386C2653FBF0}"/>
          </ac:spMkLst>
        </pc:spChg>
        <pc:spChg chg="add">
          <ac:chgData name="tanaboon tongbuasirilai" userId="3a6fbbe2-a5cd-4f36-96f1-1e3cf3325333" providerId="ADAL" clId="{509AA3B3-AAF2-474D-A3F8-A16C94656D1B}" dt="2024-07-03T08:30:02.160" v="908" actId="26606"/>
          <ac:spMkLst>
            <pc:docMk/>
            <pc:sldMk cId="1638458436" sldId="310"/>
            <ac:spMk id="12" creationId="{2E92FA66-67D7-4CB4-94D3-E643A9AD4757}"/>
          </ac:spMkLst>
        </pc:spChg>
        <pc:spChg chg="add mod">
          <ac:chgData name="tanaboon tongbuasirilai" userId="3a6fbbe2-a5cd-4f36-96f1-1e3cf3325333" providerId="ADAL" clId="{509AA3B3-AAF2-474D-A3F8-A16C94656D1B}" dt="2024-07-03T08:33:24.696" v="927" actId="13822"/>
          <ac:spMkLst>
            <pc:docMk/>
            <pc:sldMk cId="1638458436" sldId="310"/>
            <ac:spMk id="13" creationId="{96CBBE7B-B161-EBC2-DD5F-92F03E9A6FF4}"/>
          </ac:spMkLst>
        </pc:spChg>
        <pc:picChg chg="add mod">
          <ac:chgData name="tanaboon tongbuasirilai" userId="3a6fbbe2-a5cd-4f36-96f1-1e3cf3325333" providerId="ADAL" clId="{509AA3B3-AAF2-474D-A3F8-A16C94656D1B}" dt="2024-07-03T08:30:04.343" v="909" actId="1076"/>
          <ac:picMkLst>
            <pc:docMk/>
            <pc:sldMk cId="1638458436" sldId="310"/>
            <ac:picMk id="5" creationId="{4565DF3F-9890-9BD2-8EBA-B3013DA99962}"/>
          </ac:picMkLst>
        </pc:picChg>
        <pc:picChg chg="add mod">
          <ac:chgData name="tanaboon tongbuasirilai" userId="3a6fbbe2-a5cd-4f36-96f1-1e3cf3325333" providerId="ADAL" clId="{509AA3B3-AAF2-474D-A3F8-A16C94656D1B}" dt="2024-07-03T08:33:04.079" v="924" actId="1076"/>
          <ac:picMkLst>
            <pc:docMk/>
            <pc:sldMk cId="1638458436" sldId="310"/>
            <ac:picMk id="7" creationId="{B6F06945-C57D-3AC5-3E0F-83299DADFA78}"/>
          </ac:picMkLst>
        </pc:picChg>
        <pc:cxnChg chg="add mod">
          <ac:chgData name="tanaboon tongbuasirilai" userId="3a6fbbe2-a5cd-4f36-96f1-1e3cf3325333" providerId="ADAL" clId="{509AA3B3-AAF2-474D-A3F8-A16C94656D1B}" dt="2024-07-03T08:33:00.946" v="923" actId="208"/>
          <ac:cxnSpMkLst>
            <pc:docMk/>
            <pc:sldMk cId="1638458436" sldId="310"/>
            <ac:cxnSpMk id="11" creationId="{D5925A39-7903-907C-26C5-050E65A8D474}"/>
          </ac:cxnSpMkLst>
        </pc:cxnChg>
      </pc:sldChg>
      <pc:sldChg chg="addSp delSp modSp new mod setBg">
        <pc:chgData name="tanaboon tongbuasirilai" userId="3a6fbbe2-a5cd-4f36-96f1-1e3cf3325333" providerId="ADAL" clId="{509AA3B3-AAF2-474D-A3F8-A16C94656D1B}" dt="2024-07-03T08:28:08.278" v="895" actId="26606"/>
        <pc:sldMkLst>
          <pc:docMk/>
          <pc:sldMk cId="2167971969" sldId="311"/>
        </pc:sldMkLst>
        <pc:spChg chg="mod">
          <ac:chgData name="tanaboon tongbuasirilai" userId="3a6fbbe2-a5cd-4f36-96f1-1e3cf3325333" providerId="ADAL" clId="{509AA3B3-AAF2-474D-A3F8-A16C94656D1B}" dt="2024-07-03T08:28:08.278" v="895" actId="26606"/>
          <ac:spMkLst>
            <pc:docMk/>
            <pc:sldMk cId="2167971969" sldId="311"/>
            <ac:spMk id="2" creationId="{9315EFC7-29E6-41A2-D8BB-6FCED377A5EF}"/>
          </ac:spMkLst>
        </pc:spChg>
        <pc:spChg chg="mod">
          <ac:chgData name="tanaboon tongbuasirilai" userId="3a6fbbe2-a5cd-4f36-96f1-1e3cf3325333" providerId="ADAL" clId="{509AA3B3-AAF2-474D-A3F8-A16C94656D1B}" dt="2024-07-03T08:28:08.278" v="895" actId="26606"/>
          <ac:spMkLst>
            <pc:docMk/>
            <pc:sldMk cId="2167971969" sldId="311"/>
            <ac:spMk id="3" creationId="{22685B68-EC7B-44D0-51C4-222CDFAE4F79}"/>
          </ac:spMkLst>
        </pc:spChg>
        <pc:spChg chg="add del">
          <ac:chgData name="tanaboon tongbuasirilai" userId="3a6fbbe2-a5cd-4f36-96f1-1e3cf3325333" providerId="ADAL" clId="{509AA3B3-AAF2-474D-A3F8-A16C94656D1B}" dt="2024-07-03T08:28:08.278" v="895" actId="26606"/>
          <ac:spMkLst>
            <pc:docMk/>
            <pc:sldMk cId="2167971969" sldId="311"/>
            <ac:spMk id="10" creationId="{245A9F99-D9B1-4094-A2E2-B90AC1DB7B9C}"/>
          </ac:spMkLst>
        </pc:spChg>
        <pc:spChg chg="add del">
          <ac:chgData name="tanaboon tongbuasirilai" userId="3a6fbbe2-a5cd-4f36-96f1-1e3cf3325333" providerId="ADAL" clId="{509AA3B3-AAF2-474D-A3F8-A16C94656D1B}" dt="2024-07-03T08:28:08.278" v="895" actId="26606"/>
          <ac:spMkLst>
            <pc:docMk/>
            <pc:sldMk cId="2167971969" sldId="311"/>
            <ac:spMk id="12" creationId="{B7FAF607-473A-4A43-A23D-BBFF5C4117BB}"/>
          </ac:spMkLst>
        </pc:spChg>
        <pc:spChg chg="add">
          <ac:chgData name="tanaboon tongbuasirilai" userId="3a6fbbe2-a5cd-4f36-96f1-1e3cf3325333" providerId="ADAL" clId="{509AA3B3-AAF2-474D-A3F8-A16C94656D1B}" dt="2024-07-03T08:28:08.278" v="895" actId="26606"/>
          <ac:spMkLst>
            <pc:docMk/>
            <pc:sldMk cId="2167971969" sldId="311"/>
            <ac:spMk id="22" creationId="{1CD81A2A-6ED4-4EF4-A14C-912D31E14800}"/>
          </ac:spMkLst>
        </pc:spChg>
        <pc:spChg chg="add">
          <ac:chgData name="tanaboon tongbuasirilai" userId="3a6fbbe2-a5cd-4f36-96f1-1e3cf3325333" providerId="ADAL" clId="{509AA3B3-AAF2-474D-A3F8-A16C94656D1B}" dt="2024-07-03T08:28:08.278" v="895" actId="26606"/>
          <ac:spMkLst>
            <pc:docMk/>
            <pc:sldMk cId="2167971969" sldId="311"/>
            <ac:spMk id="24" creationId="{1661932C-CA15-4E17-B115-FAE7CBEE4789}"/>
          </ac:spMkLst>
        </pc:spChg>
        <pc:spChg chg="add">
          <ac:chgData name="tanaboon tongbuasirilai" userId="3a6fbbe2-a5cd-4f36-96f1-1e3cf3325333" providerId="ADAL" clId="{509AA3B3-AAF2-474D-A3F8-A16C94656D1B}" dt="2024-07-03T08:28:08.278" v="895" actId="26606"/>
          <ac:spMkLst>
            <pc:docMk/>
            <pc:sldMk cId="2167971969" sldId="311"/>
            <ac:spMk id="26" creationId="{8590ADD5-9383-4D3D-9047-3DA2593CCB5D}"/>
          </ac:spMkLst>
        </pc:spChg>
        <pc:spChg chg="add">
          <ac:chgData name="tanaboon tongbuasirilai" userId="3a6fbbe2-a5cd-4f36-96f1-1e3cf3325333" providerId="ADAL" clId="{509AA3B3-AAF2-474D-A3F8-A16C94656D1B}" dt="2024-07-03T08:28:08.278" v="895" actId="26606"/>
          <ac:spMkLst>
            <pc:docMk/>
            <pc:sldMk cId="2167971969" sldId="311"/>
            <ac:spMk id="28" creationId="{DABE3E45-88CF-45D8-8D40-C773324D93F6}"/>
          </ac:spMkLst>
        </pc:spChg>
        <pc:spChg chg="add">
          <ac:chgData name="tanaboon tongbuasirilai" userId="3a6fbbe2-a5cd-4f36-96f1-1e3cf3325333" providerId="ADAL" clId="{509AA3B3-AAF2-474D-A3F8-A16C94656D1B}" dt="2024-07-03T08:28:08.278" v="895" actId="26606"/>
          <ac:spMkLst>
            <pc:docMk/>
            <pc:sldMk cId="2167971969" sldId="311"/>
            <ac:spMk id="32" creationId="{B91ECDA9-56DC-4270-8F33-01C5637B8CEB}"/>
          </ac:spMkLst>
        </pc:spChg>
        <pc:spChg chg="add">
          <ac:chgData name="tanaboon tongbuasirilai" userId="3a6fbbe2-a5cd-4f36-96f1-1e3cf3325333" providerId="ADAL" clId="{509AA3B3-AAF2-474D-A3F8-A16C94656D1B}" dt="2024-07-03T08:28:08.278" v="895" actId="26606"/>
          <ac:spMkLst>
            <pc:docMk/>
            <pc:sldMk cId="2167971969" sldId="311"/>
            <ac:spMk id="34" creationId="{75F47824-961D-465D-84F9-EAE11BC6173B}"/>
          </ac:spMkLst>
        </pc:spChg>
        <pc:spChg chg="add">
          <ac:chgData name="tanaboon tongbuasirilai" userId="3a6fbbe2-a5cd-4f36-96f1-1e3cf3325333" providerId="ADAL" clId="{509AA3B3-AAF2-474D-A3F8-A16C94656D1B}" dt="2024-07-03T08:28:08.278" v="895" actId="26606"/>
          <ac:spMkLst>
            <pc:docMk/>
            <pc:sldMk cId="2167971969" sldId="311"/>
            <ac:spMk id="36" creationId="{FEC9DA3E-C1D7-472D-B7C0-F71AE41FBA23}"/>
          </ac:spMkLst>
        </pc:spChg>
        <pc:grpChg chg="add del">
          <ac:chgData name="tanaboon tongbuasirilai" userId="3a6fbbe2-a5cd-4f36-96f1-1e3cf3325333" providerId="ADAL" clId="{509AA3B3-AAF2-474D-A3F8-A16C94656D1B}" dt="2024-07-03T08:28:08.278" v="895" actId="26606"/>
          <ac:grpSpMkLst>
            <pc:docMk/>
            <pc:sldMk cId="2167971969" sldId="311"/>
            <ac:grpSpMk id="14" creationId="{C5F6476F-D303-44D3-B30F-1BA348F0F64A}"/>
          </ac:grpSpMkLst>
        </pc:grpChg>
        <pc:picChg chg="add mod ord">
          <ac:chgData name="tanaboon tongbuasirilai" userId="3a6fbbe2-a5cd-4f36-96f1-1e3cf3325333" providerId="ADAL" clId="{509AA3B3-AAF2-474D-A3F8-A16C94656D1B}" dt="2024-07-03T08:28:08.278" v="895" actId="26606"/>
          <ac:picMkLst>
            <pc:docMk/>
            <pc:sldMk cId="2167971969" sldId="311"/>
            <ac:picMk id="7" creationId="{04D5FE9D-D260-4D40-865A-A9EE2EBFEF7C}"/>
          </ac:picMkLst>
        </pc:picChg>
        <pc:cxnChg chg="add">
          <ac:chgData name="tanaboon tongbuasirilai" userId="3a6fbbe2-a5cd-4f36-96f1-1e3cf3325333" providerId="ADAL" clId="{509AA3B3-AAF2-474D-A3F8-A16C94656D1B}" dt="2024-07-03T08:28:08.278" v="895" actId="26606"/>
          <ac:cxnSpMkLst>
            <pc:docMk/>
            <pc:sldMk cId="2167971969" sldId="311"/>
            <ac:cxnSpMk id="30" creationId="{49CD1692-827B-4C8D-B4A1-134FD04CF45C}"/>
          </ac:cxnSpMkLst>
        </pc:cxnChg>
      </pc:sldChg>
      <pc:sldChg chg="addSp modSp new mod setBg">
        <pc:chgData name="tanaboon tongbuasirilai" userId="3a6fbbe2-a5cd-4f36-96f1-1e3cf3325333" providerId="ADAL" clId="{509AA3B3-AAF2-474D-A3F8-A16C94656D1B}" dt="2024-07-03T08:46:38.308" v="1142"/>
        <pc:sldMkLst>
          <pc:docMk/>
          <pc:sldMk cId="56009924" sldId="312"/>
        </pc:sldMkLst>
        <pc:spChg chg="mod">
          <ac:chgData name="tanaboon tongbuasirilai" userId="3a6fbbe2-a5cd-4f36-96f1-1e3cf3325333" providerId="ADAL" clId="{509AA3B3-AAF2-474D-A3F8-A16C94656D1B}" dt="2024-07-03T08:45:19.588" v="1140" actId="242"/>
          <ac:spMkLst>
            <pc:docMk/>
            <pc:sldMk cId="56009924" sldId="312"/>
            <ac:spMk id="2" creationId="{A8B37A7F-8970-5F41-0332-507EDE348D13}"/>
          </ac:spMkLst>
        </pc:spChg>
        <pc:spChg chg="mod">
          <ac:chgData name="tanaboon tongbuasirilai" userId="3a6fbbe2-a5cd-4f36-96f1-1e3cf3325333" providerId="ADAL" clId="{509AA3B3-AAF2-474D-A3F8-A16C94656D1B}" dt="2024-07-03T08:46:38.308" v="1142"/>
          <ac:spMkLst>
            <pc:docMk/>
            <pc:sldMk cId="56009924" sldId="312"/>
            <ac:spMk id="3" creationId="{6C964623-7E64-57A7-68CE-C37CB053BBEE}"/>
          </ac:spMkLst>
        </pc:spChg>
        <pc:spChg chg="add">
          <ac:chgData name="tanaboon tongbuasirilai" userId="3a6fbbe2-a5cd-4f36-96f1-1e3cf3325333" providerId="ADAL" clId="{509AA3B3-AAF2-474D-A3F8-A16C94656D1B}" dt="2024-07-03T08:45:10.201" v="1137" actId="26606"/>
          <ac:spMkLst>
            <pc:docMk/>
            <pc:sldMk cId="56009924" sldId="312"/>
            <ac:spMk id="10" creationId="{058A14AF-9FB5-4CC7-BA35-E8E85D3EDF0E}"/>
          </ac:spMkLst>
        </pc:spChg>
        <pc:spChg chg="add">
          <ac:chgData name="tanaboon tongbuasirilai" userId="3a6fbbe2-a5cd-4f36-96f1-1e3cf3325333" providerId="ADAL" clId="{509AA3B3-AAF2-474D-A3F8-A16C94656D1B}" dt="2024-07-03T08:45:10.201" v="1137" actId="26606"/>
          <ac:spMkLst>
            <pc:docMk/>
            <pc:sldMk cId="56009924" sldId="312"/>
            <ac:spMk id="12" creationId="{3A9A4357-BD1D-4622-A4FE-766E6AB8DE84}"/>
          </ac:spMkLst>
        </pc:spChg>
        <pc:spChg chg="add">
          <ac:chgData name="tanaboon tongbuasirilai" userId="3a6fbbe2-a5cd-4f36-96f1-1e3cf3325333" providerId="ADAL" clId="{509AA3B3-AAF2-474D-A3F8-A16C94656D1B}" dt="2024-07-03T08:45:10.201" v="1137" actId="26606"/>
          <ac:spMkLst>
            <pc:docMk/>
            <pc:sldMk cId="56009924" sldId="312"/>
            <ac:spMk id="14" creationId="{E659831F-0D9A-4C63-9EBB-8435B85A440F}"/>
          </ac:spMkLst>
        </pc:spChg>
        <pc:spChg chg="add">
          <ac:chgData name="tanaboon tongbuasirilai" userId="3a6fbbe2-a5cd-4f36-96f1-1e3cf3325333" providerId="ADAL" clId="{509AA3B3-AAF2-474D-A3F8-A16C94656D1B}" dt="2024-07-03T08:45:10.201" v="1137" actId="26606"/>
          <ac:spMkLst>
            <pc:docMk/>
            <pc:sldMk cId="56009924" sldId="312"/>
            <ac:spMk id="16" creationId="{E6995CE5-F890-4ABA-82A2-26507CE8D2A3}"/>
          </ac:spMkLst>
        </pc:spChg>
        <pc:picChg chg="add">
          <ac:chgData name="tanaboon tongbuasirilai" userId="3a6fbbe2-a5cd-4f36-96f1-1e3cf3325333" providerId="ADAL" clId="{509AA3B3-AAF2-474D-A3F8-A16C94656D1B}" dt="2024-07-03T08:45:10.201" v="1137" actId="26606"/>
          <ac:picMkLst>
            <pc:docMk/>
            <pc:sldMk cId="56009924" sldId="312"/>
            <ac:picMk id="7" creationId="{A735E30F-0AD2-207F-256A-DB2963D90D2F}"/>
          </ac:picMkLst>
        </pc:picChg>
      </pc:sldChg>
      <pc:sldChg chg="addSp modSp new mod setBg">
        <pc:chgData name="tanaboon tongbuasirilai" userId="3a6fbbe2-a5cd-4f36-96f1-1e3cf3325333" providerId="ADAL" clId="{509AA3B3-AAF2-474D-A3F8-A16C94656D1B}" dt="2024-07-03T08:52:37.758" v="1155" actId="26606"/>
        <pc:sldMkLst>
          <pc:docMk/>
          <pc:sldMk cId="4102225837" sldId="313"/>
        </pc:sldMkLst>
        <pc:spChg chg="mod">
          <ac:chgData name="tanaboon tongbuasirilai" userId="3a6fbbe2-a5cd-4f36-96f1-1e3cf3325333" providerId="ADAL" clId="{509AA3B3-AAF2-474D-A3F8-A16C94656D1B}" dt="2024-07-03T08:52:37.758" v="1155" actId="26606"/>
          <ac:spMkLst>
            <pc:docMk/>
            <pc:sldMk cId="4102225837" sldId="313"/>
            <ac:spMk id="2" creationId="{74E1205F-DE82-61F5-F252-3500C529F873}"/>
          </ac:spMkLst>
        </pc:spChg>
        <pc:spChg chg="mod">
          <ac:chgData name="tanaboon tongbuasirilai" userId="3a6fbbe2-a5cd-4f36-96f1-1e3cf3325333" providerId="ADAL" clId="{509AA3B3-AAF2-474D-A3F8-A16C94656D1B}" dt="2024-07-03T08:52:37.758" v="1155" actId="26606"/>
          <ac:spMkLst>
            <pc:docMk/>
            <pc:sldMk cId="4102225837" sldId="313"/>
            <ac:spMk id="3" creationId="{37144E94-416E-FADD-F10B-CC5B571E277A}"/>
          </ac:spMkLst>
        </pc:spChg>
        <pc:spChg chg="add">
          <ac:chgData name="tanaboon tongbuasirilai" userId="3a6fbbe2-a5cd-4f36-96f1-1e3cf3325333" providerId="ADAL" clId="{509AA3B3-AAF2-474D-A3F8-A16C94656D1B}" dt="2024-07-03T08:52:37.758" v="1155" actId="26606"/>
          <ac:spMkLst>
            <pc:docMk/>
            <pc:sldMk cId="4102225837" sldId="313"/>
            <ac:spMk id="8" creationId="{DBF61EA3-B236-439E-9C0B-340980D56BEE}"/>
          </ac:spMkLst>
        </pc:spChg>
        <pc:spChg chg="add">
          <ac:chgData name="tanaboon tongbuasirilai" userId="3a6fbbe2-a5cd-4f36-96f1-1e3cf3325333" providerId="ADAL" clId="{509AA3B3-AAF2-474D-A3F8-A16C94656D1B}" dt="2024-07-03T08:52:37.758" v="1155" actId="26606"/>
          <ac:spMkLst>
            <pc:docMk/>
            <pc:sldMk cId="4102225837" sldId="313"/>
            <ac:spMk id="14" creationId="{E659831F-0D9A-4C63-9EBB-8435B85A440F}"/>
          </ac:spMkLst>
        </pc:spChg>
        <pc:grpChg chg="add">
          <ac:chgData name="tanaboon tongbuasirilai" userId="3a6fbbe2-a5cd-4f36-96f1-1e3cf3325333" providerId="ADAL" clId="{509AA3B3-AAF2-474D-A3F8-A16C94656D1B}" dt="2024-07-03T08:52:37.758" v="1155" actId="26606"/>
          <ac:grpSpMkLst>
            <pc:docMk/>
            <pc:sldMk cId="4102225837" sldId="313"/>
            <ac:grpSpMk id="10" creationId="{28FAF094-D087-493F-8DF9-A486C2D6BBAA}"/>
          </ac:grpSpMkLst>
        </pc:grpChg>
      </pc:sldChg>
      <pc:sldChg chg="addSp delSp modSp new mod setBg">
        <pc:chgData name="tanaboon tongbuasirilai" userId="3a6fbbe2-a5cd-4f36-96f1-1e3cf3325333" providerId="ADAL" clId="{509AA3B3-AAF2-474D-A3F8-A16C94656D1B}" dt="2024-07-03T09:00:36.099" v="1183" actId="26606"/>
        <pc:sldMkLst>
          <pc:docMk/>
          <pc:sldMk cId="3177878946" sldId="314"/>
        </pc:sldMkLst>
        <pc:spChg chg="mod">
          <ac:chgData name="tanaboon tongbuasirilai" userId="3a6fbbe2-a5cd-4f36-96f1-1e3cf3325333" providerId="ADAL" clId="{509AA3B3-AAF2-474D-A3F8-A16C94656D1B}" dt="2024-07-03T09:00:36.099" v="1183" actId="26606"/>
          <ac:spMkLst>
            <pc:docMk/>
            <pc:sldMk cId="3177878946" sldId="314"/>
            <ac:spMk id="2" creationId="{5D5435FA-5B6D-6A03-6534-0A18C7254C9C}"/>
          </ac:spMkLst>
        </pc:spChg>
        <pc:spChg chg="del">
          <ac:chgData name="tanaboon tongbuasirilai" userId="3a6fbbe2-a5cd-4f36-96f1-1e3cf3325333" providerId="ADAL" clId="{509AA3B3-AAF2-474D-A3F8-A16C94656D1B}" dt="2024-07-03T09:00:36.099" v="1183" actId="26606"/>
          <ac:spMkLst>
            <pc:docMk/>
            <pc:sldMk cId="3177878946" sldId="314"/>
            <ac:spMk id="3" creationId="{ACA475C0-6C9A-E626-449F-3ADA88E2DD6C}"/>
          </ac:spMkLst>
        </pc:spChg>
        <pc:spChg chg="add">
          <ac:chgData name="tanaboon tongbuasirilai" userId="3a6fbbe2-a5cd-4f36-96f1-1e3cf3325333" providerId="ADAL" clId="{509AA3B3-AAF2-474D-A3F8-A16C94656D1B}" dt="2024-07-03T09:00:36.099" v="1183" actId="26606"/>
          <ac:spMkLst>
            <pc:docMk/>
            <pc:sldMk cId="3177878946" sldId="314"/>
            <ac:spMk id="3079" creationId="{6753252F-4873-4F63-801D-CC719279A7D5}"/>
          </ac:spMkLst>
        </pc:spChg>
        <pc:spChg chg="add">
          <ac:chgData name="tanaboon tongbuasirilai" userId="3a6fbbe2-a5cd-4f36-96f1-1e3cf3325333" providerId="ADAL" clId="{509AA3B3-AAF2-474D-A3F8-A16C94656D1B}" dt="2024-07-03T09:00:36.099" v="1183" actId="26606"/>
          <ac:spMkLst>
            <pc:docMk/>
            <pc:sldMk cId="3177878946" sldId="314"/>
            <ac:spMk id="3081" creationId="{047C8CCB-F95D-4249-92DD-651249D3535A}"/>
          </ac:spMkLst>
        </pc:spChg>
        <pc:picChg chg="add mod">
          <ac:chgData name="tanaboon tongbuasirilai" userId="3a6fbbe2-a5cd-4f36-96f1-1e3cf3325333" providerId="ADAL" clId="{509AA3B3-AAF2-474D-A3F8-A16C94656D1B}" dt="2024-07-03T09:00:36.099" v="1183" actId="26606"/>
          <ac:picMkLst>
            <pc:docMk/>
            <pc:sldMk cId="3177878946" sldId="314"/>
            <ac:picMk id="3074" creationId="{585D593A-1361-0FF2-A94D-F0C73C0E2CD2}"/>
          </ac:picMkLst>
        </pc:picChg>
      </pc:sldChg>
      <pc:sldChg chg="addSp delSp modSp new mod setBg">
        <pc:chgData name="tanaboon tongbuasirilai" userId="3a6fbbe2-a5cd-4f36-96f1-1e3cf3325333" providerId="ADAL" clId="{509AA3B3-AAF2-474D-A3F8-A16C94656D1B}" dt="2024-07-04T01:37:16.815" v="1258" actId="207"/>
        <pc:sldMkLst>
          <pc:docMk/>
          <pc:sldMk cId="1176418495" sldId="315"/>
        </pc:sldMkLst>
        <pc:spChg chg="mod">
          <ac:chgData name="tanaboon tongbuasirilai" userId="3a6fbbe2-a5cd-4f36-96f1-1e3cf3325333" providerId="ADAL" clId="{509AA3B3-AAF2-474D-A3F8-A16C94656D1B}" dt="2024-07-03T09:05:29.026" v="1237" actId="26606"/>
          <ac:spMkLst>
            <pc:docMk/>
            <pc:sldMk cId="1176418495" sldId="315"/>
            <ac:spMk id="2" creationId="{5BEE729D-7EE5-21D5-89F4-8B14F1A21CF2}"/>
          </ac:spMkLst>
        </pc:spChg>
        <pc:spChg chg="mod">
          <ac:chgData name="tanaboon tongbuasirilai" userId="3a6fbbe2-a5cd-4f36-96f1-1e3cf3325333" providerId="ADAL" clId="{509AA3B3-AAF2-474D-A3F8-A16C94656D1B}" dt="2024-07-04T01:37:16.815" v="1258" actId="207"/>
          <ac:spMkLst>
            <pc:docMk/>
            <pc:sldMk cId="1176418495" sldId="315"/>
            <ac:spMk id="3" creationId="{15205B9E-19CA-1D63-4E52-7858D71FA068}"/>
          </ac:spMkLst>
        </pc:spChg>
        <pc:spChg chg="add del">
          <ac:chgData name="tanaboon tongbuasirilai" userId="3a6fbbe2-a5cd-4f36-96f1-1e3cf3325333" providerId="ADAL" clId="{509AA3B3-AAF2-474D-A3F8-A16C94656D1B}" dt="2024-07-03T09:05:22.292" v="1232" actId="26606"/>
          <ac:spMkLst>
            <pc:docMk/>
            <pc:sldMk cId="1176418495" sldId="315"/>
            <ac:spMk id="8" creationId="{907EF6B7-1338-4443-8C46-6A318D952DFD}"/>
          </ac:spMkLst>
        </pc:spChg>
        <pc:spChg chg="add del">
          <ac:chgData name="tanaboon tongbuasirilai" userId="3a6fbbe2-a5cd-4f36-96f1-1e3cf3325333" providerId="ADAL" clId="{509AA3B3-AAF2-474D-A3F8-A16C94656D1B}" dt="2024-07-03T09:05:22.292" v="1232" actId="26606"/>
          <ac:spMkLst>
            <pc:docMk/>
            <pc:sldMk cId="1176418495" sldId="315"/>
            <ac:spMk id="10" creationId="{DAAE4CDD-124C-4DCF-9584-B6033B545DD5}"/>
          </ac:spMkLst>
        </pc:spChg>
        <pc:spChg chg="add del">
          <ac:chgData name="tanaboon tongbuasirilai" userId="3a6fbbe2-a5cd-4f36-96f1-1e3cf3325333" providerId="ADAL" clId="{509AA3B3-AAF2-474D-A3F8-A16C94656D1B}" dt="2024-07-03T09:05:22.292" v="1232" actId="26606"/>
          <ac:spMkLst>
            <pc:docMk/>
            <pc:sldMk cId="1176418495" sldId="315"/>
            <ac:spMk id="12" creationId="{081E4A58-353D-44AE-B2FC-2A74E2E400F7}"/>
          </ac:spMkLst>
        </pc:spChg>
        <pc:spChg chg="add del">
          <ac:chgData name="tanaboon tongbuasirilai" userId="3a6fbbe2-a5cd-4f36-96f1-1e3cf3325333" providerId="ADAL" clId="{509AA3B3-AAF2-474D-A3F8-A16C94656D1B}" dt="2024-07-03T09:05:25.762" v="1234" actId="26606"/>
          <ac:spMkLst>
            <pc:docMk/>
            <pc:sldMk cId="1176418495" sldId="315"/>
            <ac:spMk id="14" creationId="{4300840D-0A0B-4512-BACA-B439D5B9C57C}"/>
          </ac:spMkLst>
        </pc:spChg>
        <pc:spChg chg="add del">
          <ac:chgData name="tanaboon tongbuasirilai" userId="3a6fbbe2-a5cd-4f36-96f1-1e3cf3325333" providerId="ADAL" clId="{509AA3B3-AAF2-474D-A3F8-A16C94656D1B}" dt="2024-07-03T09:05:25.762" v="1234" actId="26606"/>
          <ac:spMkLst>
            <pc:docMk/>
            <pc:sldMk cId="1176418495" sldId="315"/>
            <ac:spMk id="15" creationId="{09588DA8-065E-4F6F-8EFD-43104AB2E0CF}"/>
          </ac:spMkLst>
        </pc:spChg>
        <pc:spChg chg="add del">
          <ac:chgData name="tanaboon tongbuasirilai" userId="3a6fbbe2-a5cd-4f36-96f1-1e3cf3325333" providerId="ADAL" clId="{509AA3B3-AAF2-474D-A3F8-A16C94656D1B}" dt="2024-07-03T09:05:25.762" v="1234" actId="26606"/>
          <ac:spMkLst>
            <pc:docMk/>
            <pc:sldMk cId="1176418495" sldId="315"/>
            <ac:spMk id="16" creationId="{D2B78728-A580-49A7-84F9-6EF6F583ADE0}"/>
          </ac:spMkLst>
        </pc:spChg>
        <pc:spChg chg="add del">
          <ac:chgData name="tanaboon tongbuasirilai" userId="3a6fbbe2-a5cd-4f36-96f1-1e3cf3325333" providerId="ADAL" clId="{509AA3B3-AAF2-474D-A3F8-A16C94656D1B}" dt="2024-07-03T09:05:25.762" v="1234" actId="26606"/>
          <ac:spMkLst>
            <pc:docMk/>
            <pc:sldMk cId="1176418495" sldId="315"/>
            <ac:spMk id="17" creationId="{C4285719-470E-454C-AF62-8323075F1F5B}"/>
          </ac:spMkLst>
        </pc:spChg>
        <pc:spChg chg="add del">
          <ac:chgData name="tanaboon tongbuasirilai" userId="3a6fbbe2-a5cd-4f36-96f1-1e3cf3325333" providerId="ADAL" clId="{509AA3B3-AAF2-474D-A3F8-A16C94656D1B}" dt="2024-07-03T09:05:25.762" v="1234" actId="26606"/>
          <ac:spMkLst>
            <pc:docMk/>
            <pc:sldMk cId="1176418495" sldId="315"/>
            <ac:spMk id="18" creationId="{38FAA1A1-D861-433F-88FA-1E9D6FD31D11}"/>
          </ac:spMkLst>
        </pc:spChg>
        <pc:spChg chg="add del">
          <ac:chgData name="tanaboon tongbuasirilai" userId="3a6fbbe2-a5cd-4f36-96f1-1e3cf3325333" providerId="ADAL" clId="{509AA3B3-AAF2-474D-A3F8-A16C94656D1B}" dt="2024-07-03T09:05:25.762" v="1234" actId="26606"/>
          <ac:spMkLst>
            <pc:docMk/>
            <pc:sldMk cId="1176418495" sldId="315"/>
            <ac:spMk id="19" creationId="{CD9FE4EF-C4D8-49A0-B2FF-81D8DB7D8A24}"/>
          </ac:spMkLst>
        </pc:spChg>
        <pc:spChg chg="add del">
          <ac:chgData name="tanaboon tongbuasirilai" userId="3a6fbbe2-a5cd-4f36-96f1-1e3cf3325333" providerId="ADAL" clId="{509AA3B3-AAF2-474D-A3F8-A16C94656D1B}" dt="2024-07-03T09:05:25.762" v="1234" actId="26606"/>
          <ac:spMkLst>
            <pc:docMk/>
            <pc:sldMk cId="1176418495" sldId="315"/>
            <ac:spMk id="20" creationId="{8D71EDA1-87BF-4D5D-AB79-F346FD19278A}"/>
          </ac:spMkLst>
        </pc:spChg>
        <pc:spChg chg="add del">
          <ac:chgData name="tanaboon tongbuasirilai" userId="3a6fbbe2-a5cd-4f36-96f1-1e3cf3325333" providerId="ADAL" clId="{509AA3B3-AAF2-474D-A3F8-A16C94656D1B}" dt="2024-07-03T09:05:29.006" v="1236" actId="26606"/>
          <ac:spMkLst>
            <pc:docMk/>
            <pc:sldMk cId="1176418495" sldId="315"/>
            <ac:spMk id="22" creationId="{1BB867FF-FC45-48F7-8104-F89BE54909F1}"/>
          </ac:spMkLst>
        </pc:spChg>
        <pc:spChg chg="add del">
          <ac:chgData name="tanaboon tongbuasirilai" userId="3a6fbbe2-a5cd-4f36-96f1-1e3cf3325333" providerId="ADAL" clId="{509AA3B3-AAF2-474D-A3F8-A16C94656D1B}" dt="2024-07-03T09:05:29.006" v="1236" actId="26606"/>
          <ac:spMkLst>
            <pc:docMk/>
            <pc:sldMk cId="1176418495" sldId="315"/>
            <ac:spMk id="23" creationId="{8BB56887-D0D5-4F0C-9E19-7247EB83C8B7}"/>
          </ac:spMkLst>
        </pc:spChg>
        <pc:spChg chg="add del">
          <ac:chgData name="tanaboon tongbuasirilai" userId="3a6fbbe2-a5cd-4f36-96f1-1e3cf3325333" providerId="ADAL" clId="{509AA3B3-AAF2-474D-A3F8-A16C94656D1B}" dt="2024-07-03T09:05:29.006" v="1236" actId="26606"/>
          <ac:spMkLst>
            <pc:docMk/>
            <pc:sldMk cId="1176418495" sldId="315"/>
            <ac:spMk id="24" creationId="{081E4A58-353D-44AE-B2FC-2A74E2E400F7}"/>
          </ac:spMkLst>
        </pc:spChg>
        <pc:spChg chg="add">
          <ac:chgData name="tanaboon tongbuasirilai" userId="3a6fbbe2-a5cd-4f36-96f1-1e3cf3325333" providerId="ADAL" clId="{509AA3B3-AAF2-474D-A3F8-A16C94656D1B}" dt="2024-07-03T09:05:29.026" v="1237" actId="26606"/>
          <ac:spMkLst>
            <pc:docMk/>
            <pc:sldMk cId="1176418495" sldId="315"/>
            <ac:spMk id="26" creationId="{100EDD19-6802-4EC3-95CE-CFFAB042CFD6}"/>
          </ac:spMkLst>
        </pc:spChg>
        <pc:spChg chg="add">
          <ac:chgData name="tanaboon tongbuasirilai" userId="3a6fbbe2-a5cd-4f36-96f1-1e3cf3325333" providerId="ADAL" clId="{509AA3B3-AAF2-474D-A3F8-A16C94656D1B}" dt="2024-07-03T09:05:29.026" v="1237" actId="26606"/>
          <ac:spMkLst>
            <pc:docMk/>
            <pc:sldMk cId="1176418495" sldId="315"/>
            <ac:spMk id="27" creationId="{DB17E863-922E-4C26-BD64-E8FD41D28661}"/>
          </ac:spMkLst>
        </pc:spChg>
      </pc:sldChg>
      <pc:sldChg chg="addSp modSp new mod ord setBg">
        <pc:chgData name="tanaboon tongbuasirilai" userId="3a6fbbe2-a5cd-4f36-96f1-1e3cf3325333" providerId="ADAL" clId="{509AA3B3-AAF2-474D-A3F8-A16C94656D1B}" dt="2024-07-04T02:25:42.315" v="1571" actId="20577"/>
        <pc:sldMkLst>
          <pc:docMk/>
          <pc:sldMk cId="1937034808" sldId="316"/>
        </pc:sldMkLst>
        <pc:spChg chg="mod">
          <ac:chgData name="tanaboon tongbuasirilai" userId="3a6fbbe2-a5cd-4f36-96f1-1e3cf3325333" providerId="ADAL" clId="{509AA3B3-AAF2-474D-A3F8-A16C94656D1B}" dt="2024-07-04T02:23:29.354" v="1320" actId="26606"/>
          <ac:spMkLst>
            <pc:docMk/>
            <pc:sldMk cId="1937034808" sldId="316"/>
            <ac:spMk id="2" creationId="{97F62BD7-A608-298D-E65E-9B25AC361792}"/>
          </ac:spMkLst>
        </pc:spChg>
        <pc:spChg chg="mod">
          <ac:chgData name="tanaboon tongbuasirilai" userId="3a6fbbe2-a5cd-4f36-96f1-1e3cf3325333" providerId="ADAL" clId="{509AA3B3-AAF2-474D-A3F8-A16C94656D1B}" dt="2024-07-04T02:25:42.315" v="1571" actId="20577"/>
          <ac:spMkLst>
            <pc:docMk/>
            <pc:sldMk cId="1937034808" sldId="316"/>
            <ac:spMk id="3" creationId="{63408093-95F3-6C7B-1CB0-27E9FBFBF808}"/>
          </ac:spMkLst>
        </pc:spChg>
        <pc:spChg chg="add">
          <ac:chgData name="tanaboon tongbuasirilai" userId="3a6fbbe2-a5cd-4f36-96f1-1e3cf3325333" providerId="ADAL" clId="{509AA3B3-AAF2-474D-A3F8-A16C94656D1B}" dt="2024-07-04T02:23:29.354" v="1320" actId="26606"/>
          <ac:spMkLst>
            <pc:docMk/>
            <pc:sldMk cId="1937034808" sldId="316"/>
            <ac:spMk id="10" creationId="{2B97F24A-32CE-4C1C-A50D-3016B394DCFB}"/>
          </ac:spMkLst>
        </pc:spChg>
        <pc:spChg chg="add">
          <ac:chgData name="tanaboon tongbuasirilai" userId="3a6fbbe2-a5cd-4f36-96f1-1e3cf3325333" providerId="ADAL" clId="{509AA3B3-AAF2-474D-A3F8-A16C94656D1B}" dt="2024-07-04T02:23:29.354" v="1320" actId="26606"/>
          <ac:spMkLst>
            <pc:docMk/>
            <pc:sldMk cId="1937034808" sldId="316"/>
            <ac:spMk id="12" creationId="{CD8B4F24-440B-49E9-B85D-733523DC064B}"/>
          </ac:spMkLst>
        </pc:spChg>
        <pc:picChg chg="add mod">
          <ac:chgData name="tanaboon tongbuasirilai" userId="3a6fbbe2-a5cd-4f36-96f1-1e3cf3325333" providerId="ADAL" clId="{509AA3B3-AAF2-474D-A3F8-A16C94656D1B}" dt="2024-07-04T02:23:37.819" v="1323" actId="27614"/>
          <ac:picMkLst>
            <pc:docMk/>
            <pc:sldMk cId="1937034808" sldId="316"/>
            <ac:picMk id="5" creationId="{95CB6D92-2B3E-95E3-B404-0D48F05E64F6}"/>
          </ac:picMkLst>
        </pc:picChg>
      </pc:sldChg>
      <pc:sldChg chg="addSp delSp modSp new mod setBg">
        <pc:chgData name="tanaboon tongbuasirilai" userId="3a6fbbe2-a5cd-4f36-96f1-1e3cf3325333" providerId="ADAL" clId="{509AA3B3-AAF2-474D-A3F8-A16C94656D1B}" dt="2024-07-04T02:30:02.938" v="1619" actId="26606"/>
        <pc:sldMkLst>
          <pc:docMk/>
          <pc:sldMk cId="3557450709" sldId="317"/>
        </pc:sldMkLst>
        <pc:spChg chg="mod">
          <ac:chgData name="tanaboon tongbuasirilai" userId="3a6fbbe2-a5cd-4f36-96f1-1e3cf3325333" providerId="ADAL" clId="{509AA3B3-AAF2-474D-A3F8-A16C94656D1B}" dt="2024-07-04T02:30:02.938" v="1619" actId="26606"/>
          <ac:spMkLst>
            <pc:docMk/>
            <pc:sldMk cId="3557450709" sldId="317"/>
            <ac:spMk id="2" creationId="{AD67286C-F488-0968-DF8C-B077A28ACE8A}"/>
          </ac:spMkLst>
        </pc:spChg>
        <pc:spChg chg="del mod">
          <ac:chgData name="tanaboon tongbuasirilai" userId="3a6fbbe2-a5cd-4f36-96f1-1e3cf3325333" providerId="ADAL" clId="{509AA3B3-AAF2-474D-A3F8-A16C94656D1B}" dt="2024-07-04T02:30:02.938" v="1619" actId="26606"/>
          <ac:spMkLst>
            <pc:docMk/>
            <pc:sldMk cId="3557450709" sldId="317"/>
            <ac:spMk id="3" creationId="{169F94C8-01ED-0299-8636-7FE9D8B2F1B3}"/>
          </ac:spMkLst>
        </pc:spChg>
        <pc:spChg chg="add del">
          <ac:chgData name="tanaboon tongbuasirilai" userId="3a6fbbe2-a5cd-4f36-96f1-1e3cf3325333" providerId="ADAL" clId="{509AA3B3-AAF2-474D-A3F8-A16C94656D1B}" dt="2024-07-04T02:30:02.938" v="1619" actId="26606"/>
          <ac:spMkLst>
            <pc:docMk/>
            <pc:sldMk cId="3557450709" sldId="317"/>
            <ac:spMk id="10" creationId="{058A14AF-9FB5-4CC7-BA35-E8E85D3EDF0E}"/>
          </ac:spMkLst>
        </pc:spChg>
        <pc:spChg chg="add del">
          <ac:chgData name="tanaboon tongbuasirilai" userId="3a6fbbe2-a5cd-4f36-96f1-1e3cf3325333" providerId="ADAL" clId="{509AA3B3-AAF2-474D-A3F8-A16C94656D1B}" dt="2024-07-04T02:30:02.938" v="1619" actId="26606"/>
          <ac:spMkLst>
            <pc:docMk/>
            <pc:sldMk cId="3557450709" sldId="317"/>
            <ac:spMk id="12" creationId="{3A9A4357-BD1D-4622-A4FE-766E6AB8DE84}"/>
          </ac:spMkLst>
        </pc:spChg>
        <pc:spChg chg="add del">
          <ac:chgData name="tanaboon tongbuasirilai" userId="3a6fbbe2-a5cd-4f36-96f1-1e3cf3325333" providerId="ADAL" clId="{509AA3B3-AAF2-474D-A3F8-A16C94656D1B}" dt="2024-07-04T02:30:02.938" v="1619" actId="26606"/>
          <ac:spMkLst>
            <pc:docMk/>
            <pc:sldMk cId="3557450709" sldId="317"/>
            <ac:spMk id="14" creationId="{E659831F-0D9A-4C63-9EBB-8435B85A440F}"/>
          </ac:spMkLst>
        </pc:spChg>
        <pc:spChg chg="add del">
          <ac:chgData name="tanaboon tongbuasirilai" userId="3a6fbbe2-a5cd-4f36-96f1-1e3cf3325333" providerId="ADAL" clId="{509AA3B3-AAF2-474D-A3F8-A16C94656D1B}" dt="2024-07-04T02:30:02.938" v="1619" actId="26606"/>
          <ac:spMkLst>
            <pc:docMk/>
            <pc:sldMk cId="3557450709" sldId="317"/>
            <ac:spMk id="16" creationId="{E6995CE5-F890-4ABA-82A2-26507CE8D2A3}"/>
          </ac:spMkLst>
        </pc:spChg>
        <pc:spChg chg="add">
          <ac:chgData name="tanaboon tongbuasirilai" userId="3a6fbbe2-a5cd-4f36-96f1-1e3cf3325333" providerId="ADAL" clId="{509AA3B3-AAF2-474D-A3F8-A16C94656D1B}" dt="2024-07-04T02:30:02.938" v="1619" actId="26606"/>
          <ac:spMkLst>
            <pc:docMk/>
            <pc:sldMk cId="3557450709" sldId="317"/>
            <ac:spMk id="21" creationId="{93245F62-CCC4-49E4-B95B-EA6C1E790510}"/>
          </ac:spMkLst>
        </pc:spChg>
        <pc:spChg chg="add">
          <ac:chgData name="tanaboon tongbuasirilai" userId="3a6fbbe2-a5cd-4f36-96f1-1e3cf3325333" providerId="ADAL" clId="{509AA3B3-AAF2-474D-A3F8-A16C94656D1B}" dt="2024-07-04T02:30:02.938" v="1619" actId="26606"/>
          <ac:spMkLst>
            <pc:docMk/>
            <pc:sldMk cId="3557450709" sldId="317"/>
            <ac:spMk id="23" creationId="{E6C0DD6B-6AA3-448F-9B99-8386295BC1B4}"/>
          </ac:spMkLst>
        </pc:spChg>
        <pc:picChg chg="add mod">
          <ac:chgData name="tanaboon tongbuasirilai" userId="3a6fbbe2-a5cd-4f36-96f1-1e3cf3325333" providerId="ADAL" clId="{509AA3B3-AAF2-474D-A3F8-A16C94656D1B}" dt="2024-07-04T02:30:02.938" v="1619" actId="26606"/>
          <ac:picMkLst>
            <pc:docMk/>
            <pc:sldMk cId="3557450709" sldId="317"/>
            <ac:picMk id="5" creationId="{6EBE0ED3-1017-23DC-6E8A-DAF195508A57}"/>
          </ac:picMkLst>
        </pc:picChg>
      </pc:sldChg>
      <pc:sldChg chg="addSp delSp modSp new mod setBg">
        <pc:chgData name="tanaboon tongbuasirilai" userId="3a6fbbe2-a5cd-4f36-96f1-1e3cf3325333" providerId="ADAL" clId="{509AA3B3-AAF2-474D-A3F8-A16C94656D1B}" dt="2024-07-04T02:55:46.497" v="1695" actId="207"/>
        <pc:sldMkLst>
          <pc:docMk/>
          <pc:sldMk cId="3257742852" sldId="318"/>
        </pc:sldMkLst>
        <pc:spChg chg="mod">
          <ac:chgData name="tanaboon tongbuasirilai" userId="3a6fbbe2-a5cd-4f36-96f1-1e3cf3325333" providerId="ADAL" clId="{509AA3B3-AAF2-474D-A3F8-A16C94656D1B}" dt="2024-07-04T02:55:05.313" v="1678" actId="26606"/>
          <ac:spMkLst>
            <pc:docMk/>
            <pc:sldMk cId="3257742852" sldId="318"/>
            <ac:spMk id="2" creationId="{820485A1-A4F7-AE95-9AD5-417D86906FBE}"/>
          </ac:spMkLst>
        </pc:spChg>
        <pc:spChg chg="del">
          <ac:chgData name="tanaboon tongbuasirilai" userId="3a6fbbe2-a5cd-4f36-96f1-1e3cf3325333" providerId="ADAL" clId="{509AA3B3-AAF2-474D-A3F8-A16C94656D1B}" dt="2024-07-04T02:30:52.789" v="1667" actId="26606"/>
          <ac:spMkLst>
            <pc:docMk/>
            <pc:sldMk cId="3257742852" sldId="318"/>
            <ac:spMk id="3" creationId="{AA2EA459-5C32-51E1-B74D-6CE42F31C45B}"/>
          </ac:spMkLst>
        </pc:spChg>
        <pc:spChg chg="add">
          <ac:chgData name="tanaboon tongbuasirilai" userId="3a6fbbe2-a5cd-4f36-96f1-1e3cf3325333" providerId="ADAL" clId="{509AA3B3-AAF2-474D-A3F8-A16C94656D1B}" dt="2024-07-04T02:54:17.255" v="1669"/>
          <ac:spMkLst>
            <pc:docMk/>
            <pc:sldMk cId="3257742852" sldId="318"/>
            <ac:spMk id="6" creationId="{D47E1DE6-4991-994D-000A-5056F95282A3}"/>
          </ac:spMkLst>
        </pc:spChg>
        <pc:spChg chg="add mod">
          <ac:chgData name="tanaboon tongbuasirilai" userId="3a6fbbe2-a5cd-4f36-96f1-1e3cf3325333" providerId="ADAL" clId="{509AA3B3-AAF2-474D-A3F8-A16C94656D1B}" dt="2024-07-04T02:55:46.497" v="1695" actId="207"/>
          <ac:spMkLst>
            <pc:docMk/>
            <pc:sldMk cId="3257742852" sldId="318"/>
            <ac:spMk id="8" creationId="{070C4B4E-7DBE-5F81-09D8-89B9CEEB0789}"/>
          </ac:spMkLst>
        </pc:spChg>
        <pc:spChg chg="add del">
          <ac:chgData name="tanaboon tongbuasirilai" userId="3a6fbbe2-a5cd-4f36-96f1-1e3cf3325333" providerId="ADAL" clId="{509AA3B3-AAF2-474D-A3F8-A16C94656D1B}" dt="2024-07-04T02:55:05.313" v="1678" actId="26606"/>
          <ac:spMkLst>
            <pc:docMk/>
            <pc:sldMk cId="3257742852" sldId="318"/>
            <ac:spMk id="10" creationId="{665DBBEF-238B-476B-96AB-8AAC3224ECEA}"/>
          </ac:spMkLst>
        </pc:spChg>
        <pc:spChg chg="add del mod">
          <ac:chgData name="tanaboon tongbuasirilai" userId="3a6fbbe2-a5cd-4f36-96f1-1e3cf3325333" providerId="ADAL" clId="{509AA3B3-AAF2-474D-A3F8-A16C94656D1B}" dt="2024-07-04T02:54:52.825" v="1674" actId="478"/>
          <ac:spMkLst>
            <pc:docMk/>
            <pc:sldMk cId="3257742852" sldId="318"/>
            <ac:spMk id="11" creationId="{F9966093-20D4-A23F-C336-048670490EEE}"/>
          </ac:spMkLst>
        </pc:spChg>
        <pc:spChg chg="add del">
          <ac:chgData name="tanaboon tongbuasirilai" userId="3a6fbbe2-a5cd-4f36-96f1-1e3cf3325333" providerId="ADAL" clId="{509AA3B3-AAF2-474D-A3F8-A16C94656D1B}" dt="2024-07-04T02:55:05.313" v="1678" actId="26606"/>
          <ac:spMkLst>
            <pc:docMk/>
            <pc:sldMk cId="3257742852" sldId="318"/>
            <ac:spMk id="12" creationId="{3FCFB1DE-0B7E-48CC-BA90-B2AB0889F9D6}"/>
          </ac:spMkLst>
        </pc:spChg>
        <pc:spChg chg="add">
          <ac:chgData name="tanaboon tongbuasirilai" userId="3a6fbbe2-a5cd-4f36-96f1-1e3cf3325333" providerId="ADAL" clId="{509AA3B3-AAF2-474D-A3F8-A16C94656D1B}" dt="2024-07-04T02:55:05.313" v="1678" actId="26606"/>
          <ac:spMkLst>
            <pc:docMk/>
            <pc:sldMk cId="3257742852" sldId="318"/>
            <ac:spMk id="17" creationId="{743AA782-23D1-4521-8CAD-47662984AA08}"/>
          </ac:spMkLst>
        </pc:spChg>
        <pc:spChg chg="add">
          <ac:chgData name="tanaboon tongbuasirilai" userId="3a6fbbe2-a5cd-4f36-96f1-1e3cf3325333" providerId="ADAL" clId="{509AA3B3-AAF2-474D-A3F8-A16C94656D1B}" dt="2024-07-04T02:55:05.313" v="1678" actId="26606"/>
          <ac:spMkLst>
            <pc:docMk/>
            <pc:sldMk cId="3257742852" sldId="318"/>
            <ac:spMk id="19" creationId="{71877DBC-BB60-40F0-AC93-2ACDBAAE60CE}"/>
          </ac:spMkLst>
        </pc:spChg>
        <pc:picChg chg="add mod ord">
          <ac:chgData name="tanaboon tongbuasirilai" userId="3a6fbbe2-a5cd-4f36-96f1-1e3cf3325333" providerId="ADAL" clId="{509AA3B3-AAF2-474D-A3F8-A16C94656D1B}" dt="2024-07-04T02:55:28.748" v="1685" actId="1076"/>
          <ac:picMkLst>
            <pc:docMk/>
            <pc:sldMk cId="3257742852" sldId="318"/>
            <ac:picMk id="5" creationId="{13A9A4B9-3F40-FED9-4AF2-9E8B1C7E85D7}"/>
          </ac:picMkLst>
        </pc:picChg>
      </pc:sldChg>
      <pc:sldChg chg="addSp modSp new mod setBg">
        <pc:chgData name="tanaboon tongbuasirilai" userId="3a6fbbe2-a5cd-4f36-96f1-1e3cf3325333" providerId="ADAL" clId="{509AA3B3-AAF2-474D-A3F8-A16C94656D1B}" dt="2024-07-04T03:41:00.493" v="1722" actId="207"/>
        <pc:sldMkLst>
          <pc:docMk/>
          <pc:sldMk cId="1553523176" sldId="319"/>
        </pc:sldMkLst>
        <pc:spChg chg="mod">
          <ac:chgData name="tanaboon tongbuasirilai" userId="3a6fbbe2-a5cd-4f36-96f1-1e3cf3325333" providerId="ADAL" clId="{509AA3B3-AAF2-474D-A3F8-A16C94656D1B}" dt="2024-07-04T03:40:33.305" v="1713" actId="26606"/>
          <ac:spMkLst>
            <pc:docMk/>
            <pc:sldMk cId="1553523176" sldId="319"/>
            <ac:spMk id="2" creationId="{70F6C5CF-2171-32E8-03D7-624037F5119D}"/>
          </ac:spMkLst>
        </pc:spChg>
        <pc:spChg chg="mod">
          <ac:chgData name="tanaboon tongbuasirilai" userId="3a6fbbe2-a5cd-4f36-96f1-1e3cf3325333" providerId="ADAL" clId="{509AA3B3-AAF2-474D-A3F8-A16C94656D1B}" dt="2024-07-04T03:41:00.493" v="1722" actId="207"/>
          <ac:spMkLst>
            <pc:docMk/>
            <pc:sldMk cId="1553523176" sldId="319"/>
            <ac:spMk id="3" creationId="{0EB8AB66-489E-4779-35E2-6FA8B2C34BDA}"/>
          </ac:spMkLst>
        </pc:spChg>
        <pc:spChg chg="add">
          <ac:chgData name="tanaboon tongbuasirilai" userId="3a6fbbe2-a5cd-4f36-96f1-1e3cf3325333" providerId="ADAL" clId="{509AA3B3-AAF2-474D-A3F8-A16C94656D1B}" dt="2024-07-04T03:40:33.305" v="1713" actId="26606"/>
          <ac:spMkLst>
            <pc:docMk/>
            <pc:sldMk cId="1553523176" sldId="319"/>
            <ac:spMk id="10" creationId="{058A14AF-9FB5-4CC7-BA35-E8E85D3EDF0E}"/>
          </ac:spMkLst>
        </pc:spChg>
        <pc:spChg chg="add">
          <ac:chgData name="tanaboon tongbuasirilai" userId="3a6fbbe2-a5cd-4f36-96f1-1e3cf3325333" providerId="ADAL" clId="{509AA3B3-AAF2-474D-A3F8-A16C94656D1B}" dt="2024-07-04T03:40:33.305" v="1713" actId="26606"/>
          <ac:spMkLst>
            <pc:docMk/>
            <pc:sldMk cId="1553523176" sldId="319"/>
            <ac:spMk id="12" creationId="{3A9A4357-BD1D-4622-A4FE-766E6AB8DE84}"/>
          </ac:spMkLst>
        </pc:spChg>
        <pc:spChg chg="add">
          <ac:chgData name="tanaboon tongbuasirilai" userId="3a6fbbe2-a5cd-4f36-96f1-1e3cf3325333" providerId="ADAL" clId="{509AA3B3-AAF2-474D-A3F8-A16C94656D1B}" dt="2024-07-04T03:40:33.305" v="1713" actId="26606"/>
          <ac:spMkLst>
            <pc:docMk/>
            <pc:sldMk cId="1553523176" sldId="319"/>
            <ac:spMk id="14" creationId="{E659831F-0D9A-4C63-9EBB-8435B85A440F}"/>
          </ac:spMkLst>
        </pc:spChg>
        <pc:spChg chg="add">
          <ac:chgData name="tanaboon tongbuasirilai" userId="3a6fbbe2-a5cd-4f36-96f1-1e3cf3325333" providerId="ADAL" clId="{509AA3B3-AAF2-474D-A3F8-A16C94656D1B}" dt="2024-07-04T03:40:33.305" v="1713" actId="26606"/>
          <ac:spMkLst>
            <pc:docMk/>
            <pc:sldMk cId="1553523176" sldId="319"/>
            <ac:spMk id="16" creationId="{E6995CE5-F890-4ABA-82A2-26507CE8D2A3}"/>
          </ac:spMkLst>
        </pc:spChg>
        <pc:picChg chg="add mod">
          <ac:chgData name="tanaboon tongbuasirilai" userId="3a6fbbe2-a5cd-4f36-96f1-1e3cf3325333" providerId="ADAL" clId="{509AA3B3-AAF2-474D-A3F8-A16C94656D1B}" dt="2024-07-04T03:40:39.359" v="1715" actId="27614"/>
          <ac:picMkLst>
            <pc:docMk/>
            <pc:sldMk cId="1553523176" sldId="319"/>
            <ac:picMk id="5" creationId="{D8A7D34D-5DB9-7CBB-F7A4-2401D59946C5}"/>
          </ac:picMkLst>
        </pc:picChg>
      </pc:sldChg>
      <pc:sldChg chg="addSp delSp modSp new mod setBg">
        <pc:chgData name="tanaboon tongbuasirilai" userId="3a6fbbe2-a5cd-4f36-96f1-1e3cf3325333" providerId="ADAL" clId="{509AA3B3-AAF2-474D-A3F8-A16C94656D1B}" dt="2024-07-04T03:45:34.366" v="1753" actId="207"/>
        <pc:sldMkLst>
          <pc:docMk/>
          <pc:sldMk cId="2407784866" sldId="320"/>
        </pc:sldMkLst>
        <pc:spChg chg="mod">
          <ac:chgData name="tanaboon tongbuasirilai" userId="3a6fbbe2-a5cd-4f36-96f1-1e3cf3325333" providerId="ADAL" clId="{509AA3B3-AAF2-474D-A3F8-A16C94656D1B}" dt="2024-07-04T03:44:35.871" v="1740" actId="27636"/>
          <ac:spMkLst>
            <pc:docMk/>
            <pc:sldMk cId="2407784866" sldId="320"/>
            <ac:spMk id="2" creationId="{5CB6247E-81BC-957B-EF51-F76E6E689C6E}"/>
          </ac:spMkLst>
        </pc:spChg>
        <pc:spChg chg="mod ord">
          <ac:chgData name="tanaboon tongbuasirilai" userId="3a6fbbe2-a5cd-4f36-96f1-1e3cf3325333" providerId="ADAL" clId="{509AA3B3-AAF2-474D-A3F8-A16C94656D1B}" dt="2024-07-04T03:45:34.366" v="1753" actId="207"/>
          <ac:spMkLst>
            <pc:docMk/>
            <pc:sldMk cId="2407784866" sldId="320"/>
            <ac:spMk id="3" creationId="{B16E521A-7C91-9492-7BAE-7334FD04CA43}"/>
          </ac:spMkLst>
        </pc:spChg>
        <pc:spChg chg="add del">
          <ac:chgData name="tanaboon tongbuasirilai" userId="3a6fbbe2-a5cd-4f36-96f1-1e3cf3325333" providerId="ADAL" clId="{509AA3B3-AAF2-474D-A3F8-A16C94656D1B}" dt="2024-07-04T03:43:17.186" v="1732" actId="26606"/>
          <ac:spMkLst>
            <pc:docMk/>
            <pc:sldMk cId="2407784866" sldId="320"/>
            <ac:spMk id="5127" creationId="{2B97F24A-32CE-4C1C-A50D-3016B394DCFB}"/>
          </ac:spMkLst>
        </pc:spChg>
        <pc:spChg chg="add del">
          <ac:chgData name="tanaboon tongbuasirilai" userId="3a6fbbe2-a5cd-4f36-96f1-1e3cf3325333" providerId="ADAL" clId="{509AA3B3-AAF2-474D-A3F8-A16C94656D1B}" dt="2024-07-04T03:43:17.186" v="1732" actId="26606"/>
          <ac:spMkLst>
            <pc:docMk/>
            <pc:sldMk cId="2407784866" sldId="320"/>
            <ac:spMk id="5129" creationId="{CD8B4F24-440B-49E9-B85D-733523DC064B}"/>
          </ac:spMkLst>
        </pc:spChg>
        <pc:spChg chg="add">
          <ac:chgData name="tanaboon tongbuasirilai" userId="3a6fbbe2-a5cd-4f36-96f1-1e3cf3325333" providerId="ADAL" clId="{509AA3B3-AAF2-474D-A3F8-A16C94656D1B}" dt="2024-07-04T03:43:17.205" v="1733" actId="26606"/>
          <ac:spMkLst>
            <pc:docMk/>
            <pc:sldMk cId="2407784866" sldId="320"/>
            <ac:spMk id="5134" creationId="{327D73B4-9F5C-4A64-A179-51B9500CB8B5}"/>
          </ac:spMkLst>
        </pc:spChg>
        <pc:spChg chg="add">
          <ac:chgData name="tanaboon tongbuasirilai" userId="3a6fbbe2-a5cd-4f36-96f1-1e3cf3325333" providerId="ADAL" clId="{509AA3B3-AAF2-474D-A3F8-A16C94656D1B}" dt="2024-07-04T03:43:17.205" v="1733" actId="26606"/>
          <ac:spMkLst>
            <pc:docMk/>
            <pc:sldMk cId="2407784866" sldId="320"/>
            <ac:spMk id="5135" creationId="{E3020543-B24B-4EC4-8FFC-8DD88EEA91A8}"/>
          </ac:spMkLst>
        </pc:spChg>
        <pc:spChg chg="add">
          <ac:chgData name="tanaboon tongbuasirilai" userId="3a6fbbe2-a5cd-4f36-96f1-1e3cf3325333" providerId="ADAL" clId="{509AA3B3-AAF2-474D-A3F8-A16C94656D1B}" dt="2024-07-04T03:43:17.205" v="1733" actId="26606"/>
          <ac:spMkLst>
            <pc:docMk/>
            <pc:sldMk cId="2407784866" sldId="320"/>
            <ac:spMk id="5136" creationId="{C1F06963-6374-4B48-844F-071A9BAAAE02}"/>
          </ac:spMkLst>
        </pc:spChg>
        <pc:grpChg chg="add">
          <ac:chgData name="tanaboon tongbuasirilai" userId="3a6fbbe2-a5cd-4f36-96f1-1e3cf3325333" providerId="ADAL" clId="{509AA3B3-AAF2-474D-A3F8-A16C94656D1B}" dt="2024-07-04T03:43:17.205" v="1733" actId="26606"/>
          <ac:grpSpMkLst>
            <pc:docMk/>
            <pc:sldMk cId="2407784866" sldId="320"/>
            <ac:grpSpMk id="5131" creationId="{5614C7C0-FA1D-4105-8345-1DF76F9870A8}"/>
          </ac:grpSpMkLst>
        </pc:grpChg>
        <pc:picChg chg="add mod">
          <ac:chgData name="tanaboon tongbuasirilai" userId="3a6fbbe2-a5cd-4f36-96f1-1e3cf3325333" providerId="ADAL" clId="{509AA3B3-AAF2-474D-A3F8-A16C94656D1B}" dt="2024-07-04T03:43:17.205" v="1733" actId="26606"/>
          <ac:picMkLst>
            <pc:docMk/>
            <pc:sldMk cId="2407784866" sldId="320"/>
            <ac:picMk id="5122" creationId="{5E28FE66-B3B6-61BD-7AAD-1E0E268C87AD}"/>
          </ac:picMkLst>
        </pc:picChg>
        <pc:cxnChg chg="add">
          <ac:chgData name="tanaboon tongbuasirilai" userId="3a6fbbe2-a5cd-4f36-96f1-1e3cf3325333" providerId="ADAL" clId="{509AA3B3-AAF2-474D-A3F8-A16C94656D1B}" dt="2024-07-04T03:43:17.205" v="1733" actId="26606"/>
          <ac:cxnSpMkLst>
            <pc:docMk/>
            <pc:sldMk cId="2407784866" sldId="320"/>
            <ac:cxnSpMk id="5137" creationId="{C49DA8F6-BCC1-4447-B54C-57856834B94B}"/>
          </ac:cxnSpMkLst>
        </pc:cxnChg>
      </pc:sldChg>
      <pc:sldChg chg="modSp new mod">
        <pc:chgData name="tanaboon tongbuasirilai" userId="3a6fbbe2-a5cd-4f36-96f1-1e3cf3325333" providerId="ADAL" clId="{509AA3B3-AAF2-474D-A3F8-A16C94656D1B}" dt="2024-07-04T04:47:36.286" v="1826" actId="207"/>
        <pc:sldMkLst>
          <pc:docMk/>
          <pc:sldMk cId="3689066524" sldId="321"/>
        </pc:sldMkLst>
        <pc:spChg chg="mod">
          <ac:chgData name="tanaboon tongbuasirilai" userId="3a6fbbe2-a5cd-4f36-96f1-1e3cf3325333" providerId="ADAL" clId="{509AA3B3-AAF2-474D-A3F8-A16C94656D1B}" dt="2024-07-04T04:45:54.297" v="1798" actId="20577"/>
          <ac:spMkLst>
            <pc:docMk/>
            <pc:sldMk cId="3689066524" sldId="321"/>
            <ac:spMk id="2" creationId="{17BE70F8-A2EE-75C6-53B6-8004F2605C25}"/>
          </ac:spMkLst>
        </pc:spChg>
        <pc:spChg chg="mod">
          <ac:chgData name="tanaboon tongbuasirilai" userId="3a6fbbe2-a5cd-4f36-96f1-1e3cf3325333" providerId="ADAL" clId="{509AA3B3-AAF2-474D-A3F8-A16C94656D1B}" dt="2024-07-04T04:47:36.286" v="1826" actId="207"/>
          <ac:spMkLst>
            <pc:docMk/>
            <pc:sldMk cId="3689066524" sldId="321"/>
            <ac:spMk id="3" creationId="{39C6EE90-EA47-0DC7-B0DF-9DE35625418F}"/>
          </ac:spMkLst>
        </pc:spChg>
      </pc:sldChg>
      <pc:sldChg chg="addSp delSp modSp new mod setBg">
        <pc:chgData name="tanaboon tongbuasirilai" userId="3a6fbbe2-a5cd-4f36-96f1-1e3cf3325333" providerId="ADAL" clId="{509AA3B3-AAF2-474D-A3F8-A16C94656D1B}" dt="2024-07-04T04:56:19.172" v="1937" actId="403"/>
        <pc:sldMkLst>
          <pc:docMk/>
          <pc:sldMk cId="639121808" sldId="322"/>
        </pc:sldMkLst>
        <pc:spChg chg="del">
          <ac:chgData name="tanaboon tongbuasirilai" userId="3a6fbbe2-a5cd-4f36-96f1-1e3cf3325333" providerId="ADAL" clId="{509AA3B3-AAF2-474D-A3F8-A16C94656D1B}" dt="2024-07-04T04:52:14.347" v="1858" actId="478"/>
          <ac:spMkLst>
            <pc:docMk/>
            <pc:sldMk cId="639121808" sldId="322"/>
            <ac:spMk id="2" creationId="{184415FF-A03F-5B0E-CA62-008EE9F52E67}"/>
          </ac:spMkLst>
        </pc:spChg>
        <pc:spChg chg="mod">
          <ac:chgData name="tanaboon tongbuasirilai" userId="3a6fbbe2-a5cd-4f36-96f1-1e3cf3325333" providerId="ADAL" clId="{509AA3B3-AAF2-474D-A3F8-A16C94656D1B}" dt="2024-07-04T04:54:51.631" v="1869" actId="26606"/>
          <ac:spMkLst>
            <pc:docMk/>
            <pc:sldMk cId="639121808" sldId="322"/>
            <ac:spMk id="3" creationId="{68F97C37-718D-332D-DD1D-B9E632DC569E}"/>
          </ac:spMkLst>
        </pc:spChg>
        <pc:spChg chg="add mod">
          <ac:chgData name="tanaboon tongbuasirilai" userId="3a6fbbe2-a5cd-4f36-96f1-1e3cf3325333" providerId="ADAL" clId="{509AA3B3-AAF2-474D-A3F8-A16C94656D1B}" dt="2024-07-04T04:55:37.967" v="1885" actId="13822"/>
          <ac:spMkLst>
            <pc:docMk/>
            <pc:sldMk cId="639121808" sldId="322"/>
            <ac:spMk id="10" creationId="{4843DA77-71B2-8C58-04F1-AF0BB03F1FAB}"/>
          </ac:spMkLst>
        </pc:spChg>
        <pc:spChg chg="add mod">
          <ac:chgData name="tanaboon tongbuasirilai" userId="3a6fbbe2-a5cd-4f36-96f1-1e3cf3325333" providerId="ADAL" clId="{509AA3B3-AAF2-474D-A3F8-A16C94656D1B}" dt="2024-07-04T04:55:41.824" v="1887" actId="1076"/>
          <ac:spMkLst>
            <pc:docMk/>
            <pc:sldMk cId="639121808" sldId="322"/>
            <ac:spMk id="11" creationId="{50F8CECE-A4BD-FD8C-58E4-76C7B1EFA2D2}"/>
          </ac:spMkLst>
        </pc:spChg>
        <pc:spChg chg="add mod">
          <ac:chgData name="tanaboon tongbuasirilai" userId="3a6fbbe2-a5cd-4f36-96f1-1e3cf3325333" providerId="ADAL" clId="{509AA3B3-AAF2-474D-A3F8-A16C94656D1B}" dt="2024-07-04T04:56:19.172" v="1937" actId="403"/>
          <ac:spMkLst>
            <pc:docMk/>
            <pc:sldMk cId="639121808" sldId="322"/>
            <ac:spMk id="12" creationId="{02026942-F93E-C40B-E327-C31B4FD34CDC}"/>
          </ac:spMkLst>
        </pc:spChg>
        <pc:spChg chg="add">
          <ac:chgData name="tanaboon tongbuasirilai" userId="3a6fbbe2-a5cd-4f36-96f1-1e3cf3325333" providerId="ADAL" clId="{509AA3B3-AAF2-474D-A3F8-A16C94656D1B}" dt="2024-07-04T04:54:51.631" v="1869" actId="26606"/>
          <ac:spMkLst>
            <pc:docMk/>
            <pc:sldMk cId="639121808" sldId="322"/>
            <ac:spMk id="14" creationId="{743AA782-23D1-4521-8CAD-47662984AA08}"/>
          </ac:spMkLst>
        </pc:spChg>
        <pc:spChg chg="add">
          <ac:chgData name="tanaboon tongbuasirilai" userId="3a6fbbe2-a5cd-4f36-96f1-1e3cf3325333" providerId="ADAL" clId="{509AA3B3-AAF2-474D-A3F8-A16C94656D1B}" dt="2024-07-04T04:54:51.631" v="1869" actId="26606"/>
          <ac:spMkLst>
            <pc:docMk/>
            <pc:sldMk cId="639121808" sldId="322"/>
            <ac:spMk id="16" creationId="{71877DBC-BB60-40F0-AC93-2ACDBAAE60CE}"/>
          </ac:spMkLst>
        </pc:spChg>
        <pc:picChg chg="add mod">
          <ac:chgData name="tanaboon tongbuasirilai" userId="3a6fbbe2-a5cd-4f36-96f1-1e3cf3325333" providerId="ADAL" clId="{509AA3B3-AAF2-474D-A3F8-A16C94656D1B}" dt="2024-07-04T04:55:20.647" v="1880" actId="1076"/>
          <ac:picMkLst>
            <pc:docMk/>
            <pc:sldMk cId="639121808" sldId="322"/>
            <ac:picMk id="5" creationId="{DCDB87E8-A2DD-F387-C876-E9EA7B18C946}"/>
          </ac:picMkLst>
        </pc:picChg>
        <pc:picChg chg="add mod">
          <ac:chgData name="tanaboon tongbuasirilai" userId="3a6fbbe2-a5cd-4f36-96f1-1e3cf3325333" providerId="ADAL" clId="{509AA3B3-AAF2-474D-A3F8-A16C94656D1B}" dt="2024-07-04T04:55:22.211" v="1881" actId="1076"/>
          <ac:picMkLst>
            <pc:docMk/>
            <pc:sldMk cId="639121808" sldId="322"/>
            <ac:picMk id="7" creationId="{B99BEC55-F954-CCDE-522E-8908EE94EE9E}"/>
          </ac:picMkLst>
        </pc:picChg>
        <pc:picChg chg="add mod">
          <ac:chgData name="tanaboon tongbuasirilai" userId="3a6fbbe2-a5cd-4f36-96f1-1e3cf3325333" providerId="ADAL" clId="{509AA3B3-AAF2-474D-A3F8-A16C94656D1B}" dt="2024-07-04T04:55:25.325" v="1882" actId="1076"/>
          <ac:picMkLst>
            <pc:docMk/>
            <pc:sldMk cId="639121808" sldId="322"/>
            <ac:picMk id="9" creationId="{26F69313-5A84-D891-5D9E-7E9FFD0A4664}"/>
          </ac:picMkLst>
        </pc:picChg>
      </pc:sldChg>
      <pc:sldChg chg="addSp delSp modSp new mod setBg modNotesTx">
        <pc:chgData name="tanaboon tongbuasirilai" userId="3a6fbbe2-a5cd-4f36-96f1-1e3cf3325333" providerId="ADAL" clId="{509AA3B3-AAF2-474D-A3F8-A16C94656D1B}" dt="2024-07-04T05:14:44.020" v="2061" actId="1076"/>
        <pc:sldMkLst>
          <pc:docMk/>
          <pc:sldMk cId="284092232" sldId="323"/>
        </pc:sldMkLst>
        <pc:spChg chg="mod">
          <ac:chgData name="tanaboon tongbuasirilai" userId="3a6fbbe2-a5cd-4f36-96f1-1e3cf3325333" providerId="ADAL" clId="{509AA3B3-AAF2-474D-A3F8-A16C94656D1B}" dt="2024-07-04T05:10:13.596" v="2043" actId="26606"/>
          <ac:spMkLst>
            <pc:docMk/>
            <pc:sldMk cId="284092232" sldId="323"/>
            <ac:spMk id="2" creationId="{A8931798-30BB-A451-0AB9-984DC152A29B}"/>
          </ac:spMkLst>
        </pc:spChg>
        <pc:spChg chg="mod">
          <ac:chgData name="tanaboon tongbuasirilai" userId="3a6fbbe2-a5cd-4f36-96f1-1e3cf3325333" providerId="ADAL" clId="{509AA3B3-AAF2-474D-A3F8-A16C94656D1B}" dt="2024-07-04T05:10:25.420" v="2046" actId="207"/>
          <ac:spMkLst>
            <pc:docMk/>
            <pc:sldMk cId="284092232" sldId="323"/>
            <ac:spMk id="3" creationId="{6AA012CE-273A-5116-F58E-B3F918E0E644}"/>
          </ac:spMkLst>
        </pc:spChg>
        <pc:spChg chg="add del">
          <ac:chgData name="tanaboon tongbuasirilai" userId="3a6fbbe2-a5cd-4f36-96f1-1e3cf3325333" providerId="ADAL" clId="{509AA3B3-AAF2-474D-A3F8-A16C94656D1B}" dt="2024-07-04T05:14:25.744" v="2052" actId="22"/>
          <ac:spMkLst>
            <pc:docMk/>
            <pc:sldMk cId="284092232" sldId="323"/>
            <ac:spMk id="5" creationId="{7D71B058-F49D-9BDF-3044-CA2DFA096E27}"/>
          </ac:spMkLst>
        </pc:spChg>
        <pc:spChg chg="add mod">
          <ac:chgData name="tanaboon tongbuasirilai" userId="3a6fbbe2-a5cd-4f36-96f1-1e3cf3325333" providerId="ADAL" clId="{509AA3B3-AAF2-474D-A3F8-A16C94656D1B}" dt="2024-07-04T05:14:44.020" v="2061" actId="1076"/>
          <ac:spMkLst>
            <pc:docMk/>
            <pc:sldMk cId="284092232" sldId="323"/>
            <ac:spMk id="8" creationId="{823C109B-0B4D-8575-0A75-B53D3BE80E76}"/>
          </ac:spMkLst>
        </pc:spChg>
        <pc:spChg chg="add">
          <ac:chgData name="tanaboon tongbuasirilai" userId="3a6fbbe2-a5cd-4f36-96f1-1e3cf3325333" providerId="ADAL" clId="{509AA3B3-AAF2-474D-A3F8-A16C94656D1B}" dt="2024-07-04T05:10:13.596" v="2043" actId="26606"/>
          <ac:spMkLst>
            <pc:docMk/>
            <pc:sldMk cId="284092232" sldId="323"/>
            <ac:spMk id="10" creationId="{743AA782-23D1-4521-8CAD-47662984AA08}"/>
          </ac:spMkLst>
        </pc:spChg>
        <pc:spChg chg="add">
          <ac:chgData name="tanaboon tongbuasirilai" userId="3a6fbbe2-a5cd-4f36-96f1-1e3cf3325333" providerId="ADAL" clId="{509AA3B3-AAF2-474D-A3F8-A16C94656D1B}" dt="2024-07-04T05:10:13.596" v="2043" actId="26606"/>
          <ac:spMkLst>
            <pc:docMk/>
            <pc:sldMk cId="284092232" sldId="323"/>
            <ac:spMk id="12" creationId="{71877DBC-BB60-40F0-AC93-2ACDBAAE60CE}"/>
          </ac:spMkLst>
        </pc:spChg>
        <pc:picChg chg="add">
          <ac:chgData name="tanaboon tongbuasirilai" userId="3a6fbbe2-a5cd-4f36-96f1-1e3cf3325333" providerId="ADAL" clId="{509AA3B3-AAF2-474D-A3F8-A16C94656D1B}" dt="2024-07-04T05:10:13.596" v="2043" actId="26606"/>
          <ac:picMkLst>
            <pc:docMk/>
            <pc:sldMk cId="284092232" sldId="323"/>
            <ac:picMk id="7" creationId="{72D86D84-DF91-FE10-DDF5-4B04CFD6C896}"/>
          </ac:picMkLst>
        </pc:picChg>
      </pc:sldChg>
      <pc:sldChg chg="addSp modSp new mod setBg">
        <pc:chgData name="tanaboon tongbuasirilai" userId="3a6fbbe2-a5cd-4f36-96f1-1e3cf3325333" providerId="ADAL" clId="{509AA3B3-AAF2-474D-A3F8-A16C94656D1B}" dt="2024-07-04T05:24:23.452" v="2178" actId="27636"/>
        <pc:sldMkLst>
          <pc:docMk/>
          <pc:sldMk cId="3065063299" sldId="324"/>
        </pc:sldMkLst>
        <pc:spChg chg="mod">
          <ac:chgData name="tanaboon tongbuasirilai" userId="3a6fbbe2-a5cd-4f36-96f1-1e3cf3325333" providerId="ADAL" clId="{509AA3B3-AAF2-474D-A3F8-A16C94656D1B}" dt="2024-07-04T05:22:38.282" v="2132" actId="26606"/>
          <ac:spMkLst>
            <pc:docMk/>
            <pc:sldMk cId="3065063299" sldId="324"/>
            <ac:spMk id="2" creationId="{8AFAE16D-C588-F402-3DAD-AF1A15BDB899}"/>
          </ac:spMkLst>
        </pc:spChg>
        <pc:spChg chg="mod">
          <ac:chgData name="tanaboon tongbuasirilai" userId="3a6fbbe2-a5cd-4f36-96f1-1e3cf3325333" providerId="ADAL" clId="{509AA3B3-AAF2-474D-A3F8-A16C94656D1B}" dt="2024-07-04T05:24:23.452" v="2178" actId="27636"/>
          <ac:spMkLst>
            <pc:docMk/>
            <pc:sldMk cId="3065063299" sldId="324"/>
            <ac:spMk id="3" creationId="{675681FA-79A1-8F21-EAD9-6B37EA773A66}"/>
          </ac:spMkLst>
        </pc:spChg>
        <pc:spChg chg="add">
          <ac:chgData name="tanaboon tongbuasirilai" userId="3a6fbbe2-a5cd-4f36-96f1-1e3cf3325333" providerId="ADAL" clId="{509AA3B3-AAF2-474D-A3F8-A16C94656D1B}" dt="2024-07-04T05:22:38.282" v="2132" actId="26606"/>
          <ac:spMkLst>
            <pc:docMk/>
            <pc:sldMk cId="3065063299" sldId="324"/>
            <ac:spMk id="9" creationId="{F944E337-3E5D-4A1F-A5A1-2057F25B8A7B}"/>
          </ac:spMkLst>
        </pc:spChg>
        <pc:spChg chg="add">
          <ac:chgData name="tanaboon tongbuasirilai" userId="3a6fbbe2-a5cd-4f36-96f1-1e3cf3325333" providerId="ADAL" clId="{509AA3B3-AAF2-474D-A3F8-A16C94656D1B}" dt="2024-07-04T05:22:38.282" v="2132" actId="26606"/>
          <ac:spMkLst>
            <pc:docMk/>
            <pc:sldMk cId="3065063299" sldId="324"/>
            <ac:spMk id="11" creationId="{4DA50D69-7CF7-4844-B844-A2B821C77F24}"/>
          </ac:spMkLst>
        </pc:spChg>
        <pc:picChg chg="add">
          <ac:chgData name="tanaboon tongbuasirilai" userId="3a6fbbe2-a5cd-4f36-96f1-1e3cf3325333" providerId="ADAL" clId="{509AA3B3-AAF2-474D-A3F8-A16C94656D1B}" dt="2024-07-04T05:22:38.282" v="2132" actId="26606"/>
          <ac:picMkLst>
            <pc:docMk/>
            <pc:sldMk cId="3065063299" sldId="324"/>
            <ac:picMk id="5" creationId="{22ADEF0C-6A96-2184-EA8A-7FF3B59CD3C5}"/>
          </ac:picMkLst>
        </pc:picChg>
      </pc:sldChg>
      <pc:sldChg chg="addSp delSp modSp new mod setBg">
        <pc:chgData name="tanaboon tongbuasirilai" userId="3a6fbbe2-a5cd-4f36-96f1-1e3cf3325333" providerId="ADAL" clId="{509AA3B3-AAF2-474D-A3F8-A16C94656D1B}" dt="2024-07-04T05:32:57.416" v="2459" actId="13822"/>
        <pc:sldMkLst>
          <pc:docMk/>
          <pc:sldMk cId="2472407794" sldId="325"/>
        </pc:sldMkLst>
        <pc:spChg chg="mod">
          <ac:chgData name="tanaboon tongbuasirilai" userId="3a6fbbe2-a5cd-4f36-96f1-1e3cf3325333" providerId="ADAL" clId="{509AA3B3-AAF2-474D-A3F8-A16C94656D1B}" dt="2024-07-04T05:31:34.334" v="2438" actId="26606"/>
          <ac:spMkLst>
            <pc:docMk/>
            <pc:sldMk cId="2472407794" sldId="325"/>
            <ac:spMk id="2" creationId="{A227C0F7-F749-8586-4763-92D2D549FC8D}"/>
          </ac:spMkLst>
        </pc:spChg>
        <pc:spChg chg="del">
          <ac:chgData name="tanaboon tongbuasirilai" userId="3a6fbbe2-a5cd-4f36-96f1-1e3cf3325333" providerId="ADAL" clId="{509AA3B3-AAF2-474D-A3F8-A16C94656D1B}" dt="2024-07-04T05:24:45.611" v="2179" actId="478"/>
          <ac:spMkLst>
            <pc:docMk/>
            <pc:sldMk cId="2472407794" sldId="325"/>
            <ac:spMk id="3" creationId="{DD90F3E5-0977-57C4-0ACC-633FFF3A4D88}"/>
          </ac:spMkLst>
        </pc:spChg>
        <pc:spChg chg="add mod">
          <ac:chgData name="tanaboon tongbuasirilai" userId="3a6fbbe2-a5cd-4f36-96f1-1e3cf3325333" providerId="ADAL" clId="{509AA3B3-AAF2-474D-A3F8-A16C94656D1B}" dt="2024-07-04T05:31:48.174" v="2445" actId="1076"/>
          <ac:spMkLst>
            <pc:docMk/>
            <pc:sldMk cId="2472407794" sldId="325"/>
            <ac:spMk id="6" creationId="{E42F32BB-4893-350C-2E58-3959145D6C5B}"/>
          </ac:spMkLst>
        </pc:spChg>
        <pc:spChg chg="add mod">
          <ac:chgData name="tanaboon tongbuasirilai" userId="3a6fbbe2-a5cd-4f36-96f1-1e3cf3325333" providerId="ADAL" clId="{509AA3B3-AAF2-474D-A3F8-A16C94656D1B}" dt="2024-07-04T05:31:41.665" v="2442" actId="1076"/>
          <ac:spMkLst>
            <pc:docMk/>
            <pc:sldMk cId="2472407794" sldId="325"/>
            <ac:spMk id="7" creationId="{D48181C8-FB02-1A95-0679-45A6426DEDE2}"/>
          </ac:spMkLst>
        </pc:spChg>
        <pc:spChg chg="add mod">
          <ac:chgData name="tanaboon tongbuasirilai" userId="3a6fbbe2-a5cd-4f36-96f1-1e3cf3325333" providerId="ADAL" clId="{509AA3B3-AAF2-474D-A3F8-A16C94656D1B}" dt="2024-07-04T05:31:43.786" v="2443" actId="1076"/>
          <ac:spMkLst>
            <pc:docMk/>
            <pc:sldMk cId="2472407794" sldId="325"/>
            <ac:spMk id="8" creationId="{5BD01C91-BC5A-30FB-60E0-1C3E273E6028}"/>
          </ac:spMkLst>
        </pc:spChg>
        <pc:spChg chg="add mod">
          <ac:chgData name="tanaboon tongbuasirilai" userId="3a6fbbe2-a5cd-4f36-96f1-1e3cf3325333" providerId="ADAL" clId="{509AA3B3-AAF2-474D-A3F8-A16C94656D1B}" dt="2024-07-04T05:31:46.176" v="2444" actId="1076"/>
          <ac:spMkLst>
            <pc:docMk/>
            <pc:sldMk cId="2472407794" sldId="325"/>
            <ac:spMk id="9" creationId="{9EF22C80-E5C9-3268-95EA-5E820AE57B13}"/>
          </ac:spMkLst>
        </pc:spChg>
        <pc:spChg chg="add del mod">
          <ac:chgData name="tanaboon tongbuasirilai" userId="3a6fbbe2-a5cd-4f36-96f1-1e3cf3325333" providerId="ADAL" clId="{509AA3B3-AAF2-474D-A3F8-A16C94656D1B}" dt="2024-07-04T05:32:05.486" v="2449" actId="11529"/>
          <ac:spMkLst>
            <pc:docMk/>
            <pc:sldMk cId="2472407794" sldId="325"/>
            <ac:spMk id="10" creationId="{F256B0BC-F774-CA86-B838-4C9C990143A6}"/>
          </ac:spMkLst>
        </pc:spChg>
        <pc:spChg chg="add">
          <ac:chgData name="tanaboon tongbuasirilai" userId="3a6fbbe2-a5cd-4f36-96f1-1e3cf3325333" providerId="ADAL" clId="{509AA3B3-AAF2-474D-A3F8-A16C94656D1B}" dt="2024-07-04T05:31:34.334" v="2438" actId="26606"/>
          <ac:spMkLst>
            <pc:docMk/>
            <pc:sldMk cId="2472407794" sldId="325"/>
            <ac:spMk id="14" creationId="{35DB3719-6FDC-4E5D-891D-FF40B7300F64}"/>
          </ac:spMkLst>
        </pc:spChg>
        <pc:spChg chg="add">
          <ac:chgData name="tanaboon tongbuasirilai" userId="3a6fbbe2-a5cd-4f36-96f1-1e3cf3325333" providerId="ADAL" clId="{509AA3B3-AAF2-474D-A3F8-A16C94656D1B}" dt="2024-07-04T05:31:34.334" v="2438" actId="26606"/>
          <ac:spMkLst>
            <pc:docMk/>
            <pc:sldMk cId="2472407794" sldId="325"/>
            <ac:spMk id="16" creationId="{E0CBAC23-2E3F-4A90-BA59-F8299F6A5439}"/>
          </ac:spMkLst>
        </pc:spChg>
        <pc:picChg chg="add mod">
          <ac:chgData name="tanaboon tongbuasirilai" userId="3a6fbbe2-a5cd-4f36-96f1-1e3cf3325333" providerId="ADAL" clId="{509AA3B3-AAF2-474D-A3F8-A16C94656D1B}" dt="2024-07-04T05:31:39.688" v="2441" actId="1076"/>
          <ac:picMkLst>
            <pc:docMk/>
            <pc:sldMk cId="2472407794" sldId="325"/>
            <ac:picMk id="5" creationId="{87129C28-ED26-A285-A5F8-2DB86CECA567}"/>
          </ac:picMkLst>
        </pc:picChg>
        <pc:cxnChg chg="add mod">
          <ac:chgData name="tanaboon tongbuasirilai" userId="3a6fbbe2-a5cd-4f36-96f1-1e3cf3325333" providerId="ADAL" clId="{509AA3B3-AAF2-474D-A3F8-A16C94656D1B}" dt="2024-07-04T05:32:23.380" v="2453" actId="13822"/>
          <ac:cxnSpMkLst>
            <pc:docMk/>
            <pc:sldMk cId="2472407794" sldId="325"/>
            <ac:cxnSpMk id="12" creationId="{9E41DF7E-E86A-D15A-DBEE-EA1DE030FD73}"/>
          </ac:cxnSpMkLst>
        </pc:cxnChg>
        <pc:cxnChg chg="add mod">
          <ac:chgData name="tanaboon tongbuasirilai" userId="3a6fbbe2-a5cd-4f36-96f1-1e3cf3325333" providerId="ADAL" clId="{509AA3B3-AAF2-474D-A3F8-A16C94656D1B}" dt="2024-07-04T05:32:33.696" v="2455" actId="13822"/>
          <ac:cxnSpMkLst>
            <pc:docMk/>
            <pc:sldMk cId="2472407794" sldId="325"/>
            <ac:cxnSpMk id="18" creationId="{BFF81B1D-0E82-656F-2DE7-FB9E0BDD5D04}"/>
          </ac:cxnSpMkLst>
        </pc:cxnChg>
        <pc:cxnChg chg="add mod">
          <ac:chgData name="tanaboon tongbuasirilai" userId="3a6fbbe2-a5cd-4f36-96f1-1e3cf3325333" providerId="ADAL" clId="{509AA3B3-AAF2-474D-A3F8-A16C94656D1B}" dt="2024-07-04T05:32:46.963" v="2457" actId="13822"/>
          <ac:cxnSpMkLst>
            <pc:docMk/>
            <pc:sldMk cId="2472407794" sldId="325"/>
            <ac:cxnSpMk id="20" creationId="{A701602F-319B-0360-BE33-4CDE122DA4E6}"/>
          </ac:cxnSpMkLst>
        </pc:cxnChg>
        <pc:cxnChg chg="add mod">
          <ac:chgData name="tanaboon tongbuasirilai" userId="3a6fbbe2-a5cd-4f36-96f1-1e3cf3325333" providerId="ADAL" clId="{509AA3B3-AAF2-474D-A3F8-A16C94656D1B}" dt="2024-07-04T05:32:57.416" v="2459" actId="13822"/>
          <ac:cxnSpMkLst>
            <pc:docMk/>
            <pc:sldMk cId="2472407794" sldId="325"/>
            <ac:cxnSpMk id="22" creationId="{BB4A93B5-2189-5E70-B55A-4E41DD01624D}"/>
          </ac:cxnSpMkLst>
        </pc:cxnChg>
      </pc:sldChg>
      <pc:sldChg chg="addSp delSp modSp new mod">
        <pc:chgData name="tanaboon tongbuasirilai" userId="3a6fbbe2-a5cd-4f36-96f1-1e3cf3325333" providerId="ADAL" clId="{509AA3B3-AAF2-474D-A3F8-A16C94656D1B}" dt="2024-07-04T07:29:47.988" v="2639" actId="14100"/>
        <pc:sldMkLst>
          <pc:docMk/>
          <pc:sldMk cId="410482504" sldId="326"/>
        </pc:sldMkLst>
        <pc:spChg chg="mod">
          <ac:chgData name="tanaboon tongbuasirilai" userId="3a6fbbe2-a5cd-4f36-96f1-1e3cf3325333" providerId="ADAL" clId="{509AA3B3-AAF2-474D-A3F8-A16C94656D1B}" dt="2024-07-04T07:26:43.681" v="2478" actId="20577"/>
          <ac:spMkLst>
            <pc:docMk/>
            <pc:sldMk cId="410482504" sldId="326"/>
            <ac:spMk id="2" creationId="{F7A692B3-2B38-9858-F1C1-B33ECF24573C}"/>
          </ac:spMkLst>
        </pc:spChg>
        <pc:spChg chg="del">
          <ac:chgData name="tanaboon tongbuasirilai" userId="3a6fbbe2-a5cd-4f36-96f1-1e3cf3325333" providerId="ADAL" clId="{509AA3B3-AAF2-474D-A3F8-A16C94656D1B}" dt="2024-07-04T07:26:53.882" v="2479" actId="478"/>
          <ac:spMkLst>
            <pc:docMk/>
            <pc:sldMk cId="410482504" sldId="326"/>
            <ac:spMk id="3" creationId="{D2E58B14-BDBA-87CE-0C21-93D9B920DFD6}"/>
          </ac:spMkLst>
        </pc:spChg>
        <pc:spChg chg="add mod">
          <ac:chgData name="tanaboon tongbuasirilai" userId="3a6fbbe2-a5cd-4f36-96f1-1e3cf3325333" providerId="ADAL" clId="{509AA3B3-AAF2-474D-A3F8-A16C94656D1B}" dt="2024-07-04T07:28:52.837" v="2620" actId="1076"/>
          <ac:spMkLst>
            <pc:docMk/>
            <pc:sldMk cId="410482504" sldId="326"/>
            <ac:spMk id="10" creationId="{A161FE57-7AF1-063E-44F9-0B26963BCA6D}"/>
          </ac:spMkLst>
        </pc:spChg>
        <pc:picChg chg="add mod">
          <ac:chgData name="tanaboon tongbuasirilai" userId="3a6fbbe2-a5cd-4f36-96f1-1e3cf3325333" providerId="ADAL" clId="{509AA3B3-AAF2-474D-A3F8-A16C94656D1B}" dt="2024-07-04T07:29:02.284" v="2624" actId="1076"/>
          <ac:picMkLst>
            <pc:docMk/>
            <pc:sldMk cId="410482504" sldId="326"/>
            <ac:picMk id="5" creationId="{3E786C5D-1DD7-D8E9-9908-891A707C0CA5}"/>
          </ac:picMkLst>
        </pc:picChg>
        <pc:picChg chg="add mod">
          <ac:chgData name="tanaboon tongbuasirilai" userId="3a6fbbe2-a5cd-4f36-96f1-1e3cf3325333" providerId="ADAL" clId="{509AA3B3-AAF2-474D-A3F8-A16C94656D1B}" dt="2024-07-04T07:29:04.616" v="2625" actId="1076"/>
          <ac:picMkLst>
            <pc:docMk/>
            <pc:sldMk cId="410482504" sldId="326"/>
            <ac:picMk id="7" creationId="{A45CE43D-914A-947A-41BB-C6BABEAA3FD6}"/>
          </ac:picMkLst>
        </pc:picChg>
        <pc:picChg chg="add mod">
          <ac:chgData name="tanaboon tongbuasirilai" userId="3a6fbbe2-a5cd-4f36-96f1-1e3cf3325333" providerId="ADAL" clId="{509AA3B3-AAF2-474D-A3F8-A16C94656D1B}" dt="2024-07-04T07:29:06.350" v="2626" actId="1076"/>
          <ac:picMkLst>
            <pc:docMk/>
            <pc:sldMk cId="410482504" sldId="326"/>
            <ac:picMk id="9" creationId="{DCF2CFD4-3CBD-30A2-7AB4-028F4E4C9911}"/>
          </ac:picMkLst>
        </pc:picChg>
        <pc:cxnChg chg="add mod">
          <ac:chgData name="tanaboon tongbuasirilai" userId="3a6fbbe2-a5cd-4f36-96f1-1e3cf3325333" providerId="ADAL" clId="{509AA3B3-AAF2-474D-A3F8-A16C94656D1B}" dt="2024-07-04T07:29:24.539" v="2629" actId="1582"/>
          <ac:cxnSpMkLst>
            <pc:docMk/>
            <pc:sldMk cId="410482504" sldId="326"/>
            <ac:cxnSpMk id="12" creationId="{4C404949-39E8-484A-B4EB-027AF061DB68}"/>
          </ac:cxnSpMkLst>
        </pc:cxnChg>
        <pc:cxnChg chg="add mod">
          <ac:chgData name="tanaboon tongbuasirilai" userId="3a6fbbe2-a5cd-4f36-96f1-1e3cf3325333" providerId="ADAL" clId="{509AA3B3-AAF2-474D-A3F8-A16C94656D1B}" dt="2024-07-04T07:29:31.429" v="2632" actId="14100"/>
          <ac:cxnSpMkLst>
            <pc:docMk/>
            <pc:sldMk cId="410482504" sldId="326"/>
            <ac:cxnSpMk id="13" creationId="{5E623152-2603-82A3-3E80-602BD6144C50}"/>
          </ac:cxnSpMkLst>
        </pc:cxnChg>
        <pc:cxnChg chg="add mod">
          <ac:chgData name="tanaboon tongbuasirilai" userId="3a6fbbe2-a5cd-4f36-96f1-1e3cf3325333" providerId="ADAL" clId="{509AA3B3-AAF2-474D-A3F8-A16C94656D1B}" dt="2024-07-04T07:29:41.392" v="2635" actId="14100"/>
          <ac:cxnSpMkLst>
            <pc:docMk/>
            <pc:sldMk cId="410482504" sldId="326"/>
            <ac:cxnSpMk id="15" creationId="{CF5D4E73-E3A7-7341-BA5B-9D7C1925641C}"/>
          </ac:cxnSpMkLst>
        </pc:cxnChg>
        <pc:cxnChg chg="add mod">
          <ac:chgData name="tanaboon tongbuasirilai" userId="3a6fbbe2-a5cd-4f36-96f1-1e3cf3325333" providerId="ADAL" clId="{509AA3B3-AAF2-474D-A3F8-A16C94656D1B}" dt="2024-07-04T07:29:47.988" v="2639" actId="14100"/>
          <ac:cxnSpMkLst>
            <pc:docMk/>
            <pc:sldMk cId="410482504" sldId="326"/>
            <ac:cxnSpMk id="17" creationId="{8815C943-E13C-16A2-E817-AA79598189C8}"/>
          </ac:cxnSpMkLst>
        </pc:cxnChg>
      </pc:sldChg>
      <pc:sldChg chg="addSp delSp modSp new mod setBg">
        <pc:chgData name="tanaboon tongbuasirilai" userId="3a6fbbe2-a5cd-4f36-96f1-1e3cf3325333" providerId="ADAL" clId="{509AA3B3-AAF2-474D-A3F8-A16C94656D1B}" dt="2024-07-04T07:53:53.832" v="2765" actId="1076"/>
        <pc:sldMkLst>
          <pc:docMk/>
          <pc:sldMk cId="3356075109" sldId="327"/>
        </pc:sldMkLst>
        <pc:spChg chg="mod">
          <ac:chgData name="tanaboon tongbuasirilai" userId="3a6fbbe2-a5cd-4f36-96f1-1e3cf3325333" providerId="ADAL" clId="{509AA3B3-AAF2-474D-A3F8-A16C94656D1B}" dt="2024-07-04T07:52:35.082" v="2753" actId="26606"/>
          <ac:spMkLst>
            <pc:docMk/>
            <pc:sldMk cId="3356075109" sldId="327"/>
            <ac:spMk id="2" creationId="{D0CD50F4-54B3-C23B-0C19-06747940551B}"/>
          </ac:spMkLst>
        </pc:spChg>
        <pc:spChg chg="del">
          <ac:chgData name="tanaboon tongbuasirilai" userId="3a6fbbe2-a5cd-4f36-96f1-1e3cf3325333" providerId="ADAL" clId="{509AA3B3-AAF2-474D-A3F8-A16C94656D1B}" dt="2024-07-04T07:51:53.354" v="2641" actId="478"/>
          <ac:spMkLst>
            <pc:docMk/>
            <pc:sldMk cId="3356075109" sldId="327"/>
            <ac:spMk id="3" creationId="{DCE65CE4-6573-5230-CF52-21F601869A97}"/>
          </ac:spMkLst>
        </pc:spChg>
        <pc:spChg chg="add del mod">
          <ac:chgData name="tanaboon tongbuasirilai" userId="3a6fbbe2-a5cd-4f36-96f1-1e3cf3325333" providerId="ADAL" clId="{509AA3B3-AAF2-474D-A3F8-A16C94656D1B}" dt="2024-07-04T07:53:43.004" v="2757" actId="22"/>
          <ac:spMkLst>
            <pc:docMk/>
            <pc:sldMk cId="3356075109" sldId="327"/>
            <ac:spMk id="7" creationId="{98FB7067-4195-BF76-B183-D032BFE0928D}"/>
          </ac:spMkLst>
        </pc:spChg>
        <pc:spChg chg="add del">
          <ac:chgData name="tanaboon tongbuasirilai" userId="3a6fbbe2-a5cd-4f36-96f1-1e3cf3325333" providerId="ADAL" clId="{509AA3B3-AAF2-474D-A3F8-A16C94656D1B}" dt="2024-07-04T07:53:45.773" v="2759" actId="22"/>
          <ac:spMkLst>
            <pc:docMk/>
            <pc:sldMk cId="3356075109" sldId="327"/>
            <ac:spMk id="9" creationId="{F21B4A09-10A7-BD3F-9984-FAB7C1915456}"/>
          </ac:spMkLst>
        </pc:spChg>
        <pc:spChg chg="add">
          <ac:chgData name="tanaboon tongbuasirilai" userId="3a6fbbe2-a5cd-4f36-96f1-1e3cf3325333" providerId="ADAL" clId="{509AA3B3-AAF2-474D-A3F8-A16C94656D1B}" dt="2024-07-04T07:52:35.082" v="2753" actId="26606"/>
          <ac:spMkLst>
            <pc:docMk/>
            <pc:sldMk cId="3356075109" sldId="327"/>
            <ac:spMk id="10" creationId="{BCED4D40-4B67-4331-AC48-79B82B4A47D8}"/>
          </ac:spMkLst>
        </pc:spChg>
        <pc:spChg chg="add">
          <ac:chgData name="tanaboon tongbuasirilai" userId="3a6fbbe2-a5cd-4f36-96f1-1e3cf3325333" providerId="ADAL" clId="{509AA3B3-AAF2-474D-A3F8-A16C94656D1B}" dt="2024-07-04T07:52:35.082" v="2753" actId="26606"/>
          <ac:spMkLst>
            <pc:docMk/>
            <pc:sldMk cId="3356075109" sldId="327"/>
            <ac:spMk id="12" creationId="{670CEDEF-4F34-412E-84EE-329C1E936AF5}"/>
          </ac:spMkLst>
        </pc:spChg>
        <pc:spChg chg="add mod">
          <ac:chgData name="tanaboon tongbuasirilai" userId="3a6fbbe2-a5cd-4f36-96f1-1e3cf3325333" providerId="ADAL" clId="{509AA3B3-AAF2-474D-A3F8-A16C94656D1B}" dt="2024-07-04T07:53:53.832" v="2765" actId="1076"/>
          <ac:spMkLst>
            <pc:docMk/>
            <pc:sldMk cId="3356075109" sldId="327"/>
            <ac:spMk id="13" creationId="{3F3CA05A-5B67-FA59-A54C-86C3409D0EA0}"/>
          </ac:spMkLst>
        </pc:spChg>
        <pc:picChg chg="add mod">
          <ac:chgData name="tanaboon tongbuasirilai" userId="3a6fbbe2-a5cd-4f36-96f1-1e3cf3325333" providerId="ADAL" clId="{509AA3B3-AAF2-474D-A3F8-A16C94656D1B}" dt="2024-07-04T07:53:43.004" v="2757" actId="22"/>
          <ac:picMkLst>
            <pc:docMk/>
            <pc:sldMk cId="3356075109" sldId="327"/>
            <ac:picMk id="5" creationId="{0AD50D7F-3306-2648-5E2B-5CBBF923640D}"/>
          </ac:picMkLst>
        </pc:picChg>
      </pc:sldChg>
      <pc:sldChg chg="addSp delSp modSp new mod setBg">
        <pc:chgData name="tanaboon tongbuasirilai" userId="3a6fbbe2-a5cd-4f36-96f1-1e3cf3325333" providerId="ADAL" clId="{509AA3B3-AAF2-474D-A3F8-A16C94656D1B}" dt="2024-07-04T08:00:31.847" v="2812" actId="207"/>
        <pc:sldMkLst>
          <pc:docMk/>
          <pc:sldMk cId="2394552530" sldId="328"/>
        </pc:sldMkLst>
        <pc:spChg chg="mod">
          <ac:chgData name="tanaboon tongbuasirilai" userId="3a6fbbe2-a5cd-4f36-96f1-1e3cf3325333" providerId="ADAL" clId="{509AA3B3-AAF2-474D-A3F8-A16C94656D1B}" dt="2024-07-04T07:59:58.865" v="2806" actId="26606"/>
          <ac:spMkLst>
            <pc:docMk/>
            <pc:sldMk cId="2394552530" sldId="328"/>
            <ac:spMk id="2" creationId="{818D6E87-FC4B-F8C4-5857-E8E44440E249}"/>
          </ac:spMkLst>
        </pc:spChg>
        <pc:spChg chg="mod">
          <ac:chgData name="tanaboon tongbuasirilai" userId="3a6fbbe2-a5cd-4f36-96f1-1e3cf3325333" providerId="ADAL" clId="{509AA3B3-AAF2-474D-A3F8-A16C94656D1B}" dt="2024-07-04T08:00:31.847" v="2812" actId="207"/>
          <ac:spMkLst>
            <pc:docMk/>
            <pc:sldMk cId="2394552530" sldId="328"/>
            <ac:spMk id="3" creationId="{5FA408DA-16F2-28F8-8B95-009016935B79}"/>
          </ac:spMkLst>
        </pc:spChg>
        <pc:spChg chg="add del">
          <ac:chgData name="tanaboon tongbuasirilai" userId="3a6fbbe2-a5cd-4f36-96f1-1e3cf3325333" providerId="ADAL" clId="{509AA3B3-AAF2-474D-A3F8-A16C94656D1B}" dt="2024-07-04T07:59:58.865" v="2806" actId="26606"/>
          <ac:spMkLst>
            <pc:docMk/>
            <pc:sldMk cId="2394552530" sldId="328"/>
            <ac:spMk id="9" creationId="{9F7D5CDA-D291-4307-BF55-1381FED29634}"/>
          </ac:spMkLst>
        </pc:spChg>
        <pc:spChg chg="add del">
          <ac:chgData name="tanaboon tongbuasirilai" userId="3a6fbbe2-a5cd-4f36-96f1-1e3cf3325333" providerId="ADAL" clId="{509AA3B3-AAF2-474D-A3F8-A16C94656D1B}" dt="2024-07-04T07:59:58.865" v="2806" actId="26606"/>
          <ac:spMkLst>
            <pc:docMk/>
            <pc:sldMk cId="2394552530" sldId="328"/>
            <ac:spMk id="11" creationId="{59B296B9-C5A5-4E4F-9B60-C907B5F1466C}"/>
          </ac:spMkLst>
        </pc:spChg>
        <pc:spChg chg="add del">
          <ac:chgData name="tanaboon tongbuasirilai" userId="3a6fbbe2-a5cd-4f36-96f1-1e3cf3325333" providerId="ADAL" clId="{509AA3B3-AAF2-474D-A3F8-A16C94656D1B}" dt="2024-07-04T07:59:58.865" v="2806" actId="26606"/>
          <ac:spMkLst>
            <pc:docMk/>
            <pc:sldMk cId="2394552530" sldId="328"/>
            <ac:spMk id="13" creationId="{D0300FD3-5AF1-6305-15FA-9078072672E2}"/>
          </ac:spMkLst>
        </pc:spChg>
        <pc:spChg chg="add del">
          <ac:chgData name="tanaboon tongbuasirilai" userId="3a6fbbe2-a5cd-4f36-96f1-1e3cf3325333" providerId="ADAL" clId="{509AA3B3-AAF2-474D-A3F8-A16C94656D1B}" dt="2024-07-04T07:59:58.850" v="2805" actId="26606"/>
          <ac:spMkLst>
            <pc:docMk/>
            <pc:sldMk cId="2394552530" sldId="328"/>
            <ac:spMk id="18" creationId="{45D37F4E-DDB4-456B-97E0-9937730A039F}"/>
          </ac:spMkLst>
        </pc:spChg>
        <pc:spChg chg="add del">
          <ac:chgData name="tanaboon tongbuasirilai" userId="3a6fbbe2-a5cd-4f36-96f1-1e3cf3325333" providerId="ADAL" clId="{509AA3B3-AAF2-474D-A3F8-A16C94656D1B}" dt="2024-07-04T07:59:58.850" v="2805" actId="26606"/>
          <ac:spMkLst>
            <pc:docMk/>
            <pc:sldMk cId="2394552530" sldId="328"/>
            <ac:spMk id="20" creationId="{B2DD41CD-8F47-4F56-AD12-4E2FF7696987}"/>
          </ac:spMkLst>
        </pc:spChg>
        <pc:spChg chg="add">
          <ac:chgData name="tanaboon tongbuasirilai" userId="3a6fbbe2-a5cd-4f36-96f1-1e3cf3325333" providerId="ADAL" clId="{509AA3B3-AAF2-474D-A3F8-A16C94656D1B}" dt="2024-07-04T07:59:58.865" v="2806" actId="26606"/>
          <ac:spMkLst>
            <pc:docMk/>
            <pc:sldMk cId="2394552530" sldId="328"/>
            <ac:spMk id="22" creationId="{3ECBE1F1-D69B-4AFA-ABD5-8E41720EF6DE}"/>
          </ac:spMkLst>
        </pc:spChg>
        <pc:spChg chg="add">
          <ac:chgData name="tanaboon tongbuasirilai" userId="3a6fbbe2-a5cd-4f36-96f1-1e3cf3325333" providerId="ADAL" clId="{509AA3B3-AAF2-474D-A3F8-A16C94656D1B}" dt="2024-07-04T07:59:58.865" v="2806" actId="26606"/>
          <ac:spMkLst>
            <pc:docMk/>
            <pc:sldMk cId="2394552530" sldId="328"/>
            <ac:spMk id="23" creationId="{603A6265-E10C-4B85-9C20-E75FCAF9CC63}"/>
          </ac:spMkLst>
        </pc:spChg>
        <pc:picChg chg="add mod ord">
          <ac:chgData name="tanaboon tongbuasirilai" userId="3a6fbbe2-a5cd-4f36-96f1-1e3cf3325333" providerId="ADAL" clId="{509AA3B3-AAF2-474D-A3F8-A16C94656D1B}" dt="2024-07-04T07:59:58.865" v="2806" actId="26606"/>
          <ac:picMkLst>
            <pc:docMk/>
            <pc:sldMk cId="2394552530" sldId="328"/>
            <ac:picMk id="5" creationId="{A69C3E51-CCD3-0EEF-970A-B8E11CDFA036}"/>
          </ac:picMkLst>
        </pc:picChg>
      </pc:sldChg>
      <pc:sldChg chg="addSp modSp new mod setBg">
        <pc:chgData name="tanaboon tongbuasirilai" userId="3a6fbbe2-a5cd-4f36-96f1-1e3cf3325333" providerId="ADAL" clId="{509AA3B3-AAF2-474D-A3F8-A16C94656D1B}" dt="2024-07-06T04:26:26.580" v="2918" actId="207"/>
        <pc:sldMkLst>
          <pc:docMk/>
          <pc:sldMk cId="1310145692" sldId="329"/>
        </pc:sldMkLst>
        <pc:spChg chg="mod">
          <ac:chgData name="tanaboon tongbuasirilai" userId="3a6fbbe2-a5cd-4f36-96f1-1e3cf3325333" providerId="ADAL" clId="{509AA3B3-AAF2-474D-A3F8-A16C94656D1B}" dt="2024-07-06T04:25:46.900" v="2913" actId="26606"/>
          <ac:spMkLst>
            <pc:docMk/>
            <pc:sldMk cId="1310145692" sldId="329"/>
            <ac:spMk id="2" creationId="{24DE2D25-828A-B013-D8C4-5B80D9398A80}"/>
          </ac:spMkLst>
        </pc:spChg>
        <pc:spChg chg="mod">
          <ac:chgData name="tanaboon tongbuasirilai" userId="3a6fbbe2-a5cd-4f36-96f1-1e3cf3325333" providerId="ADAL" clId="{509AA3B3-AAF2-474D-A3F8-A16C94656D1B}" dt="2024-07-06T04:26:26.580" v="2918" actId="207"/>
          <ac:spMkLst>
            <pc:docMk/>
            <pc:sldMk cId="1310145692" sldId="329"/>
            <ac:spMk id="3" creationId="{E73450D6-FBA9-F390-6888-3CD7534BF03E}"/>
          </ac:spMkLst>
        </pc:spChg>
        <pc:spChg chg="add">
          <ac:chgData name="tanaboon tongbuasirilai" userId="3a6fbbe2-a5cd-4f36-96f1-1e3cf3325333" providerId="ADAL" clId="{509AA3B3-AAF2-474D-A3F8-A16C94656D1B}" dt="2024-07-06T04:25:46.900" v="2913" actId="26606"/>
          <ac:spMkLst>
            <pc:docMk/>
            <pc:sldMk cId="1310145692" sldId="329"/>
            <ac:spMk id="9" creationId="{3ECBE1F1-D69B-4AFA-ABD5-8E41720EF6DE}"/>
          </ac:spMkLst>
        </pc:spChg>
        <pc:spChg chg="add">
          <ac:chgData name="tanaboon tongbuasirilai" userId="3a6fbbe2-a5cd-4f36-96f1-1e3cf3325333" providerId="ADAL" clId="{509AA3B3-AAF2-474D-A3F8-A16C94656D1B}" dt="2024-07-06T04:25:46.900" v="2913" actId="26606"/>
          <ac:spMkLst>
            <pc:docMk/>
            <pc:sldMk cId="1310145692" sldId="329"/>
            <ac:spMk id="11" creationId="{603A6265-E10C-4B85-9C20-E75FCAF9CC63}"/>
          </ac:spMkLst>
        </pc:spChg>
        <pc:picChg chg="add">
          <ac:chgData name="tanaboon tongbuasirilai" userId="3a6fbbe2-a5cd-4f36-96f1-1e3cf3325333" providerId="ADAL" clId="{509AA3B3-AAF2-474D-A3F8-A16C94656D1B}" dt="2024-07-06T04:25:46.900" v="2913" actId="26606"/>
          <ac:picMkLst>
            <pc:docMk/>
            <pc:sldMk cId="1310145692" sldId="329"/>
            <ac:picMk id="5" creationId="{CBF1D318-EB73-229C-0F8C-C3566FF254BD}"/>
          </ac:picMkLst>
        </pc:picChg>
      </pc:sldChg>
      <pc:sldChg chg="addSp delSp modSp add mod setBg delDesignElem">
        <pc:chgData name="tanaboon tongbuasirilai" userId="3a6fbbe2-a5cd-4f36-96f1-1e3cf3325333" providerId="ADAL" clId="{509AA3B3-AAF2-474D-A3F8-A16C94656D1B}" dt="2024-07-04T08:02:34.476" v="2889" actId="20577"/>
        <pc:sldMkLst>
          <pc:docMk/>
          <pc:sldMk cId="623670776" sldId="330"/>
        </pc:sldMkLst>
        <pc:spChg chg="mod">
          <ac:chgData name="tanaboon tongbuasirilai" userId="3a6fbbe2-a5cd-4f36-96f1-1e3cf3325333" providerId="ADAL" clId="{509AA3B3-AAF2-474D-A3F8-A16C94656D1B}" dt="2024-07-04T08:00:51.401" v="2823" actId="20577"/>
          <ac:spMkLst>
            <pc:docMk/>
            <pc:sldMk cId="623670776" sldId="330"/>
            <ac:spMk id="2" creationId="{A227C0F7-F749-8586-4763-92D2D549FC8D}"/>
          </ac:spMkLst>
        </pc:spChg>
        <pc:spChg chg="mod">
          <ac:chgData name="tanaboon tongbuasirilai" userId="3a6fbbe2-a5cd-4f36-96f1-1e3cf3325333" providerId="ADAL" clId="{509AA3B3-AAF2-474D-A3F8-A16C94656D1B}" dt="2024-07-04T08:02:10.026" v="2880" actId="207"/>
          <ac:spMkLst>
            <pc:docMk/>
            <pc:sldMk cId="623670776" sldId="330"/>
            <ac:spMk id="7" creationId="{D48181C8-FB02-1A95-0679-45A6426DEDE2}"/>
          </ac:spMkLst>
        </pc:spChg>
        <pc:spChg chg="mod">
          <ac:chgData name="tanaboon tongbuasirilai" userId="3a6fbbe2-a5cd-4f36-96f1-1e3cf3325333" providerId="ADAL" clId="{509AA3B3-AAF2-474D-A3F8-A16C94656D1B}" dt="2024-07-04T08:02:34.476" v="2889" actId="20577"/>
          <ac:spMkLst>
            <pc:docMk/>
            <pc:sldMk cId="623670776" sldId="330"/>
            <ac:spMk id="8" creationId="{5BD01C91-BC5A-30FB-60E0-1C3E273E6028}"/>
          </ac:spMkLst>
        </pc:spChg>
        <pc:spChg chg="del">
          <ac:chgData name="tanaboon tongbuasirilai" userId="3a6fbbe2-a5cd-4f36-96f1-1e3cf3325333" providerId="ADAL" clId="{509AA3B3-AAF2-474D-A3F8-A16C94656D1B}" dt="2024-07-04T08:00:46.772" v="2815"/>
          <ac:spMkLst>
            <pc:docMk/>
            <pc:sldMk cId="623670776" sldId="330"/>
            <ac:spMk id="14" creationId="{35DB3719-6FDC-4E5D-891D-FF40B7300F64}"/>
          </ac:spMkLst>
        </pc:spChg>
        <pc:spChg chg="del">
          <ac:chgData name="tanaboon tongbuasirilai" userId="3a6fbbe2-a5cd-4f36-96f1-1e3cf3325333" providerId="ADAL" clId="{509AA3B3-AAF2-474D-A3F8-A16C94656D1B}" dt="2024-07-04T08:00:46.772" v="2815"/>
          <ac:spMkLst>
            <pc:docMk/>
            <pc:sldMk cId="623670776" sldId="330"/>
            <ac:spMk id="16" creationId="{E0CBAC23-2E3F-4A90-BA59-F8299F6A5439}"/>
          </ac:spMkLst>
        </pc:spChg>
        <pc:picChg chg="add mod">
          <ac:chgData name="tanaboon tongbuasirilai" userId="3a6fbbe2-a5cd-4f36-96f1-1e3cf3325333" providerId="ADAL" clId="{509AA3B3-AAF2-474D-A3F8-A16C94656D1B}" dt="2024-07-04T08:01:09.849" v="2826" actId="1076"/>
          <ac:picMkLst>
            <pc:docMk/>
            <pc:sldMk cId="623670776" sldId="330"/>
            <ac:picMk id="4" creationId="{4D5DD81E-DCE6-289D-1DE6-E4201FE8219C}"/>
          </ac:picMkLst>
        </pc:picChg>
        <pc:picChg chg="del">
          <ac:chgData name="tanaboon tongbuasirilai" userId="3a6fbbe2-a5cd-4f36-96f1-1e3cf3325333" providerId="ADAL" clId="{509AA3B3-AAF2-474D-A3F8-A16C94656D1B}" dt="2024-07-04T08:01:05.397" v="2825" actId="478"/>
          <ac:picMkLst>
            <pc:docMk/>
            <pc:sldMk cId="623670776" sldId="330"/>
            <ac:picMk id="5" creationId="{87129C28-ED26-A285-A5F8-2DB86CECA567}"/>
          </ac:picMkLst>
        </pc:picChg>
        <pc:cxnChg chg="add mod">
          <ac:chgData name="tanaboon tongbuasirilai" userId="3a6fbbe2-a5cd-4f36-96f1-1e3cf3325333" providerId="ADAL" clId="{509AA3B3-AAF2-474D-A3F8-A16C94656D1B}" dt="2024-07-04T08:01:39.820" v="2829" actId="13822"/>
          <ac:cxnSpMkLst>
            <pc:docMk/>
            <pc:sldMk cId="623670776" sldId="330"/>
            <ac:cxnSpMk id="11" creationId="{9973113F-DFB7-938C-85E7-04C322649E2D}"/>
          </ac:cxnSpMkLst>
        </pc:cxnChg>
        <pc:cxnChg chg="mod">
          <ac:chgData name="tanaboon tongbuasirilai" userId="3a6fbbe2-a5cd-4f36-96f1-1e3cf3325333" providerId="ADAL" clId="{509AA3B3-AAF2-474D-A3F8-A16C94656D1B}" dt="2024-07-04T08:02:34.476" v="2889" actId="20577"/>
          <ac:cxnSpMkLst>
            <pc:docMk/>
            <pc:sldMk cId="623670776" sldId="330"/>
            <ac:cxnSpMk id="20" creationId="{A701602F-319B-0360-BE33-4CDE122DA4E6}"/>
          </ac:cxnSpMkLst>
        </pc:cxnChg>
        <pc:cxnChg chg="del mod">
          <ac:chgData name="tanaboon tongbuasirilai" userId="3a6fbbe2-a5cd-4f36-96f1-1e3cf3325333" providerId="ADAL" clId="{509AA3B3-AAF2-474D-A3F8-A16C94656D1B}" dt="2024-07-04T08:01:33.529" v="2827" actId="478"/>
          <ac:cxnSpMkLst>
            <pc:docMk/>
            <pc:sldMk cId="623670776" sldId="330"/>
            <ac:cxnSpMk id="22" creationId="{BB4A93B5-2189-5E70-B55A-4E41DD01624D}"/>
          </ac:cxnSpMkLst>
        </pc:cxnChg>
      </pc:sldChg>
      <pc:sldChg chg="addSp delSp modSp new mod setBg">
        <pc:chgData name="tanaboon tongbuasirilai" userId="3a6fbbe2-a5cd-4f36-96f1-1e3cf3325333" providerId="ADAL" clId="{509AA3B3-AAF2-474D-A3F8-A16C94656D1B}" dt="2024-07-06T04:47:08.589" v="3215" actId="1036"/>
        <pc:sldMkLst>
          <pc:docMk/>
          <pc:sldMk cId="3149383070" sldId="331"/>
        </pc:sldMkLst>
        <pc:spChg chg="mod">
          <ac:chgData name="tanaboon tongbuasirilai" userId="3a6fbbe2-a5cd-4f36-96f1-1e3cf3325333" providerId="ADAL" clId="{509AA3B3-AAF2-474D-A3F8-A16C94656D1B}" dt="2024-07-06T04:41:55.440" v="2969" actId="26606"/>
          <ac:spMkLst>
            <pc:docMk/>
            <pc:sldMk cId="3149383070" sldId="331"/>
            <ac:spMk id="2" creationId="{5D9E643B-4337-2C48-5651-CBB9BA02776F}"/>
          </ac:spMkLst>
        </pc:spChg>
        <pc:spChg chg="del">
          <ac:chgData name="tanaboon tongbuasirilai" userId="3a6fbbe2-a5cd-4f36-96f1-1e3cf3325333" providerId="ADAL" clId="{509AA3B3-AAF2-474D-A3F8-A16C94656D1B}" dt="2024-07-06T04:39:43.209" v="2919" actId="478"/>
          <ac:spMkLst>
            <pc:docMk/>
            <pc:sldMk cId="3149383070" sldId="331"/>
            <ac:spMk id="3" creationId="{2204293C-D36A-D69B-1D4A-2025F46BC7F1}"/>
          </ac:spMkLst>
        </pc:spChg>
        <pc:spChg chg="add mod">
          <ac:chgData name="tanaboon tongbuasirilai" userId="3a6fbbe2-a5cd-4f36-96f1-1e3cf3325333" providerId="ADAL" clId="{509AA3B3-AAF2-474D-A3F8-A16C94656D1B}" dt="2024-07-06T04:46:09.844" v="3198" actId="20577"/>
          <ac:spMkLst>
            <pc:docMk/>
            <pc:sldMk cId="3149383070" sldId="331"/>
            <ac:spMk id="14" creationId="{2D555ADE-AEB8-66FD-0BE5-04E716974234}"/>
          </ac:spMkLst>
        </pc:spChg>
        <pc:spChg chg="add mod">
          <ac:chgData name="tanaboon tongbuasirilai" userId="3a6fbbe2-a5cd-4f36-96f1-1e3cf3325333" providerId="ADAL" clId="{509AA3B3-AAF2-474D-A3F8-A16C94656D1B}" dt="2024-07-06T04:46:49.004" v="3211" actId="14100"/>
          <ac:spMkLst>
            <pc:docMk/>
            <pc:sldMk cId="3149383070" sldId="331"/>
            <ac:spMk id="15" creationId="{4E31BE13-DBBE-8927-3479-328BE3ABA20C}"/>
          </ac:spMkLst>
        </pc:spChg>
        <pc:spChg chg="add mod">
          <ac:chgData name="tanaboon tongbuasirilai" userId="3a6fbbe2-a5cd-4f36-96f1-1e3cf3325333" providerId="ADAL" clId="{509AA3B3-AAF2-474D-A3F8-A16C94656D1B}" dt="2024-07-06T04:46:29.254" v="3204" actId="1076"/>
          <ac:spMkLst>
            <pc:docMk/>
            <pc:sldMk cId="3149383070" sldId="331"/>
            <ac:spMk id="16" creationId="{DCF305D1-62F4-2DD8-0CDD-4BD13476531C}"/>
          </ac:spMkLst>
        </pc:spChg>
        <pc:spChg chg="add mod">
          <ac:chgData name="tanaboon tongbuasirilai" userId="3a6fbbe2-a5cd-4f36-96f1-1e3cf3325333" providerId="ADAL" clId="{509AA3B3-AAF2-474D-A3F8-A16C94656D1B}" dt="2024-07-06T04:46:37.971" v="3207" actId="14100"/>
          <ac:spMkLst>
            <pc:docMk/>
            <pc:sldMk cId="3149383070" sldId="331"/>
            <ac:spMk id="17" creationId="{A7B1026F-B3C3-2F5C-2ABE-0180D7433808}"/>
          </ac:spMkLst>
        </pc:spChg>
        <pc:spChg chg="add">
          <ac:chgData name="tanaboon tongbuasirilai" userId="3a6fbbe2-a5cd-4f36-96f1-1e3cf3325333" providerId="ADAL" clId="{509AA3B3-AAF2-474D-A3F8-A16C94656D1B}" dt="2024-07-06T04:41:55.440" v="2969" actId="26606"/>
          <ac:spMkLst>
            <pc:docMk/>
            <pc:sldMk cId="3149383070" sldId="331"/>
            <ac:spMk id="18" creationId="{BACC6370-2D7E-4714-9D71-7542949D7D5D}"/>
          </ac:spMkLst>
        </pc:spChg>
        <pc:spChg chg="add mod">
          <ac:chgData name="tanaboon tongbuasirilai" userId="3a6fbbe2-a5cd-4f36-96f1-1e3cf3325333" providerId="ADAL" clId="{509AA3B3-AAF2-474D-A3F8-A16C94656D1B}" dt="2024-07-06T04:46:46.262" v="3210" actId="14100"/>
          <ac:spMkLst>
            <pc:docMk/>
            <pc:sldMk cId="3149383070" sldId="331"/>
            <ac:spMk id="19" creationId="{DFD1A08A-5EF8-1055-43F3-5EDEA1A10B76}"/>
          </ac:spMkLst>
        </pc:spChg>
        <pc:spChg chg="add">
          <ac:chgData name="tanaboon tongbuasirilai" userId="3a6fbbe2-a5cd-4f36-96f1-1e3cf3325333" providerId="ADAL" clId="{509AA3B3-AAF2-474D-A3F8-A16C94656D1B}" dt="2024-07-06T04:41:55.440" v="2969" actId="26606"/>
          <ac:spMkLst>
            <pc:docMk/>
            <pc:sldMk cId="3149383070" sldId="331"/>
            <ac:spMk id="20" creationId="{F68B3F68-107C-434F-AA38-110D5EA91B85}"/>
          </ac:spMkLst>
        </pc:spChg>
        <pc:spChg chg="add mod">
          <ac:chgData name="tanaboon tongbuasirilai" userId="3a6fbbe2-a5cd-4f36-96f1-1e3cf3325333" providerId="ADAL" clId="{509AA3B3-AAF2-474D-A3F8-A16C94656D1B}" dt="2024-07-06T04:47:08.589" v="3215" actId="1036"/>
          <ac:spMkLst>
            <pc:docMk/>
            <pc:sldMk cId="3149383070" sldId="331"/>
            <ac:spMk id="21" creationId="{EE0E0C57-68D5-48E5-CEFA-C7903C3F27E2}"/>
          </ac:spMkLst>
        </pc:spChg>
        <pc:spChg chg="add">
          <ac:chgData name="tanaboon tongbuasirilai" userId="3a6fbbe2-a5cd-4f36-96f1-1e3cf3325333" providerId="ADAL" clId="{509AA3B3-AAF2-474D-A3F8-A16C94656D1B}" dt="2024-07-06T04:41:55.440" v="2969" actId="26606"/>
          <ac:spMkLst>
            <pc:docMk/>
            <pc:sldMk cId="3149383070" sldId="331"/>
            <ac:spMk id="22" creationId="{AAD0DBB9-1A4B-4391-81D4-CB19F9AB918A}"/>
          </ac:spMkLst>
        </pc:spChg>
        <pc:spChg chg="add">
          <ac:chgData name="tanaboon tongbuasirilai" userId="3a6fbbe2-a5cd-4f36-96f1-1e3cf3325333" providerId="ADAL" clId="{509AA3B3-AAF2-474D-A3F8-A16C94656D1B}" dt="2024-07-06T04:41:55.440" v="2969" actId="26606"/>
          <ac:spMkLst>
            <pc:docMk/>
            <pc:sldMk cId="3149383070" sldId="331"/>
            <ac:spMk id="24" creationId="{063BBA22-50EA-4C4D-BE05-F1CE4E63AA56}"/>
          </ac:spMkLst>
        </pc:spChg>
        <pc:picChg chg="add mod">
          <ac:chgData name="tanaboon tongbuasirilai" userId="3a6fbbe2-a5cd-4f36-96f1-1e3cf3325333" providerId="ADAL" clId="{509AA3B3-AAF2-474D-A3F8-A16C94656D1B}" dt="2024-07-06T04:42:00.072" v="2970" actId="1076"/>
          <ac:picMkLst>
            <pc:docMk/>
            <pc:sldMk cId="3149383070" sldId="331"/>
            <ac:picMk id="5" creationId="{8C99F81E-0B17-BF24-1284-E26978EAFCB9}"/>
          </ac:picMkLst>
        </pc:picChg>
        <pc:picChg chg="add mod">
          <ac:chgData name="tanaboon tongbuasirilai" userId="3a6fbbe2-a5cd-4f36-96f1-1e3cf3325333" providerId="ADAL" clId="{509AA3B3-AAF2-474D-A3F8-A16C94656D1B}" dt="2024-07-06T04:42:00.072" v="2970" actId="1076"/>
          <ac:picMkLst>
            <pc:docMk/>
            <pc:sldMk cId="3149383070" sldId="331"/>
            <ac:picMk id="7" creationId="{86B0FFE6-0746-72C4-0399-D113E2B824F8}"/>
          </ac:picMkLst>
        </pc:picChg>
        <pc:picChg chg="add mod">
          <ac:chgData name="tanaboon tongbuasirilai" userId="3a6fbbe2-a5cd-4f36-96f1-1e3cf3325333" providerId="ADAL" clId="{509AA3B3-AAF2-474D-A3F8-A16C94656D1B}" dt="2024-07-06T04:42:00.072" v="2970" actId="1076"/>
          <ac:picMkLst>
            <pc:docMk/>
            <pc:sldMk cId="3149383070" sldId="331"/>
            <ac:picMk id="9" creationId="{D4C4E4E1-A713-1808-4596-91BA60F9A17D}"/>
          </ac:picMkLst>
        </pc:picChg>
        <pc:picChg chg="add mod">
          <ac:chgData name="tanaboon tongbuasirilai" userId="3a6fbbe2-a5cd-4f36-96f1-1e3cf3325333" providerId="ADAL" clId="{509AA3B3-AAF2-474D-A3F8-A16C94656D1B}" dt="2024-07-06T04:45:01.419" v="3178" actId="1076"/>
          <ac:picMkLst>
            <pc:docMk/>
            <pc:sldMk cId="3149383070" sldId="331"/>
            <ac:picMk id="11" creationId="{C1C630CF-ECFD-C57D-9309-5560BB64DECB}"/>
          </ac:picMkLst>
        </pc:picChg>
        <pc:picChg chg="add mod">
          <ac:chgData name="tanaboon tongbuasirilai" userId="3a6fbbe2-a5cd-4f36-96f1-1e3cf3325333" providerId="ADAL" clId="{509AA3B3-AAF2-474D-A3F8-A16C94656D1B}" dt="2024-07-06T04:42:00.072" v="2970" actId="1076"/>
          <ac:picMkLst>
            <pc:docMk/>
            <pc:sldMk cId="3149383070" sldId="331"/>
            <ac:picMk id="13" creationId="{B24CFDCF-C6EC-B352-1269-A4D89B9D609A}"/>
          </ac:picMkLst>
        </pc:picChg>
      </pc:sldChg>
      <pc:sldChg chg="addSp delSp modSp new mod setBg">
        <pc:chgData name="tanaboon tongbuasirilai" userId="3a6fbbe2-a5cd-4f36-96f1-1e3cf3325333" providerId="ADAL" clId="{509AA3B3-AAF2-474D-A3F8-A16C94656D1B}" dt="2024-07-06T05:02:57.697" v="3246" actId="14100"/>
        <pc:sldMkLst>
          <pc:docMk/>
          <pc:sldMk cId="2575989025" sldId="332"/>
        </pc:sldMkLst>
        <pc:spChg chg="mod ord">
          <ac:chgData name="tanaboon tongbuasirilai" userId="3a6fbbe2-a5cd-4f36-96f1-1e3cf3325333" providerId="ADAL" clId="{509AA3B3-AAF2-474D-A3F8-A16C94656D1B}" dt="2024-07-06T05:02:11.473" v="3245" actId="242"/>
          <ac:spMkLst>
            <pc:docMk/>
            <pc:sldMk cId="2575989025" sldId="332"/>
            <ac:spMk id="2" creationId="{52FA5BC6-2BFE-DD4B-3F8F-D48AA5807C21}"/>
          </ac:spMkLst>
        </pc:spChg>
        <pc:spChg chg="del">
          <ac:chgData name="tanaboon tongbuasirilai" userId="3a6fbbe2-a5cd-4f36-96f1-1e3cf3325333" providerId="ADAL" clId="{509AA3B3-AAF2-474D-A3F8-A16C94656D1B}" dt="2024-07-06T05:01:11.065" v="3218" actId="478"/>
          <ac:spMkLst>
            <pc:docMk/>
            <pc:sldMk cId="2575989025" sldId="332"/>
            <ac:spMk id="3" creationId="{B7360A92-C0CC-B6E1-18C5-E7109269D74C}"/>
          </ac:spMkLst>
        </pc:spChg>
        <pc:spChg chg="add del">
          <ac:chgData name="tanaboon tongbuasirilai" userId="3a6fbbe2-a5cd-4f36-96f1-1e3cf3325333" providerId="ADAL" clId="{509AA3B3-AAF2-474D-A3F8-A16C94656D1B}" dt="2024-07-06T05:01:37.960" v="3223" actId="26606"/>
          <ac:spMkLst>
            <pc:docMk/>
            <pc:sldMk cId="2575989025" sldId="332"/>
            <ac:spMk id="1031" creationId="{99ED5833-B85B-4103-8A3B-CAB0308E6C15}"/>
          </ac:spMkLst>
        </pc:spChg>
        <pc:spChg chg="add del">
          <ac:chgData name="tanaboon tongbuasirilai" userId="3a6fbbe2-a5cd-4f36-96f1-1e3cf3325333" providerId="ADAL" clId="{509AA3B3-AAF2-474D-A3F8-A16C94656D1B}" dt="2024-07-06T05:01:43.638" v="3225" actId="26606"/>
          <ac:spMkLst>
            <pc:docMk/>
            <pc:sldMk cId="2575989025" sldId="332"/>
            <ac:spMk id="1033" creationId="{890DEF05-784E-4B61-89E4-04C4ECF4E5A0}"/>
          </ac:spMkLst>
        </pc:spChg>
        <pc:spChg chg="add del">
          <ac:chgData name="tanaboon tongbuasirilai" userId="3a6fbbe2-a5cd-4f36-96f1-1e3cf3325333" providerId="ADAL" clId="{509AA3B3-AAF2-474D-A3F8-A16C94656D1B}" dt="2024-07-06T05:01:43.638" v="3225" actId="26606"/>
          <ac:spMkLst>
            <pc:docMk/>
            <pc:sldMk cId="2575989025" sldId="332"/>
            <ac:spMk id="1034" creationId="{27BDFED6-6E33-4606-AFE2-886ADB1C018E}"/>
          </ac:spMkLst>
        </pc:spChg>
        <pc:spChg chg="add del">
          <ac:chgData name="tanaboon tongbuasirilai" userId="3a6fbbe2-a5cd-4f36-96f1-1e3cf3325333" providerId="ADAL" clId="{509AA3B3-AAF2-474D-A3F8-A16C94656D1B}" dt="2024-07-06T05:01:52.589" v="3227" actId="26606"/>
          <ac:spMkLst>
            <pc:docMk/>
            <pc:sldMk cId="2575989025" sldId="332"/>
            <ac:spMk id="1041" creationId="{8B646C36-EEEC-4D52-8E8E-206F4CD8A3DA}"/>
          </ac:spMkLst>
        </pc:spChg>
        <pc:spChg chg="add del">
          <ac:chgData name="tanaboon tongbuasirilai" userId="3a6fbbe2-a5cd-4f36-96f1-1e3cf3325333" providerId="ADAL" clId="{509AA3B3-AAF2-474D-A3F8-A16C94656D1B}" dt="2024-07-06T05:01:52.589" v="3227" actId="26606"/>
          <ac:spMkLst>
            <pc:docMk/>
            <pc:sldMk cId="2575989025" sldId="332"/>
            <ac:spMk id="1042" creationId="{A0569933-2A1F-487D-A657-990AFACA28B9}"/>
          </ac:spMkLst>
        </pc:spChg>
        <pc:spChg chg="add del">
          <ac:chgData name="tanaboon tongbuasirilai" userId="3a6fbbe2-a5cd-4f36-96f1-1e3cf3325333" providerId="ADAL" clId="{509AA3B3-AAF2-474D-A3F8-A16C94656D1B}" dt="2024-07-06T05:01:52.589" v="3227" actId="26606"/>
          <ac:spMkLst>
            <pc:docMk/>
            <pc:sldMk cId="2575989025" sldId="332"/>
            <ac:spMk id="1043" creationId="{8258443E-B333-44F4-8D49-1EAB1C1A4613}"/>
          </ac:spMkLst>
        </pc:spChg>
        <pc:spChg chg="add del">
          <ac:chgData name="tanaboon tongbuasirilai" userId="3a6fbbe2-a5cd-4f36-96f1-1e3cf3325333" providerId="ADAL" clId="{509AA3B3-AAF2-474D-A3F8-A16C94656D1B}" dt="2024-07-06T05:01:52.589" v="3227" actId="26606"/>
          <ac:spMkLst>
            <pc:docMk/>
            <pc:sldMk cId="2575989025" sldId="332"/>
            <ac:spMk id="1044" creationId="{41A44955-0622-4C9F-BFD2-55277314EB95}"/>
          </ac:spMkLst>
        </pc:spChg>
        <pc:spChg chg="add del">
          <ac:chgData name="tanaboon tongbuasirilai" userId="3a6fbbe2-a5cd-4f36-96f1-1e3cf3325333" providerId="ADAL" clId="{509AA3B3-AAF2-474D-A3F8-A16C94656D1B}" dt="2024-07-06T05:01:52.589" v="3227" actId="26606"/>
          <ac:spMkLst>
            <pc:docMk/>
            <pc:sldMk cId="2575989025" sldId="332"/>
            <ac:spMk id="1046" creationId="{D6BF5730-CE16-498B-B11C-000E7F587D21}"/>
          </ac:spMkLst>
        </pc:spChg>
        <pc:spChg chg="add">
          <ac:chgData name="tanaboon tongbuasirilai" userId="3a6fbbe2-a5cd-4f36-96f1-1e3cf3325333" providerId="ADAL" clId="{509AA3B3-AAF2-474D-A3F8-A16C94656D1B}" dt="2024-07-06T05:01:52.620" v="3228" actId="26606"/>
          <ac:spMkLst>
            <pc:docMk/>
            <pc:sldMk cId="2575989025" sldId="332"/>
            <ac:spMk id="1047" creationId="{B163B796-84D7-4069-93D0-7A496A03AA19}"/>
          </ac:spMkLst>
        </pc:spChg>
        <pc:spChg chg="add del">
          <ac:chgData name="tanaboon tongbuasirilai" userId="3a6fbbe2-a5cd-4f36-96f1-1e3cf3325333" providerId="ADAL" clId="{509AA3B3-AAF2-474D-A3F8-A16C94656D1B}" dt="2024-07-06T05:01:52.589" v="3227" actId="26606"/>
          <ac:spMkLst>
            <pc:docMk/>
            <pc:sldMk cId="2575989025" sldId="332"/>
            <ac:spMk id="1048" creationId="{93284B67-6F50-4C2E-904F-0054381456EE}"/>
          </ac:spMkLst>
        </pc:spChg>
        <pc:spChg chg="add">
          <ac:chgData name="tanaboon tongbuasirilai" userId="3a6fbbe2-a5cd-4f36-96f1-1e3cf3325333" providerId="ADAL" clId="{509AA3B3-AAF2-474D-A3F8-A16C94656D1B}" dt="2024-07-06T05:01:52.620" v="3228" actId="26606"/>
          <ac:spMkLst>
            <pc:docMk/>
            <pc:sldMk cId="2575989025" sldId="332"/>
            <ac:spMk id="1054" creationId="{75CC5FF6-C911-4883-B5F7-F5F3E29A8BDE}"/>
          </ac:spMkLst>
        </pc:spChg>
        <pc:spChg chg="add">
          <ac:chgData name="tanaboon tongbuasirilai" userId="3a6fbbe2-a5cd-4f36-96f1-1e3cf3325333" providerId="ADAL" clId="{509AA3B3-AAF2-474D-A3F8-A16C94656D1B}" dt="2024-07-06T05:01:52.620" v="3228" actId="26606"/>
          <ac:spMkLst>
            <pc:docMk/>
            <pc:sldMk cId="2575989025" sldId="332"/>
            <ac:spMk id="1055" creationId="{D410E918-5C84-4D9A-9CFE-CD3CCB173E70}"/>
          </ac:spMkLst>
        </pc:spChg>
        <pc:spChg chg="add">
          <ac:chgData name="tanaboon tongbuasirilai" userId="3a6fbbe2-a5cd-4f36-96f1-1e3cf3325333" providerId="ADAL" clId="{509AA3B3-AAF2-474D-A3F8-A16C94656D1B}" dt="2024-07-06T05:01:52.620" v="3228" actId="26606"/>
          <ac:spMkLst>
            <pc:docMk/>
            <pc:sldMk cId="2575989025" sldId="332"/>
            <ac:spMk id="1056" creationId="{84E2200F-ED39-40A1-A6F7-65A45ED6D752}"/>
          </ac:spMkLst>
        </pc:spChg>
        <pc:spChg chg="add">
          <ac:chgData name="tanaboon tongbuasirilai" userId="3a6fbbe2-a5cd-4f36-96f1-1e3cf3325333" providerId="ADAL" clId="{509AA3B3-AAF2-474D-A3F8-A16C94656D1B}" dt="2024-07-06T05:01:52.620" v="3228" actId="26606"/>
          <ac:spMkLst>
            <pc:docMk/>
            <pc:sldMk cId="2575989025" sldId="332"/>
            <ac:spMk id="1079" creationId="{A4AE5E3E-9489-4D5A-A458-72C3E481CB83}"/>
          </ac:spMkLst>
        </pc:spChg>
        <pc:spChg chg="add">
          <ac:chgData name="tanaboon tongbuasirilai" userId="3a6fbbe2-a5cd-4f36-96f1-1e3cf3325333" providerId="ADAL" clId="{509AA3B3-AAF2-474D-A3F8-A16C94656D1B}" dt="2024-07-06T05:01:52.620" v="3228" actId="26606"/>
          <ac:spMkLst>
            <pc:docMk/>
            <pc:sldMk cId="2575989025" sldId="332"/>
            <ac:spMk id="1080" creationId="{DE06513A-997E-439F-88F7-33C92E7454BE}"/>
          </ac:spMkLst>
        </pc:spChg>
        <pc:grpChg chg="add del">
          <ac:chgData name="tanaboon tongbuasirilai" userId="3a6fbbe2-a5cd-4f36-96f1-1e3cf3325333" providerId="ADAL" clId="{509AA3B3-AAF2-474D-A3F8-A16C94656D1B}" dt="2024-07-06T05:01:52.589" v="3227" actId="26606"/>
          <ac:grpSpMkLst>
            <pc:docMk/>
            <pc:sldMk cId="2575989025" sldId="332"/>
            <ac:grpSpMk id="1045" creationId="{FB9739EB-7F66-433D-841F-AB3CD18700B7}"/>
          </ac:grpSpMkLst>
        </pc:grpChg>
        <pc:grpChg chg="add">
          <ac:chgData name="tanaboon tongbuasirilai" userId="3a6fbbe2-a5cd-4f36-96f1-1e3cf3325333" providerId="ADAL" clId="{509AA3B3-AAF2-474D-A3F8-A16C94656D1B}" dt="2024-07-06T05:01:52.620" v="3228" actId="26606"/>
          <ac:grpSpMkLst>
            <pc:docMk/>
            <pc:sldMk cId="2575989025" sldId="332"/>
            <ac:grpSpMk id="1049" creationId="{87A77F8F-E829-4314-9F44-36169F7548CE}"/>
          </ac:grpSpMkLst>
        </pc:grpChg>
        <pc:grpChg chg="add">
          <ac:chgData name="tanaboon tongbuasirilai" userId="3a6fbbe2-a5cd-4f36-96f1-1e3cf3325333" providerId="ADAL" clId="{509AA3B3-AAF2-474D-A3F8-A16C94656D1B}" dt="2024-07-06T05:01:52.620" v="3228" actId="26606"/>
          <ac:grpSpMkLst>
            <pc:docMk/>
            <pc:sldMk cId="2575989025" sldId="332"/>
            <ac:grpSpMk id="1057" creationId="{B138BDDD-D054-4F0A-BB1F-9D016848D623}"/>
          </ac:grpSpMkLst>
        </pc:grpChg>
        <pc:grpChg chg="add">
          <ac:chgData name="tanaboon tongbuasirilai" userId="3a6fbbe2-a5cd-4f36-96f1-1e3cf3325333" providerId="ADAL" clId="{509AA3B3-AAF2-474D-A3F8-A16C94656D1B}" dt="2024-07-06T05:01:52.620" v="3228" actId="26606"/>
          <ac:grpSpMkLst>
            <pc:docMk/>
            <pc:sldMk cId="2575989025" sldId="332"/>
            <ac:grpSpMk id="1062" creationId="{3726E6E6-780F-4A0A-A5F4-00A5D98CD976}"/>
          </ac:grpSpMkLst>
        </pc:grpChg>
        <pc:grpChg chg="add">
          <ac:chgData name="tanaboon tongbuasirilai" userId="3a6fbbe2-a5cd-4f36-96f1-1e3cf3325333" providerId="ADAL" clId="{509AA3B3-AAF2-474D-A3F8-A16C94656D1B}" dt="2024-07-06T05:01:52.620" v="3228" actId="26606"/>
          <ac:grpSpMkLst>
            <pc:docMk/>
            <pc:sldMk cId="2575989025" sldId="332"/>
            <ac:grpSpMk id="1063" creationId="{85AC4472-E842-4CF4-BD50-983305EDB343}"/>
          </ac:grpSpMkLst>
        </pc:grpChg>
        <pc:grpChg chg="add">
          <ac:chgData name="tanaboon tongbuasirilai" userId="3a6fbbe2-a5cd-4f36-96f1-1e3cf3325333" providerId="ADAL" clId="{509AA3B3-AAF2-474D-A3F8-A16C94656D1B}" dt="2024-07-06T05:01:52.620" v="3228" actId="26606"/>
          <ac:grpSpMkLst>
            <pc:docMk/>
            <pc:sldMk cId="2575989025" sldId="332"/>
            <ac:grpSpMk id="1069" creationId="{0E88FC08-D56F-45D4-AC54-B89F64697BE4}"/>
          </ac:grpSpMkLst>
        </pc:grpChg>
        <pc:picChg chg="add mod">
          <ac:chgData name="tanaboon tongbuasirilai" userId="3a6fbbe2-a5cd-4f36-96f1-1e3cf3325333" providerId="ADAL" clId="{509AA3B3-AAF2-474D-A3F8-A16C94656D1B}" dt="2024-07-06T05:01:52.620" v="3228" actId="26606"/>
          <ac:picMkLst>
            <pc:docMk/>
            <pc:sldMk cId="2575989025" sldId="332"/>
            <ac:picMk id="4" creationId="{EB1F0FAB-A1EF-9F47-847E-503BF8C55C16}"/>
          </ac:picMkLst>
        </pc:picChg>
        <pc:picChg chg="add mod">
          <ac:chgData name="tanaboon tongbuasirilai" userId="3a6fbbe2-a5cd-4f36-96f1-1e3cf3325333" providerId="ADAL" clId="{509AA3B3-AAF2-474D-A3F8-A16C94656D1B}" dt="2024-07-06T05:02:57.697" v="3246" actId="14100"/>
          <ac:picMkLst>
            <pc:docMk/>
            <pc:sldMk cId="2575989025" sldId="332"/>
            <ac:picMk id="1026" creationId="{55938B48-5764-6E1E-8149-FC357CBDEF6E}"/>
          </ac:picMkLst>
        </pc:picChg>
        <pc:cxnChg chg="add del">
          <ac:chgData name="tanaboon tongbuasirilai" userId="3a6fbbe2-a5cd-4f36-96f1-1e3cf3325333" providerId="ADAL" clId="{509AA3B3-AAF2-474D-A3F8-A16C94656D1B}" dt="2024-07-06T05:01:43.638" v="3225" actId="26606"/>
          <ac:cxnSpMkLst>
            <pc:docMk/>
            <pc:sldMk cId="2575989025" sldId="332"/>
            <ac:cxnSpMk id="1035" creationId="{C41BAEC7-F7B0-4224-8B18-8F74B7D87F0B}"/>
          </ac:cxnSpMkLst>
        </pc:cxnChg>
      </pc:sldChg>
      <pc:sldChg chg="addSp delSp modSp new mod">
        <pc:chgData name="tanaboon tongbuasirilai" userId="3a6fbbe2-a5cd-4f36-96f1-1e3cf3325333" providerId="ADAL" clId="{509AA3B3-AAF2-474D-A3F8-A16C94656D1B}" dt="2024-07-06T05:18:05.600" v="3627" actId="1076"/>
        <pc:sldMkLst>
          <pc:docMk/>
          <pc:sldMk cId="1804787447" sldId="333"/>
        </pc:sldMkLst>
        <pc:spChg chg="mod">
          <ac:chgData name="tanaboon tongbuasirilai" userId="3a6fbbe2-a5cd-4f36-96f1-1e3cf3325333" providerId="ADAL" clId="{509AA3B3-AAF2-474D-A3F8-A16C94656D1B}" dt="2024-07-06T05:09:39.334" v="3359" actId="404"/>
          <ac:spMkLst>
            <pc:docMk/>
            <pc:sldMk cId="1804787447" sldId="333"/>
            <ac:spMk id="2" creationId="{22D23ADE-AE2A-EC4D-97ED-1C082CAAD8DA}"/>
          </ac:spMkLst>
        </pc:spChg>
        <pc:spChg chg="del">
          <ac:chgData name="tanaboon tongbuasirilai" userId="3a6fbbe2-a5cd-4f36-96f1-1e3cf3325333" providerId="ADAL" clId="{509AA3B3-AAF2-474D-A3F8-A16C94656D1B}" dt="2024-07-06T05:04:54.652" v="3247" actId="478"/>
          <ac:spMkLst>
            <pc:docMk/>
            <pc:sldMk cId="1804787447" sldId="333"/>
            <ac:spMk id="3" creationId="{7B37AD4F-B562-9A48-B740-871392C48E49}"/>
          </ac:spMkLst>
        </pc:spChg>
        <pc:spChg chg="add mod">
          <ac:chgData name="tanaboon tongbuasirilai" userId="3a6fbbe2-a5cd-4f36-96f1-1e3cf3325333" providerId="ADAL" clId="{509AA3B3-AAF2-474D-A3F8-A16C94656D1B}" dt="2024-07-06T05:14:22.547" v="3556" actId="122"/>
          <ac:spMkLst>
            <pc:docMk/>
            <pc:sldMk cId="1804787447" sldId="333"/>
            <ac:spMk id="8" creationId="{4B4BCFA1-1A23-BB5C-34D4-3F7B7C5DA6FD}"/>
          </ac:spMkLst>
        </pc:spChg>
        <pc:spChg chg="add mod">
          <ac:chgData name="tanaboon tongbuasirilai" userId="3a6fbbe2-a5cd-4f36-96f1-1e3cf3325333" providerId="ADAL" clId="{509AA3B3-AAF2-474D-A3F8-A16C94656D1B}" dt="2024-07-06T05:14:26.968" v="3558" actId="14100"/>
          <ac:spMkLst>
            <pc:docMk/>
            <pc:sldMk cId="1804787447" sldId="333"/>
            <ac:spMk id="9" creationId="{6FBB6FEF-5E06-9131-3BF6-EF42AB1D276E}"/>
          </ac:spMkLst>
        </pc:spChg>
        <pc:spChg chg="add mod">
          <ac:chgData name="tanaboon tongbuasirilai" userId="3a6fbbe2-a5cd-4f36-96f1-1e3cf3325333" providerId="ADAL" clId="{509AA3B3-AAF2-474D-A3F8-A16C94656D1B}" dt="2024-07-06T05:14:28.758" v="3559" actId="122"/>
          <ac:spMkLst>
            <pc:docMk/>
            <pc:sldMk cId="1804787447" sldId="333"/>
            <ac:spMk id="10" creationId="{FE06217E-CED7-AC82-02DA-86A9558CEEB2}"/>
          </ac:spMkLst>
        </pc:spChg>
        <pc:spChg chg="add mod">
          <ac:chgData name="tanaboon tongbuasirilai" userId="3a6fbbe2-a5cd-4f36-96f1-1e3cf3325333" providerId="ADAL" clId="{509AA3B3-AAF2-474D-A3F8-A16C94656D1B}" dt="2024-07-06T05:14:31.216" v="3560" actId="122"/>
          <ac:spMkLst>
            <pc:docMk/>
            <pc:sldMk cId="1804787447" sldId="333"/>
            <ac:spMk id="11" creationId="{C43E889F-8E88-09CD-A11B-32BE84EF9B7A}"/>
          </ac:spMkLst>
        </pc:spChg>
        <pc:spChg chg="add mod">
          <ac:chgData name="tanaboon tongbuasirilai" userId="3a6fbbe2-a5cd-4f36-96f1-1e3cf3325333" providerId="ADAL" clId="{509AA3B3-AAF2-474D-A3F8-A16C94656D1B}" dt="2024-07-06T05:16:04.854" v="3579" actId="1076"/>
          <ac:spMkLst>
            <pc:docMk/>
            <pc:sldMk cId="1804787447" sldId="333"/>
            <ac:spMk id="12" creationId="{9D44B080-71C7-836E-EBCC-2B53D1B88EDD}"/>
          </ac:spMkLst>
        </pc:spChg>
        <pc:spChg chg="add mod">
          <ac:chgData name="tanaboon tongbuasirilai" userId="3a6fbbe2-a5cd-4f36-96f1-1e3cf3325333" providerId="ADAL" clId="{509AA3B3-AAF2-474D-A3F8-A16C94656D1B}" dt="2024-07-06T05:14:35.588" v="3562" actId="122"/>
          <ac:spMkLst>
            <pc:docMk/>
            <pc:sldMk cId="1804787447" sldId="333"/>
            <ac:spMk id="13" creationId="{C2DAF6DB-67E3-0A87-3B1B-44DA9E2F6845}"/>
          </ac:spMkLst>
        </pc:spChg>
        <pc:spChg chg="add mod">
          <ac:chgData name="tanaboon tongbuasirilai" userId="3a6fbbe2-a5cd-4f36-96f1-1e3cf3325333" providerId="ADAL" clId="{509AA3B3-AAF2-474D-A3F8-A16C94656D1B}" dt="2024-07-06T05:17:33.108" v="3615" actId="1076"/>
          <ac:spMkLst>
            <pc:docMk/>
            <pc:sldMk cId="1804787447" sldId="333"/>
            <ac:spMk id="37" creationId="{761BD7B9-79D7-9C29-7DD2-8E8AA2175406}"/>
          </ac:spMkLst>
        </pc:spChg>
        <pc:spChg chg="add mod">
          <ac:chgData name="tanaboon tongbuasirilai" userId="3a6fbbe2-a5cd-4f36-96f1-1e3cf3325333" providerId="ADAL" clId="{509AA3B3-AAF2-474D-A3F8-A16C94656D1B}" dt="2024-07-06T05:17:44.396" v="3621" actId="1076"/>
          <ac:spMkLst>
            <pc:docMk/>
            <pc:sldMk cId="1804787447" sldId="333"/>
            <ac:spMk id="38" creationId="{89750D49-AA7E-5F2F-859B-603C03FA1126}"/>
          </ac:spMkLst>
        </pc:spChg>
        <pc:spChg chg="add mod">
          <ac:chgData name="tanaboon tongbuasirilai" userId="3a6fbbe2-a5cd-4f36-96f1-1e3cf3325333" providerId="ADAL" clId="{509AA3B3-AAF2-474D-A3F8-A16C94656D1B}" dt="2024-07-06T05:18:05.600" v="3627" actId="1076"/>
          <ac:spMkLst>
            <pc:docMk/>
            <pc:sldMk cId="1804787447" sldId="333"/>
            <ac:spMk id="39" creationId="{F8DCFC85-D7A7-01C2-C7A1-0AE601F8D3EE}"/>
          </ac:spMkLst>
        </pc:spChg>
        <pc:picChg chg="add mod">
          <ac:chgData name="tanaboon tongbuasirilai" userId="3a6fbbe2-a5cd-4f36-96f1-1e3cf3325333" providerId="ADAL" clId="{509AA3B3-AAF2-474D-A3F8-A16C94656D1B}" dt="2024-07-06T05:07:53.240" v="3254" actId="1076"/>
          <ac:picMkLst>
            <pc:docMk/>
            <pc:sldMk cId="1804787447" sldId="333"/>
            <ac:picMk id="5" creationId="{A21C4D7D-37C7-2031-4954-84B6832DB4F5}"/>
          </ac:picMkLst>
        </pc:picChg>
        <pc:picChg chg="add mod">
          <ac:chgData name="tanaboon tongbuasirilai" userId="3a6fbbe2-a5cd-4f36-96f1-1e3cf3325333" providerId="ADAL" clId="{509AA3B3-AAF2-474D-A3F8-A16C94656D1B}" dt="2024-07-06T05:09:45.089" v="3360" actId="1076"/>
          <ac:picMkLst>
            <pc:docMk/>
            <pc:sldMk cId="1804787447" sldId="333"/>
            <ac:picMk id="7" creationId="{CCF67860-0411-1F97-3D92-C31F1CECFB4F}"/>
          </ac:picMkLst>
        </pc:picChg>
        <pc:cxnChg chg="add mod">
          <ac:chgData name="tanaboon tongbuasirilai" userId="3a6fbbe2-a5cd-4f36-96f1-1e3cf3325333" providerId="ADAL" clId="{509AA3B3-AAF2-474D-A3F8-A16C94656D1B}" dt="2024-07-06T05:16:42.681" v="3584" actId="14100"/>
          <ac:cxnSpMkLst>
            <pc:docMk/>
            <pc:sldMk cId="1804787447" sldId="333"/>
            <ac:cxnSpMk id="15" creationId="{EF3BF8D5-D005-F6C2-A33D-FD9819852100}"/>
          </ac:cxnSpMkLst>
        </pc:cxnChg>
        <pc:cxnChg chg="add mod">
          <ac:chgData name="tanaboon tongbuasirilai" userId="3a6fbbe2-a5cd-4f36-96f1-1e3cf3325333" providerId="ADAL" clId="{509AA3B3-AAF2-474D-A3F8-A16C94656D1B}" dt="2024-07-06T05:16:24.378" v="3582" actId="13822"/>
          <ac:cxnSpMkLst>
            <pc:docMk/>
            <pc:sldMk cId="1804787447" sldId="333"/>
            <ac:cxnSpMk id="17" creationId="{94486AD5-D9FD-05B4-26BA-20BFEBA81924}"/>
          </ac:cxnSpMkLst>
        </pc:cxnChg>
        <pc:cxnChg chg="add del mod">
          <ac:chgData name="tanaboon tongbuasirilai" userId="3a6fbbe2-a5cd-4f36-96f1-1e3cf3325333" providerId="ADAL" clId="{509AA3B3-AAF2-474D-A3F8-A16C94656D1B}" dt="2024-07-06T05:15:08.260" v="3570" actId="11529"/>
          <ac:cxnSpMkLst>
            <pc:docMk/>
            <pc:sldMk cId="1804787447" sldId="333"/>
            <ac:cxnSpMk id="19" creationId="{EC6376B4-8AE5-26BD-2AE6-3A71DEEBE1E0}"/>
          </ac:cxnSpMkLst>
        </pc:cxnChg>
        <pc:cxnChg chg="add mod">
          <ac:chgData name="tanaboon tongbuasirilai" userId="3a6fbbe2-a5cd-4f36-96f1-1e3cf3325333" providerId="ADAL" clId="{509AA3B3-AAF2-474D-A3F8-A16C94656D1B}" dt="2024-07-06T05:16:24.378" v="3582" actId="13822"/>
          <ac:cxnSpMkLst>
            <pc:docMk/>
            <pc:sldMk cId="1804787447" sldId="333"/>
            <ac:cxnSpMk id="22" creationId="{A7D0F0AB-B572-972C-255F-4697ADF52E1E}"/>
          </ac:cxnSpMkLst>
        </pc:cxnChg>
        <pc:cxnChg chg="add mod">
          <ac:chgData name="tanaboon tongbuasirilai" userId="3a6fbbe2-a5cd-4f36-96f1-1e3cf3325333" providerId="ADAL" clId="{509AA3B3-AAF2-474D-A3F8-A16C94656D1B}" dt="2024-07-06T05:16:24.378" v="3582" actId="13822"/>
          <ac:cxnSpMkLst>
            <pc:docMk/>
            <pc:sldMk cId="1804787447" sldId="333"/>
            <ac:cxnSpMk id="25" creationId="{1A8CD17A-A9BF-48AC-5E87-5C4017079A65}"/>
          </ac:cxnSpMkLst>
        </pc:cxnChg>
        <pc:cxnChg chg="add mod">
          <ac:chgData name="tanaboon tongbuasirilai" userId="3a6fbbe2-a5cd-4f36-96f1-1e3cf3325333" providerId="ADAL" clId="{509AA3B3-AAF2-474D-A3F8-A16C94656D1B}" dt="2024-07-06T05:16:24.378" v="3582" actId="13822"/>
          <ac:cxnSpMkLst>
            <pc:docMk/>
            <pc:sldMk cId="1804787447" sldId="333"/>
            <ac:cxnSpMk id="32" creationId="{92A7F7A9-1198-98E4-2DD7-AC8AE9CD069A}"/>
          </ac:cxnSpMkLst>
        </pc:cxnChg>
        <pc:cxnChg chg="add mod">
          <ac:chgData name="tanaboon tongbuasirilai" userId="3a6fbbe2-a5cd-4f36-96f1-1e3cf3325333" providerId="ADAL" clId="{509AA3B3-AAF2-474D-A3F8-A16C94656D1B}" dt="2024-07-06T05:16:24.378" v="3582" actId="13822"/>
          <ac:cxnSpMkLst>
            <pc:docMk/>
            <pc:sldMk cId="1804787447" sldId="333"/>
            <ac:cxnSpMk id="34" creationId="{C36DAF8E-55F9-D576-53E6-A8C80674B53B}"/>
          </ac:cxnSpMkLst>
        </pc:cxnChg>
      </pc:sldChg>
      <pc:sldChg chg="addSp delSp modSp new mod setBg">
        <pc:chgData name="tanaboon tongbuasirilai" userId="3a6fbbe2-a5cd-4f36-96f1-1e3cf3325333" providerId="ADAL" clId="{509AA3B3-AAF2-474D-A3F8-A16C94656D1B}" dt="2024-07-06T07:31:16.555" v="3673" actId="207"/>
        <pc:sldMkLst>
          <pc:docMk/>
          <pc:sldMk cId="640890766" sldId="334"/>
        </pc:sldMkLst>
        <pc:spChg chg="mod">
          <ac:chgData name="tanaboon tongbuasirilai" userId="3a6fbbe2-a5cd-4f36-96f1-1e3cf3325333" providerId="ADAL" clId="{509AA3B3-AAF2-474D-A3F8-A16C94656D1B}" dt="2024-07-06T07:30:59.068" v="3669" actId="26606"/>
          <ac:spMkLst>
            <pc:docMk/>
            <pc:sldMk cId="640890766" sldId="334"/>
            <ac:spMk id="2" creationId="{6DD0A4A9-C432-50FB-A8F3-89639B7C7E86}"/>
          </ac:spMkLst>
        </pc:spChg>
        <pc:spChg chg="mod">
          <ac:chgData name="tanaboon tongbuasirilai" userId="3a6fbbe2-a5cd-4f36-96f1-1e3cf3325333" providerId="ADAL" clId="{509AA3B3-AAF2-474D-A3F8-A16C94656D1B}" dt="2024-07-06T07:31:16.555" v="3673" actId="207"/>
          <ac:spMkLst>
            <pc:docMk/>
            <pc:sldMk cId="640890766" sldId="334"/>
            <ac:spMk id="3" creationId="{0BBEB2BD-12CC-E2D2-86AA-DFE3A7F2B5BB}"/>
          </ac:spMkLst>
        </pc:spChg>
        <pc:spChg chg="add del">
          <ac:chgData name="tanaboon tongbuasirilai" userId="3a6fbbe2-a5cd-4f36-96f1-1e3cf3325333" providerId="ADAL" clId="{509AA3B3-AAF2-474D-A3F8-A16C94656D1B}" dt="2024-07-06T07:30:35.684" v="3660" actId="26606"/>
          <ac:spMkLst>
            <pc:docMk/>
            <pc:sldMk cId="640890766" sldId="334"/>
            <ac:spMk id="10" creationId="{743AA782-23D1-4521-8CAD-47662984AA08}"/>
          </ac:spMkLst>
        </pc:spChg>
        <pc:spChg chg="add del">
          <ac:chgData name="tanaboon tongbuasirilai" userId="3a6fbbe2-a5cd-4f36-96f1-1e3cf3325333" providerId="ADAL" clId="{509AA3B3-AAF2-474D-A3F8-A16C94656D1B}" dt="2024-07-06T07:30:35.684" v="3660" actId="26606"/>
          <ac:spMkLst>
            <pc:docMk/>
            <pc:sldMk cId="640890766" sldId="334"/>
            <ac:spMk id="12" creationId="{650D18FE-0824-4A46-B22C-A86B52E5780A}"/>
          </ac:spMkLst>
        </pc:spChg>
        <pc:spChg chg="add del">
          <ac:chgData name="tanaboon tongbuasirilai" userId="3a6fbbe2-a5cd-4f36-96f1-1e3cf3325333" providerId="ADAL" clId="{509AA3B3-AAF2-474D-A3F8-A16C94656D1B}" dt="2024-07-06T07:30:59.068" v="3669" actId="26606"/>
          <ac:spMkLst>
            <pc:docMk/>
            <pc:sldMk cId="640890766" sldId="334"/>
            <ac:spMk id="14" creationId="{B8B8D07F-F13E-443E-BA68-2D26672D76B9}"/>
          </ac:spMkLst>
        </pc:spChg>
        <pc:spChg chg="add del">
          <ac:chgData name="tanaboon tongbuasirilai" userId="3a6fbbe2-a5cd-4f36-96f1-1e3cf3325333" providerId="ADAL" clId="{509AA3B3-AAF2-474D-A3F8-A16C94656D1B}" dt="2024-07-06T07:30:59.068" v="3669" actId="26606"/>
          <ac:spMkLst>
            <pc:docMk/>
            <pc:sldMk cId="640890766" sldId="334"/>
            <ac:spMk id="15" creationId="{12609869-9E80-471B-A487-A53288E0E791}"/>
          </ac:spMkLst>
        </pc:spChg>
        <pc:spChg chg="add del">
          <ac:chgData name="tanaboon tongbuasirilai" userId="3a6fbbe2-a5cd-4f36-96f1-1e3cf3325333" providerId="ADAL" clId="{509AA3B3-AAF2-474D-A3F8-A16C94656D1B}" dt="2024-07-06T07:30:59.068" v="3669" actId="26606"/>
          <ac:spMkLst>
            <pc:docMk/>
            <pc:sldMk cId="640890766" sldId="334"/>
            <ac:spMk id="16" creationId="{2813A4FA-24A5-41ED-A534-3807D1B2F344}"/>
          </ac:spMkLst>
        </pc:spChg>
        <pc:spChg chg="add del">
          <ac:chgData name="tanaboon tongbuasirilai" userId="3a6fbbe2-a5cd-4f36-96f1-1e3cf3325333" providerId="ADAL" clId="{509AA3B3-AAF2-474D-A3F8-A16C94656D1B}" dt="2024-07-06T07:30:59.068" v="3669" actId="26606"/>
          <ac:spMkLst>
            <pc:docMk/>
            <pc:sldMk cId="640890766" sldId="334"/>
            <ac:spMk id="17" creationId="{7004738A-9D34-43E8-97D2-CA0EED4F8BE0}"/>
          </ac:spMkLst>
        </pc:spChg>
        <pc:spChg chg="add del">
          <ac:chgData name="tanaboon tongbuasirilai" userId="3a6fbbe2-a5cd-4f36-96f1-1e3cf3325333" providerId="ADAL" clId="{509AA3B3-AAF2-474D-A3F8-A16C94656D1B}" dt="2024-07-06T07:30:59.068" v="3669" actId="26606"/>
          <ac:spMkLst>
            <pc:docMk/>
            <pc:sldMk cId="640890766" sldId="334"/>
            <ac:spMk id="18" creationId="{C3944F27-CA70-4E84-A51A-E6BF89558979}"/>
          </ac:spMkLst>
        </pc:spChg>
        <pc:spChg chg="add">
          <ac:chgData name="tanaboon tongbuasirilai" userId="3a6fbbe2-a5cd-4f36-96f1-1e3cf3325333" providerId="ADAL" clId="{509AA3B3-AAF2-474D-A3F8-A16C94656D1B}" dt="2024-07-06T07:30:59.068" v="3669" actId="26606"/>
          <ac:spMkLst>
            <pc:docMk/>
            <pc:sldMk cId="640890766" sldId="334"/>
            <ac:spMk id="23" creationId="{058A14AF-9FB5-4CC7-BA35-E8E85D3EDF0E}"/>
          </ac:spMkLst>
        </pc:spChg>
        <pc:spChg chg="add">
          <ac:chgData name="tanaboon tongbuasirilai" userId="3a6fbbe2-a5cd-4f36-96f1-1e3cf3325333" providerId="ADAL" clId="{509AA3B3-AAF2-474D-A3F8-A16C94656D1B}" dt="2024-07-06T07:30:59.068" v="3669" actId="26606"/>
          <ac:spMkLst>
            <pc:docMk/>
            <pc:sldMk cId="640890766" sldId="334"/>
            <ac:spMk id="25" creationId="{3A9A4357-BD1D-4622-A4FE-766E6AB8DE84}"/>
          </ac:spMkLst>
        </pc:spChg>
        <pc:spChg chg="add">
          <ac:chgData name="tanaboon tongbuasirilai" userId="3a6fbbe2-a5cd-4f36-96f1-1e3cf3325333" providerId="ADAL" clId="{509AA3B3-AAF2-474D-A3F8-A16C94656D1B}" dt="2024-07-06T07:30:59.068" v="3669" actId="26606"/>
          <ac:spMkLst>
            <pc:docMk/>
            <pc:sldMk cId="640890766" sldId="334"/>
            <ac:spMk id="27" creationId="{E659831F-0D9A-4C63-9EBB-8435B85A440F}"/>
          </ac:spMkLst>
        </pc:spChg>
        <pc:spChg chg="add">
          <ac:chgData name="tanaboon tongbuasirilai" userId="3a6fbbe2-a5cd-4f36-96f1-1e3cf3325333" providerId="ADAL" clId="{509AA3B3-AAF2-474D-A3F8-A16C94656D1B}" dt="2024-07-06T07:30:59.068" v="3669" actId="26606"/>
          <ac:spMkLst>
            <pc:docMk/>
            <pc:sldMk cId="640890766" sldId="334"/>
            <ac:spMk id="29" creationId="{E6995CE5-F890-4ABA-82A2-26507CE8D2A3}"/>
          </ac:spMkLst>
        </pc:spChg>
        <pc:picChg chg="add mod">
          <ac:chgData name="tanaboon tongbuasirilai" userId="3a6fbbe2-a5cd-4f36-96f1-1e3cf3325333" providerId="ADAL" clId="{509AA3B3-AAF2-474D-A3F8-A16C94656D1B}" dt="2024-07-06T07:31:05.503" v="3671" actId="27614"/>
          <ac:picMkLst>
            <pc:docMk/>
            <pc:sldMk cId="640890766" sldId="334"/>
            <ac:picMk id="5" creationId="{71356D8A-E55C-FD3B-4333-A8736B86AAC3}"/>
          </ac:picMkLst>
        </pc:picChg>
      </pc:sldChg>
      <pc:sldChg chg="addSp delSp modSp new mod">
        <pc:chgData name="tanaboon tongbuasirilai" userId="3a6fbbe2-a5cd-4f36-96f1-1e3cf3325333" providerId="ADAL" clId="{509AA3B3-AAF2-474D-A3F8-A16C94656D1B}" dt="2024-07-06T07:42:12.078" v="3856" actId="13822"/>
        <pc:sldMkLst>
          <pc:docMk/>
          <pc:sldMk cId="2802568196" sldId="335"/>
        </pc:sldMkLst>
        <pc:spChg chg="mod">
          <ac:chgData name="tanaboon tongbuasirilai" userId="3a6fbbe2-a5cd-4f36-96f1-1e3cf3325333" providerId="ADAL" clId="{509AA3B3-AAF2-474D-A3F8-A16C94656D1B}" dt="2024-07-06T07:39:43.066" v="3725" actId="20577"/>
          <ac:spMkLst>
            <pc:docMk/>
            <pc:sldMk cId="2802568196" sldId="335"/>
            <ac:spMk id="2" creationId="{BBBC192F-7FF7-D437-E215-A8615A1D140E}"/>
          </ac:spMkLst>
        </pc:spChg>
        <pc:spChg chg="del">
          <ac:chgData name="tanaboon tongbuasirilai" userId="3a6fbbe2-a5cd-4f36-96f1-1e3cf3325333" providerId="ADAL" clId="{509AA3B3-AAF2-474D-A3F8-A16C94656D1B}" dt="2024-07-06T07:32:24.267" v="3675" actId="478"/>
          <ac:spMkLst>
            <pc:docMk/>
            <pc:sldMk cId="2802568196" sldId="335"/>
            <ac:spMk id="3" creationId="{E63B14DA-9DD3-04D7-60EF-276DDF60C643}"/>
          </ac:spMkLst>
        </pc:spChg>
        <pc:spChg chg="add mod">
          <ac:chgData name="tanaboon tongbuasirilai" userId="3a6fbbe2-a5cd-4f36-96f1-1e3cf3325333" providerId="ADAL" clId="{509AA3B3-AAF2-474D-A3F8-A16C94656D1B}" dt="2024-07-06T07:39:55.841" v="3727" actId="13822"/>
          <ac:spMkLst>
            <pc:docMk/>
            <pc:sldMk cId="2802568196" sldId="335"/>
            <ac:spMk id="8" creationId="{BAACD31D-C0D7-2C1F-79F4-C58670A679DE}"/>
          </ac:spMkLst>
        </pc:spChg>
        <pc:spChg chg="add mod">
          <ac:chgData name="tanaboon tongbuasirilai" userId="3a6fbbe2-a5cd-4f36-96f1-1e3cf3325333" providerId="ADAL" clId="{509AA3B3-AAF2-474D-A3F8-A16C94656D1B}" dt="2024-07-06T07:40:17.287" v="3776" actId="13822"/>
          <ac:spMkLst>
            <pc:docMk/>
            <pc:sldMk cId="2802568196" sldId="335"/>
            <ac:spMk id="9" creationId="{200BC5A2-F62E-BB3C-B2EE-8D129B24854A}"/>
          </ac:spMkLst>
        </pc:spChg>
        <pc:spChg chg="add mod">
          <ac:chgData name="tanaboon tongbuasirilai" userId="3a6fbbe2-a5cd-4f36-96f1-1e3cf3325333" providerId="ADAL" clId="{509AA3B3-AAF2-474D-A3F8-A16C94656D1B}" dt="2024-07-06T07:41:29.710" v="3821" actId="14100"/>
          <ac:spMkLst>
            <pc:docMk/>
            <pc:sldMk cId="2802568196" sldId="335"/>
            <ac:spMk id="10" creationId="{F49F7798-DE76-C182-0A70-2BCD7A7E2EC2}"/>
          </ac:spMkLst>
        </pc:spChg>
        <pc:spChg chg="add mod">
          <ac:chgData name="tanaboon tongbuasirilai" userId="3a6fbbe2-a5cd-4f36-96f1-1e3cf3325333" providerId="ADAL" clId="{509AA3B3-AAF2-474D-A3F8-A16C94656D1B}" dt="2024-07-06T07:41:24.057" v="3820" actId="13822"/>
          <ac:spMkLst>
            <pc:docMk/>
            <pc:sldMk cId="2802568196" sldId="335"/>
            <ac:spMk id="11" creationId="{DFD44389-10D8-A061-CCDC-140CEAE40D25}"/>
          </ac:spMkLst>
        </pc:spChg>
        <pc:spChg chg="add mod">
          <ac:chgData name="tanaboon tongbuasirilai" userId="3a6fbbe2-a5cd-4f36-96f1-1e3cf3325333" providerId="ADAL" clId="{509AA3B3-AAF2-474D-A3F8-A16C94656D1B}" dt="2024-07-06T07:41:42.696" v="3823" actId="13822"/>
          <ac:spMkLst>
            <pc:docMk/>
            <pc:sldMk cId="2802568196" sldId="335"/>
            <ac:spMk id="12" creationId="{F409545D-B75D-1C0C-32D4-B0E5AF8A281C}"/>
          </ac:spMkLst>
        </pc:spChg>
        <pc:spChg chg="add mod">
          <ac:chgData name="tanaboon tongbuasirilai" userId="3a6fbbe2-a5cd-4f36-96f1-1e3cf3325333" providerId="ADAL" clId="{509AA3B3-AAF2-474D-A3F8-A16C94656D1B}" dt="2024-07-06T07:42:12.078" v="3856" actId="13822"/>
          <ac:spMkLst>
            <pc:docMk/>
            <pc:sldMk cId="2802568196" sldId="335"/>
            <ac:spMk id="13" creationId="{781BBEB4-9643-6243-260E-B8DF364E6649}"/>
          </ac:spMkLst>
        </pc:spChg>
        <pc:picChg chg="add mod">
          <ac:chgData name="tanaboon tongbuasirilai" userId="3a6fbbe2-a5cd-4f36-96f1-1e3cf3325333" providerId="ADAL" clId="{509AA3B3-AAF2-474D-A3F8-A16C94656D1B}" dt="2024-07-06T07:32:46.195" v="3679" actId="1076"/>
          <ac:picMkLst>
            <pc:docMk/>
            <pc:sldMk cId="2802568196" sldId="335"/>
            <ac:picMk id="5" creationId="{A5D73DCF-4B60-EB55-EC76-36116006E91F}"/>
          </ac:picMkLst>
        </pc:picChg>
        <pc:picChg chg="add mod">
          <ac:chgData name="tanaboon tongbuasirilai" userId="3a6fbbe2-a5cd-4f36-96f1-1e3cf3325333" providerId="ADAL" clId="{509AA3B3-AAF2-474D-A3F8-A16C94656D1B}" dt="2024-07-06T07:32:48.276" v="3680" actId="1076"/>
          <ac:picMkLst>
            <pc:docMk/>
            <pc:sldMk cId="2802568196" sldId="335"/>
            <ac:picMk id="7" creationId="{47A5DF4B-D0E5-D6D0-0A03-673067D2C1F5}"/>
          </ac:picMkLst>
        </pc:picChg>
      </pc:sldChg>
      <pc:sldChg chg="addSp delSp modSp new mod">
        <pc:chgData name="tanaboon tongbuasirilai" userId="3a6fbbe2-a5cd-4f36-96f1-1e3cf3325333" providerId="ADAL" clId="{509AA3B3-AAF2-474D-A3F8-A16C94656D1B}" dt="2024-07-06T07:43:10.401" v="3861" actId="1076"/>
        <pc:sldMkLst>
          <pc:docMk/>
          <pc:sldMk cId="1413287554" sldId="336"/>
        </pc:sldMkLst>
        <pc:spChg chg="mod">
          <ac:chgData name="tanaboon tongbuasirilai" userId="3a6fbbe2-a5cd-4f36-96f1-1e3cf3325333" providerId="ADAL" clId="{509AA3B3-AAF2-474D-A3F8-A16C94656D1B}" dt="2024-07-06T07:38:38.790" v="3702" actId="20577"/>
          <ac:spMkLst>
            <pc:docMk/>
            <pc:sldMk cId="1413287554" sldId="336"/>
            <ac:spMk id="2" creationId="{24B6E050-7A14-5582-B3D4-8354A6EAE905}"/>
          </ac:spMkLst>
        </pc:spChg>
        <pc:spChg chg="del">
          <ac:chgData name="tanaboon tongbuasirilai" userId="3a6fbbe2-a5cd-4f36-96f1-1e3cf3325333" providerId="ADAL" clId="{509AA3B3-AAF2-474D-A3F8-A16C94656D1B}" dt="2024-07-06T07:38:44.144" v="3703" actId="478"/>
          <ac:spMkLst>
            <pc:docMk/>
            <pc:sldMk cId="1413287554" sldId="336"/>
            <ac:spMk id="3" creationId="{9ACF6F7A-1A0E-562B-F878-5AAEA838531C}"/>
          </ac:spMkLst>
        </pc:spChg>
        <pc:spChg chg="add del">
          <ac:chgData name="tanaboon tongbuasirilai" userId="3a6fbbe2-a5cd-4f36-96f1-1e3cf3325333" providerId="ADAL" clId="{509AA3B3-AAF2-474D-A3F8-A16C94656D1B}" dt="2024-07-06T07:43:07.085" v="3859" actId="22"/>
          <ac:spMkLst>
            <pc:docMk/>
            <pc:sldMk cId="1413287554" sldId="336"/>
            <ac:spMk id="7" creationId="{AFEA6AB9-1C42-5AFF-FC6B-EFA2196E77A3}"/>
          </ac:spMkLst>
        </pc:spChg>
        <pc:spChg chg="add mod">
          <ac:chgData name="tanaboon tongbuasirilai" userId="3a6fbbe2-a5cd-4f36-96f1-1e3cf3325333" providerId="ADAL" clId="{509AA3B3-AAF2-474D-A3F8-A16C94656D1B}" dt="2024-07-06T07:43:10.401" v="3861" actId="1076"/>
          <ac:spMkLst>
            <pc:docMk/>
            <pc:sldMk cId="1413287554" sldId="336"/>
            <ac:spMk id="9" creationId="{D22216F7-187D-05D4-7ACF-A246D7144EA6}"/>
          </ac:spMkLst>
        </pc:spChg>
        <pc:picChg chg="add mod">
          <ac:chgData name="tanaboon tongbuasirilai" userId="3a6fbbe2-a5cd-4f36-96f1-1e3cf3325333" providerId="ADAL" clId="{509AA3B3-AAF2-474D-A3F8-A16C94656D1B}" dt="2024-07-06T07:39:21.684" v="3711" actId="1076"/>
          <ac:picMkLst>
            <pc:docMk/>
            <pc:sldMk cId="1413287554" sldId="336"/>
            <ac:picMk id="5" creationId="{AD257144-A88E-9759-4916-41B89C618797}"/>
          </ac:picMkLst>
        </pc:picChg>
        <pc:picChg chg="add mod">
          <ac:chgData name="tanaboon tongbuasirilai" userId="3a6fbbe2-a5cd-4f36-96f1-1e3cf3325333" providerId="ADAL" clId="{509AA3B3-AAF2-474D-A3F8-A16C94656D1B}" dt="2024-07-06T07:39:19.743" v="3710" actId="1076"/>
          <ac:picMkLst>
            <pc:docMk/>
            <pc:sldMk cId="1413287554" sldId="336"/>
            <ac:picMk id="2050" creationId="{9CB4472C-B4EA-0E26-7934-31DBC6AA448D}"/>
          </ac:picMkLst>
        </pc:picChg>
      </pc:sldChg>
      <pc:sldChg chg="addSp modSp new mod setBg">
        <pc:chgData name="tanaboon tongbuasirilai" userId="3a6fbbe2-a5cd-4f36-96f1-1e3cf3325333" providerId="ADAL" clId="{509AA3B3-AAF2-474D-A3F8-A16C94656D1B}" dt="2024-07-06T08:53:09.302" v="4349" actId="1076"/>
        <pc:sldMkLst>
          <pc:docMk/>
          <pc:sldMk cId="1747268297" sldId="337"/>
        </pc:sldMkLst>
        <pc:spChg chg="mod">
          <ac:chgData name="tanaboon tongbuasirilai" userId="3a6fbbe2-a5cd-4f36-96f1-1e3cf3325333" providerId="ADAL" clId="{509AA3B3-AAF2-474D-A3F8-A16C94656D1B}" dt="2024-07-06T08:14:52.603" v="4011" actId="26606"/>
          <ac:spMkLst>
            <pc:docMk/>
            <pc:sldMk cId="1747268297" sldId="337"/>
            <ac:spMk id="2" creationId="{44D0C0C7-C6A6-AC0C-7F28-7FAAFF2EB76D}"/>
          </ac:spMkLst>
        </pc:spChg>
        <pc:spChg chg="mod">
          <ac:chgData name="tanaboon tongbuasirilai" userId="3a6fbbe2-a5cd-4f36-96f1-1e3cf3325333" providerId="ADAL" clId="{509AA3B3-AAF2-474D-A3F8-A16C94656D1B}" dt="2024-07-06T08:15:21.684" v="4035" actId="20577"/>
          <ac:spMkLst>
            <pc:docMk/>
            <pc:sldMk cId="1747268297" sldId="337"/>
            <ac:spMk id="3" creationId="{3C87DF25-175D-3432-33C8-C477A333A26E}"/>
          </ac:spMkLst>
        </pc:spChg>
        <pc:spChg chg="add mod">
          <ac:chgData name="tanaboon tongbuasirilai" userId="3a6fbbe2-a5cd-4f36-96f1-1e3cf3325333" providerId="ADAL" clId="{509AA3B3-AAF2-474D-A3F8-A16C94656D1B}" dt="2024-07-06T08:46:48.028" v="4241" actId="14100"/>
          <ac:spMkLst>
            <pc:docMk/>
            <pc:sldMk cId="1747268297" sldId="337"/>
            <ac:spMk id="10" creationId="{D719E05C-E826-FFBB-FCC3-7F2E8C9A1AE4}"/>
          </ac:spMkLst>
        </pc:spChg>
        <pc:spChg chg="add mod">
          <ac:chgData name="tanaboon tongbuasirilai" userId="3a6fbbe2-a5cd-4f36-96f1-1e3cf3325333" providerId="ADAL" clId="{509AA3B3-AAF2-474D-A3F8-A16C94656D1B}" dt="2024-07-06T08:48:01.161" v="4256" actId="1076"/>
          <ac:spMkLst>
            <pc:docMk/>
            <pc:sldMk cId="1747268297" sldId="337"/>
            <ac:spMk id="11" creationId="{96BD2E85-49FF-37FA-2D93-4E5E093170B5}"/>
          </ac:spMkLst>
        </pc:spChg>
        <pc:spChg chg="add">
          <ac:chgData name="tanaboon tongbuasirilai" userId="3a6fbbe2-a5cd-4f36-96f1-1e3cf3325333" providerId="ADAL" clId="{509AA3B3-AAF2-474D-A3F8-A16C94656D1B}" dt="2024-07-06T08:14:52.603" v="4011" actId="26606"/>
          <ac:spMkLst>
            <pc:docMk/>
            <pc:sldMk cId="1747268297" sldId="337"/>
            <ac:spMk id="12" creationId="{352BEC0E-22F8-46D0-9632-375DB541B06C}"/>
          </ac:spMkLst>
        </pc:spChg>
        <pc:spChg chg="add mod">
          <ac:chgData name="tanaboon tongbuasirilai" userId="3a6fbbe2-a5cd-4f36-96f1-1e3cf3325333" providerId="ADAL" clId="{509AA3B3-AAF2-474D-A3F8-A16C94656D1B}" dt="2024-07-06T08:47:53.837" v="4254" actId="1076"/>
          <ac:spMkLst>
            <pc:docMk/>
            <pc:sldMk cId="1747268297" sldId="337"/>
            <ac:spMk id="13" creationId="{225985FE-6C1D-99A0-0AA2-57B845742BEC}"/>
          </ac:spMkLst>
        </pc:spChg>
        <pc:spChg chg="add">
          <ac:chgData name="tanaboon tongbuasirilai" userId="3a6fbbe2-a5cd-4f36-96f1-1e3cf3325333" providerId="ADAL" clId="{509AA3B3-AAF2-474D-A3F8-A16C94656D1B}" dt="2024-07-06T08:14:52.603" v="4011" actId="26606"/>
          <ac:spMkLst>
            <pc:docMk/>
            <pc:sldMk cId="1747268297" sldId="337"/>
            <ac:spMk id="14" creationId="{3FCFB1DE-0B7E-48CC-BA90-B2AB0889F9D6}"/>
          </ac:spMkLst>
        </pc:spChg>
        <pc:spChg chg="add mod">
          <ac:chgData name="tanaboon tongbuasirilai" userId="3a6fbbe2-a5cd-4f36-96f1-1e3cf3325333" providerId="ADAL" clId="{509AA3B3-AAF2-474D-A3F8-A16C94656D1B}" dt="2024-07-06T08:47:49.034" v="4253" actId="20577"/>
          <ac:spMkLst>
            <pc:docMk/>
            <pc:sldMk cId="1747268297" sldId="337"/>
            <ac:spMk id="15" creationId="{3C6BD42D-8B1A-B5D6-C155-C80D27307233}"/>
          </ac:spMkLst>
        </pc:spChg>
        <pc:spChg chg="add mod">
          <ac:chgData name="tanaboon tongbuasirilai" userId="3a6fbbe2-a5cd-4f36-96f1-1e3cf3325333" providerId="ADAL" clId="{509AA3B3-AAF2-474D-A3F8-A16C94656D1B}" dt="2024-07-06T08:53:09.302" v="4349" actId="1076"/>
          <ac:spMkLst>
            <pc:docMk/>
            <pc:sldMk cId="1747268297" sldId="337"/>
            <ac:spMk id="16" creationId="{D48BFA7E-653A-75C2-EE64-E8F610875491}"/>
          </ac:spMkLst>
        </pc:spChg>
        <pc:picChg chg="add mod">
          <ac:chgData name="tanaboon tongbuasirilai" userId="3a6fbbe2-a5cd-4f36-96f1-1e3cf3325333" providerId="ADAL" clId="{509AA3B3-AAF2-474D-A3F8-A16C94656D1B}" dt="2024-07-06T08:14:52.603" v="4011" actId="26606"/>
          <ac:picMkLst>
            <pc:docMk/>
            <pc:sldMk cId="1747268297" sldId="337"/>
            <ac:picMk id="5" creationId="{DCA26D4B-2363-1FE6-3A8B-8A5028A2C9BA}"/>
          </ac:picMkLst>
        </pc:picChg>
        <pc:picChg chg="add mod">
          <ac:chgData name="tanaboon tongbuasirilai" userId="3a6fbbe2-a5cd-4f36-96f1-1e3cf3325333" providerId="ADAL" clId="{509AA3B3-AAF2-474D-A3F8-A16C94656D1B}" dt="2024-07-06T08:46:20.690" v="4234" actId="1076"/>
          <ac:picMkLst>
            <pc:docMk/>
            <pc:sldMk cId="1747268297" sldId="337"/>
            <ac:picMk id="7" creationId="{B1610324-6AEA-1F11-D1A4-5BE8F595981C}"/>
          </ac:picMkLst>
        </pc:picChg>
        <pc:picChg chg="add mod">
          <ac:chgData name="tanaboon tongbuasirilai" userId="3a6fbbe2-a5cd-4f36-96f1-1e3cf3325333" providerId="ADAL" clId="{509AA3B3-AAF2-474D-A3F8-A16C94656D1B}" dt="2024-07-06T08:46:22.434" v="4235" actId="1076"/>
          <ac:picMkLst>
            <pc:docMk/>
            <pc:sldMk cId="1747268297" sldId="337"/>
            <ac:picMk id="9" creationId="{DE85600B-4B3B-6C56-381C-62D5456BBEAF}"/>
          </ac:picMkLst>
        </pc:picChg>
      </pc:sldChg>
      <pc:sldChg chg="addSp delSp modSp new mod">
        <pc:chgData name="tanaboon tongbuasirilai" userId="3a6fbbe2-a5cd-4f36-96f1-1e3cf3325333" providerId="ADAL" clId="{509AA3B3-AAF2-474D-A3F8-A16C94656D1B}" dt="2024-07-06T08:41:37.703" v="4171" actId="13822"/>
        <pc:sldMkLst>
          <pc:docMk/>
          <pc:sldMk cId="1023559397" sldId="338"/>
        </pc:sldMkLst>
        <pc:spChg chg="mod">
          <ac:chgData name="tanaboon tongbuasirilai" userId="3a6fbbe2-a5cd-4f36-96f1-1e3cf3325333" providerId="ADAL" clId="{509AA3B3-AAF2-474D-A3F8-A16C94656D1B}" dt="2024-07-06T08:37:27.171" v="4053" actId="20577"/>
          <ac:spMkLst>
            <pc:docMk/>
            <pc:sldMk cId="1023559397" sldId="338"/>
            <ac:spMk id="2" creationId="{F47C4EE8-BC20-0F53-D27E-EC0B1151C1C7}"/>
          </ac:spMkLst>
        </pc:spChg>
        <pc:spChg chg="del">
          <ac:chgData name="tanaboon tongbuasirilai" userId="3a6fbbe2-a5cd-4f36-96f1-1e3cf3325333" providerId="ADAL" clId="{509AA3B3-AAF2-474D-A3F8-A16C94656D1B}" dt="2024-07-06T08:37:31.356" v="4054" actId="478"/>
          <ac:spMkLst>
            <pc:docMk/>
            <pc:sldMk cId="1023559397" sldId="338"/>
            <ac:spMk id="3" creationId="{A2EC102D-1447-4540-04CB-844C85C5F95B}"/>
          </ac:spMkLst>
        </pc:spChg>
        <pc:spChg chg="add mod">
          <ac:chgData name="tanaboon tongbuasirilai" userId="3a6fbbe2-a5cd-4f36-96f1-1e3cf3325333" providerId="ADAL" clId="{509AA3B3-AAF2-474D-A3F8-A16C94656D1B}" dt="2024-07-06T08:39:09.865" v="4068" actId="164"/>
          <ac:spMkLst>
            <pc:docMk/>
            <pc:sldMk cId="1023559397" sldId="338"/>
            <ac:spMk id="8" creationId="{2AF6FE9D-5872-E023-2B24-CBA04E8FB4D3}"/>
          </ac:spMkLst>
        </pc:spChg>
        <pc:spChg chg="add mod">
          <ac:chgData name="tanaboon tongbuasirilai" userId="3a6fbbe2-a5cd-4f36-96f1-1e3cf3325333" providerId="ADAL" clId="{509AA3B3-AAF2-474D-A3F8-A16C94656D1B}" dt="2024-07-06T08:39:26.695" v="4072" actId="1076"/>
          <ac:spMkLst>
            <pc:docMk/>
            <pc:sldMk cId="1023559397" sldId="338"/>
            <ac:spMk id="10" creationId="{CCA051C7-3FA3-797D-12C9-89C19145D09B}"/>
          </ac:spMkLst>
        </pc:spChg>
        <pc:spChg chg="add mod">
          <ac:chgData name="tanaboon tongbuasirilai" userId="3a6fbbe2-a5cd-4f36-96f1-1e3cf3325333" providerId="ADAL" clId="{509AA3B3-AAF2-474D-A3F8-A16C94656D1B}" dt="2024-07-06T08:39:31.829" v="4080" actId="20577"/>
          <ac:spMkLst>
            <pc:docMk/>
            <pc:sldMk cId="1023559397" sldId="338"/>
            <ac:spMk id="11" creationId="{228EEAD7-5449-2649-EDB6-E987B9443DBC}"/>
          </ac:spMkLst>
        </pc:spChg>
        <pc:spChg chg="add mod">
          <ac:chgData name="tanaboon tongbuasirilai" userId="3a6fbbe2-a5cd-4f36-96f1-1e3cf3325333" providerId="ADAL" clId="{509AA3B3-AAF2-474D-A3F8-A16C94656D1B}" dt="2024-07-06T08:40:18.499" v="4108" actId="1076"/>
          <ac:spMkLst>
            <pc:docMk/>
            <pc:sldMk cId="1023559397" sldId="338"/>
            <ac:spMk id="12" creationId="{C50F1F99-754E-319B-AE73-01A866A2203C}"/>
          </ac:spMkLst>
        </pc:spChg>
        <pc:spChg chg="add mod">
          <ac:chgData name="tanaboon tongbuasirilai" userId="3a6fbbe2-a5cd-4f36-96f1-1e3cf3325333" providerId="ADAL" clId="{509AA3B3-AAF2-474D-A3F8-A16C94656D1B}" dt="2024-07-06T08:40:45.778" v="4112" actId="1076"/>
          <ac:spMkLst>
            <pc:docMk/>
            <pc:sldMk cId="1023559397" sldId="338"/>
            <ac:spMk id="13" creationId="{AFC72348-DEB5-8132-4C68-484109DEF757}"/>
          </ac:spMkLst>
        </pc:spChg>
        <pc:spChg chg="add mod">
          <ac:chgData name="tanaboon tongbuasirilai" userId="3a6fbbe2-a5cd-4f36-96f1-1e3cf3325333" providerId="ADAL" clId="{509AA3B3-AAF2-474D-A3F8-A16C94656D1B}" dt="2024-07-06T08:40:49.856" v="4114" actId="1076"/>
          <ac:spMkLst>
            <pc:docMk/>
            <pc:sldMk cId="1023559397" sldId="338"/>
            <ac:spMk id="14" creationId="{9ED40F3F-BC4F-A12F-5BA4-4100675C759D}"/>
          </ac:spMkLst>
        </pc:spChg>
        <pc:spChg chg="add mod">
          <ac:chgData name="tanaboon tongbuasirilai" userId="3a6fbbe2-a5cd-4f36-96f1-1e3cf3325333" providerId="ADAL" clId="{509AA3B3-AAF2-474D-A3F8-A16C94656D1B}" dt="2024-07-06T08:41:37.703" v="4171" actId="13822"/>
          <ac:spMkLst>
            <pc:docMk/>
            <pc:sldMk cId="1023559397" sldId="338"/>
            <ac:spMk id="15" creationId="{29EEB200-FD62-0D84-F16D-D2AA607A6461}"/>
          </ac:spMkLst>
        </pc:spChg>
        <pc:grpChg chg="add mod">
          <ac:chgData name="tanaboon tongbuasirilai" userId="3a6fbbe2-a5cd-4f36-96f1-1e3cf3325333" providerId="ADAL" clId="{509AA3B3-AAF2-474D-A3F8-A16C94656D1B}" dt="2024-07-06T08:39:11.487" v="4069" actId="1076"/>
          <ac:grpSpMkLst>
            <pc:docMk/>
            <pc:sldMk cId="1023559397" sldId="338"/>
            <ac:grpSpMk id="9" creationId="{4F3374CD-7DB2-46DB-7CCB-F980E9EEF668}"/>
          </ac:grpSpMkLst>
        </pc:grpChg>
        <pc:picChg chg="add mod">
          <ac:chgData name="tanaboon tongbuasirilai" userId="3a6fbbe2-a5cd-4f36-96f1-1e3cf3325333" providerId="ADAL" clId="{509AA3B3-AAF2-474D-A3F8-A16C94656D1B}" dt="2024-07-06T08:39:12.867" v="4070" actId="1076"/>
          <ac:picMkLst>
            <pc:docMk/>
            <pc:sldMk cId="1023559397" sldId="338"/>
            <ac:picMk id="5" creationId="{4FC2DDEE-BB6D-A94F-8DD9-CAE911F48156}"/>
          </ac:picMkLst>
        </pc:picChg>
        <pc:picChg chg="add mod">
          <ac:chgData name="tanaboon tongbuasirilai" userId="3a6fbbe2-a5cd-4f36-96f1-1e3cf3325333" providerId="ADAL" clId="{509AA3B3-AAF2-474D-A3F8-A16C94656D1B}" dt="2024-07-06T08:39:09.865" v="4068" actId="164"/>
          <ac:picMkLst>
            <pc:docMk/>
            <pc:sldMk cId="1023559397" sldId="338"/>
            <ac:picMk id="7" creationId="{245A67BA-416D-CCB6-7277-7CB494693F5B}"/>
          </ac:picMkLst>
        </pc:picChg>
      </pc:sldChg>
      <pc:sldChg chg="addSp delSp modSp new mod setBg">
        <pc:chgData name="tanaboon tongbuasirilai" userId="3a6fbbe2-a5cd-4f36-96f1-1e3cf3325333" providerId="ADAL" clId="{509AA3B3-AAF2-474D-A3F8-A16C94656D1B}" dt="2024-07-06T08:43:17.307" v="4228" actId="27614"/>
        <pc:sldMkLst>
          <pc:docMk/>
          <pc:sldMk cId="3178089531" sldId="339"/>
        </pc:sldMkLst>
        <pc:spChg chg="mod">
          <ac:chgData name="tanaboon tongbuasirilai" userId="3a6fbbe2-a5cd-4f36-96f1-1e3cf3325333" providerId="ADAL" clId="{509AA3B3-AAF2-474D-A3F8-A16C94656D1B}" dt="2024-07-06T08:43:00.688" v="4227" actId="26606"/>
          <ac:spMkLst>
            <pc:docMk/>
            <pc:sldMk cId="3178089531" sldId="339"/>
            <ac:spMk id="2" creationId="{3D8ED1E8-EC69-638A-F829-52CBEB7D29CE}"/>
          </ac:spMkLst>
        </pc:spChg>
        <pc:spChg chg="del">
          <ac:chgData name="tanaboon tongbuasirilai" userId="3a6fbbe2-a5cd-4f36-96f1-1e3cf3325333" providerId="ADAL" clId="{509AA3B3-AAF2-474D-A3F8-A16C94656D1B}" dt="2024-07-06T08:42:46.236" v="4225" actId="478"/>
          <ac:spMkLst>
            <pc:docMk/>
            <pc:sldMk cId="3178089531" sldId="339"/>
            <ac:spMk id="3" creationId="{BC03CB6B-E205-E80A-71B9-07327DD395BE}"/>
          </ac:spMkLst>
        </pc:spChg>
        <pc:spChg chg="add">
          <ac:chgData name="tanaboon tongbuasirilai" userId="3a6fbbe2-a5cd-4f36-96f1-1e3cf3325333" providerId="ADAL" clId="{509AA3B3-AAF2-474D-A3F8-A16C94656D1B}" dt="2024-07-06T08:43:00.688" v="4227" actId="26606"/>
          <ac:spMkLst>
            <pc:docMk/>
            <pc:sldMk cId="3178089531" sldId="339"/>
            <ac:spMk id="10" creationId="{A8384FB5-9ADC-4DDC-881B-597D56F5B15D}"/>
          </ac:spMkLst>
        </pc:spChg>
        <pc:spChg chg="add">
          <ac:chgData name="tanaboon tongbuasirilai" userId="3a6fbbe2-a5cd-4f36-96f1-1e3cf3325333" providerId="ADAL" clId="{509AA3B3-AAF2-474D-A3F8-A16C94656D1B}" dt="2024-07-06T08:43:00.688" v="4227" actId="26606"/>
          <ac:spMkLst>
            <pc:docMk/>
            <pc:sldMk cId="3178089531" sldId="339"/>
            <ac:spMk id="12" creationId="{1199E1B1-A8C0-4FE8-A5A8-1CB41D69F857}"/>
          </ac:spMkLst>
        </pc:spChg>
        <pc:spChg chg="add">
          <ac:chgData name="tanaboon tongbuasirilai" userId="3a6fbbe2-a5cd-4f36-96f1-1e3cf3325333" providerId="ADAL" clId="{509AA3B3-AAF2-474D-A3F8-A16C94656D1B}" dt="2024-07-06T08:43:00.688" v="4227" actId="26606"/>
          <ac:spMkLst>
            <pc:docMk/>
            <pc:sldMk cId="3178089531" sldId="339"/>
            <ac:spMk id="14" creationId="{84A8DE83-DE75-4B41-9DB4-A7EC0B0DEC0B}"/>
          </ac:spMkLst>
        </pc:spChg>
        <pc:spChg chg="add">
          <ac:chgData name="tanaboon tongbuasirilai" userId="3a6fbbe2-a5cd-4f36-96f1-1e3cf3325333" providerId="ADAL" clId="{509AA3B3-AAF2-474D-A3F8-A16C94656D1B}" dt="2024-07-06T08:43:00.688" v="4227" actId="26606"/>
          <ac:spMkLst>
            <pc:docMk/>
            <pc:sldMk cId="3178089531" sldId="339"/>
            <ac:spMk id="16" creationId="{A7009A0A-BEF5-4EAC-AF15-E4F9F002E239}"/>
          </ac:spMkLst>
        </pc:spChg>
        <pc:picChg chg="add mod">
          <ac:chgData name="tanaboon tongbuasirilai" userId="3a6fbbe2-a5cd-4f36-96f1-1e3cf3325333" providerId="ADAL" clId="{509AA3B3-AAF2-474D-A3F8-A16C94656D1B}" dt="2024-07-06T08:43:17.307" v="4228" actId="27614"/>
          <ac:picMkLst>
            <pc:docMk/>
            <pc:sldMk cId="3178089531" sldId="339"/>
            <ac:picMk id="5" creationId="{06CB74A7-CE0B-1703-7B49-CE0507466346}"/>
          </ac:picMkLst>
        </pc:picChg>
      </pc:sldChg>
      <pc:sldChg chg="modSp new mod modNotesTx">
        <pc:chgData name="tanaboon tongbuasirilai" userId="3a6fbbe2-a5cd-4f36-96f1-1e3cf3325333" providerId="ADAL" clId="{509AA3B3-AAF2-474D-A3F8-A16C94656D1B}" dt="2024-07-06T13:51:51.472" v="4469" actId="20577"/>
        <pc:sldMkLst>
          <pc:docMk/>
          <pc:sldMk cId="2516092265" sldId="340"/>
        </pc:sldMkLst>
        <pc:spChg chg="mod">
          <ac:chgData name="tanaboon tongbuasirilai" userId="3a6fbbe2-a5cd-4f36-96f1-1e3cf3325333" providerId="ADAL" clId="{509AA3B3-AAF2-474D-A3F8-A16C94656D1B}" dt="2024-07-06T13:49:46.320" v="4369" actId="21"/>
          <ac:spMkLst>
            <pc:docMk/>
            <pc:sldMk cId="2516092265" sldId="340"/>
            <ac:spMk id="2" creationId="{2BF21BE6-E13F-E694-4DA2-9CA45F714BEB}"/>
          </ac:spMkLst>
        </pc:spChg>
        <pc:spChg chg="mod">
          <ac:chgData name="tanaboon tongbuasirilai" userId="3a6fbbe2-a5cd-4f36-96f1-1e3cf3325333" providerId="ADAL" clId="{509AA3B3-AAF2-474D-A3F8-A16C94656D1B}" dt="2024-07-06T13:50:37.139" v="4383" actId="20577"/>
          <ac:spMkLst>
            <pc:docMk/>
            <pc:sldMk cId="2516092265" sldId="340"/>
            <ac:spMk id="3" creationId="{C779C139-DBD4-F7F3-23EE-25C50D5EB22D}"/>
          </ac:spMkLst>
        </pc:spChg>
      </pc:sldChg>
      <pc:sldChg chg="modSp new mod">
        <pc:chgData name="tanaboon tongbuasirilai" userId="3a6fbbe2-a5cd-4f36-96f1-1e3cf3325333" providerId="ADAL" clId="{509AA3B3-AAF2-474D-A3F8-A16C94656D1B}" dt="2024-07-07T02:39:25.358" v="4576" actId="20577"/>
        <pc:sldMkLst>
          <pc:docMk/>
          <pc:sldMk cId="3920393507" sldId="341"/>
        </pc:sldMkLst>
        <pc:spChg chg="mod">
          <ac:chgData name="tanaboon tongbuasirilai" userId="3a6fbbe2-a5cd-4f36-96f1-1e3cf3325333" providerId="ADAL" clId="{509AA3B3-AAF2-474D-A3F8-A16C94656D1B}" dt="2024-07-07T02:39:25.358" v="4576" actId="20577"/>
          <ac:spMkLst>
            <pc:docMk/>
            <pc:sldMk cId="3920393507" sldId="341"/>
            <ac:spMk id="3" creationId="{4046D82D-68C3-4FEE-3BB7-424E817159AE}"/>
          </ac:spMkLst>
        </pc:spChg>
      </pc:sldChg>
      <pc:sldChg chg="modSp new mod">
        <pc:chgData name="tanaboon tongbuasirilai" userId="3a6fbbe2-a5cd-4f36-96f1-1e3cf3325333" providerId="ADAL" clId="{509AA3B3-AAF2-474D-A3F8-A16C94656D1B}" dt="2024-07-07T02:41:46.749" v="4603" actId="20577"/>
        <pc:sldMkLst>
          <pc:docMk/>
          <pc:sldMk cId="784784880" sldId="342"/>
        </pc:sldMkLst>
        <pc:spChg chg="mod">
          <ac:chgData name="tanaboon tongbuasirilai" userId="3a6fbbe2-a5cd-4f36-96f1-1e3cf3325333" providerId="ADAL" clId="{509AA3B3-AAF2-474D-A3F8-A16C94656D1B}" dt="2024-07-07T02:41:46.749" v="4603" actId="20577"/>
          <ac:spMkLst>
            <pc:docMk/>
            <pc:sldMk cId="784784880" sldId="342"/>
            <ac:spMk id="2" creationId="{CA7114BA-4856-72CC-5CAD-5F62ED660036}"/>
          </ac:spMkLst>
        </pc:spChg>
      </pc:sldChg>
    </pc:docChg>
  </pc:docChgLst>
  <pc:docChgLst>
    <pc:chgData name="tanaboon tongbuasirilai" userId="3a6fbbe2-a5cd-4f36-96f1-1e3cf3325333" providerId="ADAL" clId="{503A3B1B-5C05-4EB2-AE33-B08318AA445C}"/>
    <pc:docChg chg="undo custSel addSld modSld sldOrd">
      <pc:chgData name="tanaboon tongbuasirilai" userId="3a6fbbe2-a5cd-4f36-96f1-1e3cf3325333" providerId="ADAL" clId="{503A3B1B-5C05-4EB2-AE33-B08318AA445C}" dt="2024-10-11T07:24:18.274" v="4469" actId="20577"/>
      <pc:docMkLst>
        <pc:docMk/>
      </pc:docMkLst>
      <pc:sldChg chg="modNotesTx">
        <pc:chgData name="tanaboon tongbuasirilai" userId="3a6fbbe2-a5cd-4f36-96f1-1e3cf3325333" providerId="ADAL" clId="{503A3B1B-5C05-4EB2-AE33-B08318AA445C}" dt="2024-10-11T04:33:27.095" v="236" actId="20577"/>
        <pc:sldMkLst>
          <pc:docMk/>
          <pc:sldMk cId="3564680050" sldId="304"/>
        </pc:sldMkLst>
      </pc:sldChg>
      <pc:sldChg chg="modNotesTx">
        <pc:chgData name="tanaboon tongbuasirilai" userId="3a6fbbe2-a5cd-4f36-96f1-1e3cf3325333" providerId="ADAL" clId="{503A3B1B-5C05-4EB2-AE33-B08318AA445C}" dt="2024-10-11T04:35:12.788" v="268" actId="20577"/>
        <pc:sldMkLst>
          <pc:docMk/>
          <pc:sldMk cId="1382598167" sldId="305"/>
        </pc:sldMkLst>
      </pc:sldChg>
      <pc:sldChg chg="modNotesTx">
        <pc:chgData name="tanaboon tongbuasirilai" userId="3a6fbbe2-a5cd-4f36-96f1-1e3cf3325333" providerId="ADAL" clId="{503A3B1B-5C05-4EB2-AE33-B08318AA445C}" dt="2024-10-11T04:43:26.665" v="469" actId="20577"/>
        <pc:sldMkLst>
          <pc:docMk/>
          <pc:sldMk cId="2284104303" sldId="343"/>
        </pc:sldMkLst>
      </pc:sldChg>
      <pc:sldChg chg="modSp mod modNotesTx">
        <pc:chgData name="tanaboon tongbuasirilai" userId="3a6fbbe2-a5cd-4f36-96f1-1e3cf3325333" providerId="ADAL" clId="{503A3B1B-5C05-4EB2-AE33-B08318AA445C}" dt="2024-10-11T04:49:10.535" v="581" actId="15"/>
        <pc:sldMkLst>
          <pc:docMk/>
          <pc:sldMk cId="3027404692" sldId="344"/>
        </pc:sldMkLst>
        <pc:spChg chg="mod">
          <ac:chgData name="tanaboon tongbuasirilai" userId="3a6fbbe2-a5cd-4f36-96f1-1e3cf3325333" providerId="ADAL" clId="{503A3B1B-5C05-4EB2-AE33-B08318AA445C}" dt="2024-10-11T04:49:10.535" v="581" actId="15"/>
          <ac:spMkLst>
            <pc:docMk/>
            <pc:sldMk cId="3027404692" sldId="344"/>
            <ac:spMk id="3" creationId="{A698B6A5-C6D4-A796-F83D-C7413F5D0643}"/>
          </ac:spMkLst>
        </pc:spChg>
      </pc:sldChg>
      <pc:sldChg chg="modSp mod modNotesTx">
        <pc:chgData name="tanaboon tongbuasirilai" userId="3a6fbbe2-a5cd-4f36-96f1-1e3cf3325333" providerId="ADAL" clId="{503A3B1B-5C05-4EB2-AE33-B08318AA445C}" dt="2024-10-11T06:12:35.382" v="2664" actId="20577"/>
        <pc:sldMkLst>
          <pc:docMk/>
          <pc:sldMk cId="3460688140" sldId="345"/>
        </pc:sldMkLst>
        <pc:spChg chg="mod">
          <ac:chgData name="tanaboon tongbuasirilai" userId="3a6fbbe2-a5cd-4f36-96f1-1e3cf3325333" providerId="ADAL" clId="{503A3B1B-5C05-4EB2-AE33-B08318AA445C}" dt="2024-10-11T06:03:27.229" v="2434" actId="33524"/>
          <ac:spMkLst>
            <pc:docMk/>
            <pc:sldMk cId="3460688140" sldId="345"/>
            <ac:spMk id="4" creationId="{A645700A-F83C-EBD8-734E-A5BB3B9637CB}"/>
          </ac:spMkLst>
        </pc:spChg>
      </pc:sldChg>
      <pc:sldChg chg="modNotesTx">
        <pc:chgData name="tanaboon tongbuasirilai" userId="3a6fbbe2-a5cd-4f36-96f1-1e3cf3325333" providerId="ADAL" clId="{503A3B1B-5C05-4EB2-AE33-B08318AA445C}" dt="2024-10-11T06:02:07.563" v="2433" actId="20577"/>
        <pc:sldMkLst>
          <pc:docMk/>
          <pc:sldMk cId="935829384" sldId="346"/>
        </pc:sldMkLst>
      </pc:sldChg>
      <pc:sldChg chg="modNotesTx">
        <pc:chgData name="tanaboon tongbuasirilai" userId="3a6fbbe2-a5cd-4f36-96f1-1e3cf3325333" providerId="ADAL" clId="{503A3B1B-5C05-4EB2-AE33-B08318AA445C}" dt="2024-10-11T06:00:23.803" v="2329" actId="20577"/>
        <pc:sldMkLst>
          <pc:docMk/>
          <pc:sldMk cId="2007128626" sldId="347"/>
        </pc:sldMkLst>
      </pc:sldChg>
      <pc:sldChg chg="addSp delSp modSp mod ord modNotesTx">
        <pc:chgData name="tanaboon tongbuasirilai" userId="3a6fbbe2-a5cd-4f36-96f1-1e3cf3325333" providerId="ADAL" clId="{503A3B1B-5C05-4EB2-AE33-B08318AA445C}" dt="2024-10-11T05:58:32.181" v="2163" actId="20577"/>
        <pc:sldMkLst>
          <pc:docMk/>
          <pc:sldMk cId="3682883839" sldId="348"/>
        </pc:sldMkLst>
        <pc:spChg chg="add del mod">
          <ac:chgData name="tanaboon tongbuasirilai" userId="3a6fbbe2-a5cd-4f36-96f1-1e3cf3325333" providerId="ADAL" clId="{503A3B1B-5C05-4EB2-AE33-B08318AA445C}" dt="2024-10-11T05:52:54.691" v="1849" actId="478"/>
          <ac:spMkLst>
            <pc:docMk/>
            <pc:sldMk cId="3682883839" sldId="348"/>
            <ac:spMk id="3" creationId="{0911939E-B93D-D3AE-C737-B7F1E01D1D51}"/>
          </ac:spMkLst>
        </pc:spChg>
        <pc:cxnChg chg="add mod">
          <ac:chgData name="tanaboon tongbuasirilai" userId="3a6fbbe2-a5cd-4f36-96f1-1e3cf3325333" providerId="ADAL" clId="{503A3B1B-5C05-4EB2-AE33-B08318AA445C}" dt="2024-10-11T05:55:48.171" v="1950" actId="14100"/>
          <ac:cxnSpMkLst>
            <pc:docMk/>
            <pc:sldMk cId="3682883839" sldId="348"/>
            <ac:cxnSpMk id="5" creationId="{E260EC9D-FF0C-C781-431E-A27C66341688}"/>
          </ac:cxnSpMkLst>
        </pc:cxnChg>
      </pc:sldChg>
      <pc:sldChg chg="addSp modSp mod modNotesTx">
        <pc:chgData name="tanaboon tongbuasirilai" userId="3a6fbbe2-a5cd-4f36-96f1-1e3cf3325333" providerId="ADAL" clId="{503A3B1B-5C05-4EB2-AE33-B08318AA445C}" dt="2024-10-11T05:50:12.326" v="1812" actId="20577"/>
        <pc:sldMkLst>
          <pc:docMk/>
          <pc:sldMk cId="2839253666" sldId="349"/>
        </pc:sldMkLst>
        <pc:spChg chg="mod">
          <ac:chgData name="tanaboon tongbuasirilai" userId="3a6fbbe2-a5cd-4f36-96f1-1e3cf3325333" providerId="ADAL" clId="{503A3B1B-5C05-4EB2-AE33-B08318AA445C}" dt="2024-10-11T05:46:24.291" v="1675" actId="20577"/>
          <ac:spMkLst>
            <pc:docMk/>
            <pc:sldMk cId="2839253666" sldId="349"/>
            <ac:spMk id="2" creationId="{89E3F000-3086-D826-CCC6-3BE45C4289D3}"/>
          </ac:spMkLst>
        </pc:spChg>
        <pc:spChg chg="add mod">
          <ac:chgData name="tanaboon tongbuasirilai" userId="3a6fbbe2-a5cd-4f36-96f1-1e3cf3325333" providerId="ADAL" clId="{503A3B1B-5C05-4EB2-AE33-B08318AA445C}" dt="2024-10-11T05:47:43.193" v="1701" actId="13822"/>
          <ac:spMkLst>
            <pc:docMk/>
            <pc:sldMk cId="2839253666" sldId="349"/>
            <ac:spMk id="3" creationId="{F626CC4C-A5DE-C61E-91D6-30C222A052D2}"/>
          </ac:spMkLst>
        </pc:spChg>
        <pc:spChg chg="add mod">
          <ac:chgData name="tanaboon tongbuasirilai" userId="3a6fbbe2-a5cd-4f36-96f1-1e3cf3325333" providerId="ADAL" clId="{503A3B1B-5C05-4EB2-AE33-B08318AA445C}" dt="2024-10-11T05:48:42.727" v="1707" actId="14100"/>
          <ac:spMkLst>
            <pc:docMk/>
            <pc:sldMk cId="2839253666" sldId="349"/>
            <ac:spMk id="4" creationId="{2174A430-C484-1F2B-5931-246D4507AF86}"/>
          </ac:spMkLst>
        </pc:spChg>
        <pc:spChg chg="add mod">
          <ac:chgData name="tanaboon tongbuasirilai" userId="3a6fbbe2-a5cd-4f36-96f1-1e3cf3325333" providerId="ADAL" clId="{503A3B1B-5C05-4EB2-AE33-B08318AA445C}" dt="2024-10-11T05:48:52.061" v="1710" actId="20577"/>
          <ac:spMkLst>
            <pc:docMk/>
            <pc:sldMk cId="2839253666" sldId="349"/>
            <ac:spMk id="6" creationId="{458AC7B8-3926-F0AA-AF39-ADE1630029C8}"/>
          </ac:spMkLst>
        </pc:spChg>
        <pc:spChg chg="add mod">
          <ac:chgData name="tanaboon tongbuasirilai" userId="3a6fbbe2-a5cd-4f36-96f1-1e3cf3325333" providerId="ADAL" clId="{503A3B1B-5C05-4EB2-AE33-B08318AA445C}" dt="2024-10-11T05:49:14.929" v="1738" actId="1076"/>
          <ac:spMkLst>
            <pc:docMk/>
            <pc:sldMk cId="2839253666" sldId="349"/>
            <ac:spMk id="9" creationId="{1242402C-161A-D212-1894-E25DA5A46D8F}"/>
          </ac:spMkLst>
        </pc:spChg>
        <pc:spChg chg="add mod">
          <ac:chgData name="tanaboon tongbuasirilai" userId="3a6fbbe2-a5cd-4f36-96f1-1e3cf3325333" providerId="ADAL" clId="{503A3B1B-5C05-4EB2-AE33-B08318AA445C}" dt="2024-10-11T05:50:12.326" v="1812" actId="20577"/>
          <ac:spMkLst>
            <pc:docMk/>
            <pc:sldMk cId="2839253666" sldId="349"/>
            <ac:spMk id="10" creationId="{86B27708-0695-DBCB-5021-941694D7B542}"/>
          </ac:spMkLst>
        </pc:spChg>
      </pc:sldChg>
      <pc:sldChg chg="modSp mod modNotesTx">
        <pc:chgData name="tanaboon tongbuasirilai" userId="3a6fbbe2-a5cd-4f36-96f1-1e3cf3325333" providerId="ADAL" clId="{503A3B1B-5C05-4EB2-AE33-B08318AA445C}" dt="2024-10-11T05:58:14.822" v="2117" actId="20577"/>
        <pc:sldMkLst>
          <pc:docMk/>
          <pc:sldMk cId="1487123631" sldId="350"/>
        </pc:sldMkLst>
        <pc:spChg chg="mod">
          <ac:chgData name="tanaboon tongbuasirilai" userId="3a6fbbe2-a5cd-4f36-96f1-1e3cf3325333" providerId="ADAL" clId="{503A3B1B-5C05-4EB2-AE33-B08318AA445C}" dt="2024-10-11T05:46:32.391" v="1684" actId="20577"/>
          <ac:spMkLst>
            <pc:docMk/>
            <pc:sldMk cId="1487123631" sldId="350"/>
            <ac:spMk id="2" creationId="{24F6EA41-6A11-38BE-F17D-C7DC0542F2C6}"/>
          </ac:spMkLst>
        </pc:spChg>
      </pc:sldChg>
      <pc:sldChg chg="modSp mod modNotesTx">
        <pc:chgData name="tanaboon tongbuasirilai" userId="3a6fbbe2-a5cd-4f36-96f1-1e3cf3325333" providerId="ADAL" clId="{503A3B1B-5C05-4EB2-AE33-B08318AA445C}" dt="2024-10-11T05:21:23.020" v="1317" actId="20577"/>
        <pc:sldMkLst>
          <pc:docMk/>
          <pc:sldMk cId="836224189" sldId="351"/>
        </pc:sldMkLst>
        <pc:spChg chg="mod">
          <ac:chgData name="tanaboon tongbuasirilai" userId="3a6fbbe2-a5cd-4f36-96f1-1e3cf3325333" providerId="ADAL" clId="{503A3B1B-5C05-4EB2-AE33-B08318AA445C}" dt="2024-10-11T05:20:15.207" v="1139" actId="33524"/>
          <ac:spMkLst>
            <pc:docMk/>
            <pc:sldMk cId="836224189" sldId="351"/>
            <ac:spMk id="3" creationId="{829476A2-B341-FAFD-A55A-61A208AEA7EA}"/>
          </ac:spMkLst>
        </pc:spChg>
      </pc:sldChg>
      <pc:sldChg chg="modNotesTx">
        <pc:chgData name="tanaboon tongbuasirilai" userId="3a6fbbe2-a5cd-4f36-96f1-1e3cf3325333" providerId="ADAL" clId="{503A3B1B-5C05-4EB2-AE33-B08318AA445C}" dt="2024-10-11T05:14:00.894" v="1138" actId="20577"/>
        <pc:sldMkLst>
          <pc:docMk/>
          <pc:sldMk cId="4258894163" sldId="352"/>
        </pc:sldMkLst>
      </pc:sldChg>
      <pc:sldChg chg="modNotesTx">
        <pc:chgData name="tanaboon tongbuasirilai" userId="3a6fbbe2-a5cd-4f36-96f1-1e3cf3325333" providerId="ADAL" clId="{503A3B1B-5C05-4EB2-AE33-B08318AA445C}" dt="2024-10-11T05:08:19.883" v="862" actId="20577"/>
        <pc:sldMkLst>
          <pc:docMk/>
          <pc:sldMk cId="2135158407" sldId="353"/>
        </pc:sldMkLst>
      </pc:sldChg>
      <pc:sldChg chg="modNotesTx">
        <pc:chgData name="tanaboon tongbuasirilai" userId="3a6fbbe2-a5cd-4f36-96f1-1e3cf3325333" providerId="ADAL" clId="{503A3B1B-5C05-4EB2-AE33-B08318AA445C}" dt="2024-10-11T05:04:29.685" v="768" actId="20577"/>
        <pc:sldMkLst>
          <pc:docMk/>
          <pc:sldMk cId="4013731285" sldId="354"/>
        </pc:sldMkLst>
      </pc:sldChg>
      <pc:sldChg chg="modNotesTx">
        <pc:chgData name="tanaboon tongbuasirilai" userId="3a6fbbe2-a5cd-4f36-96f1-1e3cf3325333" providerId="ADAL" clId="{503A3B1B-5C05-4EB2-AE33-B08318AA445C}" dt="2024-10-11T05:08:08.464" v="830" actId="20577"/>
        <pc:sldMkLst>
          <pc:docMk/>
          <pc:sldMk cId="3153223694" sldId="355"/>
        </pc:sldMkLst>
      </pc:sldChg>
      <pc:sldChg chg="modNotesTx">
        <pc:chgData name="tanaboon tongbuasirilai" userId="3a6fbbe2-a5cd-4f36-96f1-1e3cf3325333" providerId="ADAL" clId="{503A3B1B-5C05-4EB2-AE33-B08318AA445C}" dt="2024-10-11T05:42:40.866" v="1644" actId="20577"/>
        <pc:sldMkLst>
          <pc:docMk/>
          <pc:sldMk cId="1717077717" sldId="357"/>
        </pc:sldMkLst>
      </pc:sldChg>
      <pc:sldChg chg="modNotesTx">
        <pc:chgData name="tanaboon tongbuasirilai" userId="3a6fbbe2-a5cd-4f36-96f1-1e3cf3325333" providerId="ADAL" clId="{503A3B1B-5C05-4EB2-AE33-B08318AA445C}" dt="2024-10-11T06:36:15.013" v="3559" actId="20577"/>
        <pc:sldMkLst>
          <pc:docMk/>
          <pc:sldMk cId="4244536230" sldId="358"/>
        </pc:sldMkLst>
      </pc:sldChg>
      <pc:sldChg chg="modNotesTx">
        <pc:chgData name="tanaboon tongbuasirilai" userId="3a6fbbe2-a5cd-4f36-96f1-1e3cf3325333" providerId="ADAL" clId="{503A3B1B-5C05-4EB2-AE33-B08318AA445C}" dt="2024-10-11T06:34:02.363" v="3504" actId="20577"/>
        <pc:sldMkLst>
          <pc:docMk/>
          <pc:sldMk cId="3214554363" sldId="359"/>
        </pc:sldMkLst>
      </pc:sldChg>
      <pc:sldChg chg="modSp modNotesTx">
        <pc:chgData name="tanaboon tongbuasirilai" userId="3a6fbbe2-a5cd-4f36-96f1-1e3cf3325333" providerId="ADAL" clId="{503A3B1B-5C05-4EB2-AE33-B08318AA445C}" dt="2024-10-11T06:31:39.264" v="3400" actId="20577"/>
        <pc:sldMkLst>
          <pc:docMk/>
          <pc:sldMk cId="1422367935" sldId="360"/>
        </pc:sldMkLst>
        <pc:picChg chg="mod">
          <ac:chgData name="tanaboon tongbuasirilai" userId="3a6fbbe2-a5cd-4f36-96f1-1e3cf3325333" providerId="ADAL" clId="{503A3B1B-5C05-4EB2-AE33-B08318AA445C}" dt="2024-10-11T06:21:06.375" v="3216" actId="14100"/>
          <ac:picMkLst>
            <pc:docMk/>
            <pc:sldMk cId="1422367935" sldId="360"/>
            <ac:picMk id="1026" creationId="{602902A7-C438-AB4D-3ECB-B121BE5E0747}"/>
          </ac:picMkLst>
        </pc:picChg>
        <pc:picChg chg="mod">
          <ac:chgData name="tanaboon tongbuasirilai" userId="3a6fbbe2-a5cd-4f36-96f1-1e3cf3325333" providerId="ADAL" clId="{503A3B1B-5C05-4EB2-AE33-B08318AA445C}" dt="2024-10-11T06:20:49.003" v="3210" actId="1076"/>
          <ac:picMkLst>
            <pc:docMk/>
            <pc:sldMk cId="1422367935" sldId="360"/>
            <ac:picMk id="1028" creationId="{72EEF7F4-349A-0272-1076-D9B0B4A1238E}"/>
          </ac:picMkLst>
        </pc:picChg>
      </pc:sldChg>
      <pc:sldChg chg="modNotesTx">
        <pc:chgData name="tanaboon tongbuasirilai" userId="3a6fbbe2-a5cd-4f36-96f1-1e3cf3325333" providerId="ADAL" clId="{503A3B1B-5C05-4EB2-AE33-B08318AA445C}" dt="2024-10-11T06:19:13.521" v="3205" actId="20577"/>
        <pc:sldMkLst>
          <pc:docMk/>
          <pc:sldMk cId="1284327060" sldId="361"/>
        </pc:sldMkLst>
      </pc:sldChg>
      <pc:sldChg chg="modNotesTx">
        <pc:chgData name="tanaboon tongbuasirilai" userId="3a6fbbe2-a5cd-4f36-96f1-1e3cf3325333" providerId="ADAL" clId="{503A3B1B-5C05-4EB2-AE33-B08318AA445C}" dt="2024-10-11T06:13:10.223" v="2719" actId="20577"/>
        <pc:sldMkLst>
          <pc:docMk/>
          <pc:sldMk cId="251040497" sldId="362"/>
        </pc:sldMkLst>
      </pc:sldChg>
      <pc:sldChg chg="modNotesTx">
        <pc:chgData name="tanaboon tongbuasirilai" userId="3a6fbbe2-a5cd-4f36-96f1-1e3cf3325333" providerId="ADAL" clId="{503A3B1B-5C05-4EB2-AE33-B08318AA445C}" dt="2024-10-11T06:17:35.096" v="3129" actId="20577"/>
        <pc:sldMkLst>
          <pc:docMk/>
          <pc:sldMk cId="3491457439" sldId="363"/>
        </pc:sldMkLst>
      </pc:sldChg>
      <pc:sldChg chg="modNotesTx">
        <pc:chgData name="tanaboon tongbuasirilai" userId="3a6fbbe2-a5cd-4f36-96f1-1e3cf3325333" providerId="ADAL" clId="{503A3B1B-5C05-4EB2-AE33-B08318AA445C}" dt="2024-10-11T07:03:29.689" v="4390" actId="20577"/>
        <pc:sldMkLst>
          <pc:docMk/>
          <pc:sldMk cId="2436708153" sldId="366"/>
        </pc:sldMkLst>
      </pc:sldChg>
      <pc:sldChg chg="modSp mod modNotesTx">
        <pc:chgData name="tanaboon tongbuasirilai" userId="3a6fbbe2-a5cd-4f36-96f1-1e3cf3325333" providerId="ADAL" clId="{503A3B1B-5C05-4EB2-AE33-B08318AA445C}" dt="2024-10-11T06:59:20.838" v="4322" actId="20577"/>
        <pc:sldMkLst>
          <pc:docMk/>
          <pc:sldMk cId="359716039" sldId="367"/>
        </pc:sldMkLst>
        <pc:spChg chg="mod">
          <ac:chgData name="tanaboon tongbuasirilai" userId="3a6fbbe2-a5cd-4f36-96f1-1e3cf3325333" providerId="ADAL" clId="{503A3B1B-5C05-4EB2-AE33-B08318AA445C}" dt="2024-10-11T06:58:34.319" v="4304" actId="20577"/>
          <ac:spMkLst>
            <pc:docMk/>
            <pc:sldMk cId="359716039" sldId="367"/>
            <ac:spMk id="22" creationId="{F7A8FD38-73FF-D86C-C309-C86BAB779016}"/>
          </ac:spMkLst>
        </pc:spChg>
        <pc:spChg chg="mod">
          <ac:chgData name="tanaboon tongbuasirilai" userId="3a6fbbe2-a5cd-4f36-96f1-1e3cf3325333" providerId="ADAL" clId="{503A3B1B-5C05-4EB2-AE33-B08318AA445C}" dt="2024-10-11T06:58:38.268" v="4307" actId="20577"/>
          <ac:spMkLst>
            <pc:docMk/>
            <pc:sldMk cId="359716039" sldId="367"/>
            <ac:spMk id="23" creationId="{55D571CC-B8F1-0286-53F7-0795FA3D47A7}"/>
          </ac:spMkLst>
        </pc:spChg>
        <pc:spChg chg="mod">
          <ac:chgData name="tanaboon tongbuasirilai" userId="3a6fbbe2-a5cd-4f36-96f1-1e3cf3325333" providerId="ADAL" clId="{503A3B1B-5C05-4EB2-AE33-B08318AA445C}" dt="2024-10-11T06:59:20.838" v="4322" actId="20577"/>
          <ac:spMkLst>
            <pc:docMk/>
            <pc:sldMk cId="359716039" sldId="367"/>
            <ac:spMk id="24" creationId="{A12CCCE8-E829-B7EE-A1C5-E0D8A5DADBCE}"/>
          </ac:spMkLst>
        </pc:spChg>
        <pc:cxnChg chg="mod">
          <ac:chgData name="tanaboon tongbuasirilai" userId="3a6fbbe2-a5cd-4f36-96f1-1e3cf3325333" providerId="ADAL" clId="{503A3B1B-5C05-4EB2-AE33-B08318AA445C}" dt="2024-10-11T06:58:34.319" v="4304" actId="20577"/>
          <ac:cxnSpMkLst>
            <pc:docMk/>
            <pc:sldMk cId="359716039" sldId="367"/>
            <ac:cxnSpMk id="27" creationId="{E5ABB30E-68FC-232B-EAF2-10F7AF88FA9F}"/>
          </ac:cxnSpMkLst>
        </pc:cxnChg>
        <pc:cxnChg chg="mod">
          <ac:chgData name="tanaboon tongbuasirilai" userId="3a6fbbe2-a5cd-4f36-96f1-1e3cf3325333" providerId="ADAL" clId="{503A3B1B-5C05-4EB2-AE33-B08318AA445C}" dt="2024-10-11T06:58:38.268" v="4307" actId="20577"/>
          <ac:cxnSpMkLst>
            <pc:docMk/>
            <pc:sldMk cId="359716039" sldId="367"/>
            <ac:cxnSpMk id="37" creationId="{3993E3DF-F45A-D1BA-1CAC-B298B2374659}"/>
          </ac:cxnSpMkLst>
        </pc:cxnChg>
        <pc:cxnChg chg="mod">
          <ac:chgData name="tanaboon tongbuasirilai" userId="3a6fbbe2-a5cd-4f36-96f1-1e3cf3325333" providerId="ADAL" clId="{503A3B1B-5C05-4EB2-AE33-B08318AA445C}" dt="2024-10-11T06:59:20.838" v="4322" actId="20577"/>
          <ac:cxnSpMkLst>
            <pc:docMk/>
            <pc:sldMk cId="359716039" sldId="367"/>
            <ac:cxnSpMk id="41" creationId="{553D29CD-AFD9-A8B2-68B6-9D5732DF9EDA}"/>
          </ac:cxnSpMkLst>
        </pc:cxnChg>
      </pc:sldChg>
      <pc:sldChg chg="modSp mod">
        <pc:chgData name="tanaboon tongbuasirilai" userId="3a6fbbe2-a5cd-4f36-96f1-1e3cf3325333" providerId="ADAL" clId="{503A3B1B-5C05-4EB2-AE33-B08318AA445C}" dt="2024-10-11T07:01:03.582" v="4323" actId="1076"/>
        <pc:sldMkLst>
          <pc:docMk/>
          <pc:sldMk cId="212681455" sldId="368"/>
        </pc:sldMkLst>
        <pc:spChg chg="mod">
          <ac:chgData name="tanaboon tongbuasirilai" userId="3a6fbbe2-a5cd-4f36-96f1-1e3cf3325333" providerId="ADAL" clId="{503A3B1B-5C05-4EB2-AE33-B08318AA445C}" dt="2024-10-11T07:01:03.582" v="4323" actId="1076"/>
          <ac:spMkLst>
            <pc:docMk/>
            <pc:sldMk cId="212681455" sldId="368"/>
            <ac:spMk id="6" creationId="{DD878561-B28C-E6F8-0F0A-DAE31CB4B473}"/>
          </ac:spMkLst>
        </pc:spChg>
        <pc:cxnChg chg="mod">
          <ac:chgData name="tanaboon tongbuasirilai" userId="3a6fbbe2-a5cd-4f36-96f1-1e3cf3325333" providerId="ADAL" clId="{503A3B1B-5C05-4EB2-AE33-B08318AA445C}" dt="2024-10-11T07:01:03.582" v="4323" actId="1076"/>
          <ac:cxnSpMkLst>
            <pc:docMk/>
            <pc:sldMk cId="212681455" sldId="368"/>
            <ac:cxnSpMk id="13" creationId="{9FA225C2-DBF4-753F-EEB1-0049B4F1D3FB}"/>
          </ac:cxnSpMkLst>
        </pc:cxnChg>
      </pc:sldChg>
      <pc:sldChg chg="modNotesTx">
        <pc:chgData name="tanaboon tongbuasirilai" userId="3a6fbbe2-a5cd-4f36-96f1-1e3cf3325333" providerId="ADAL" clId="{503A3B1B-5C05-4EB2-AE33-B08318AA445C}" dt="2024-10-11T06:56:17.766" v="4230" actId="20577"/>
        <pc:sldMkLst>
          <pc:docMk/>
          <pc:sldMk cId="2087051200" sldId="369"/>
        </pc:sldMkLst>
      </pc:sldChg>
      <pc:sldChg chg="modNotesTx">
        <pc:chgData name="tanaboon tongbuasirilai" userId="3a6fbbe2-a5cd-4f36-96f1-1e3cf3325333" providerId="ADAL" clId="{503A3B1B-5C05-4EB2-AE33-B08318AA445C}" dt="2024-10-11T06:43:08.767" v="4096" actId="20577"/>
        <pc:sldMkLst>
          <pc:docMk/>
          <pc:sldMk cId="3455328920" sldId="370"/>
        </pc:sldMkLst>
      </pc:sldChg>
      <pc:sldChg chg="modNotesTx">
        <pc:chgData name="tanaboon tongbuasirilai" userId="3a6fbbe2-a5cd-4f36-96f1-1e3cf3325333" providerId="ADAL" clId="{503A3B1B-5C05-4EB2-AE33-B08318AA445C}" dt="2024-10-11T06:37:46.611" v="3741" actId="20577"/>
        <pc:sldMkLst>
          <pc:docMk/>
          <pc:sldMk cId="3034254517" sldId="372"/>
        </pc:sldMkLst>
      </pc:sldChg>
      <pc:sldChg chg="addSp delSp modSp new mod setBg">
        <pc:chgData name="tanaboon tongbuasirilai" userId="3a6fbbe2-a5cd-4f36-96f1-1e3cf3325333" providerId="ADAL" clId="{503A3B1B-5C05-4EB2-AE33-B08318AA445C}" dt="2024-10-11T04:42:44.154" v="411" actId="113"/>
        <pc:sldMkLst>
          <pc:docMk/>
          <pc:sldMk cId="3436950848" sldId="377"/>
        </pc:sldMkLst>
        <pc:spChg chg="mod">
          <ac:chgData name="tanaboon tongbuasirilai" userId="3a6fbbe2-a5cd-4f36-96f1-1e3cf3325333" providerId="ADAL" clId="{503A3B1B-5C05-4EB2-AE33-B08318AA445C}" dt="2024-10-11T04:41:49.049" v="390" actId="26606"/>
          <ac:spMkLst>
            <pc:docMk/>
            <pc:sldMk cId="3436950848" sldId="377"/>
            <ac:spMk id="2" creationId="{C60B0897-CA67-FF53-E0B4-F7CB993E2768}"/>
          </ac:spMkLst>
        </pc:spChg>
        <pc:spChg chg="add del mod ord">
          <ac:chgData name="tanaboon tongbuasirilai" userId="3a6fbbe2-a5cd-4f36-96f1-1e3cf3325333" providerId="ADAL" clId="{503A3B1B-5C05-4EB2-AE33-B08318AA445C}" dt="2024-10-11T04:42:44.154" v="411" actId="113"/>
          <ac:spMkLst>
            <pc:docMk/>
            <pc:sldMk cId="3436950848" sldId="377"/>
            <ac:spMk id="3" creationId="{0232F4D4-1C9F-1340-9935-D915E90CE5AC}"/>
          </ac:spMkLst>
        </pc:spChg>
        <pc:spChg chg="add mod">
          <ac:chgData name="tanaboon tongbuasirilai" userId="3a6fbbe2-a5cd-4f36-96f1-1e3cf3325333" providerId="ADAL" clId="{503A3B1B-5C05-4EB2-AE33-B08318AA445C}" dt="2024-10-11T04:39:03.829" v="349"/>
          <ac:spMkLst>
            <pc:docMk/>
            <pc:sldMk cId="3436950848" sldId="377"/>
            <ac:spMk id="4" creationId="{511821C0-E922-C2DA-40A8-F1DF3A1DDBA3}"/>
          </ac:spMkLst>
        </pc:spChg>
        <pc:spChg chg="add">
          <ac:chgData name="tanaboon tongbuasirilai" userId="3a6fbbe2-a5cd-4f36-96f1-1e3cf3325333" providerId="ADAL" clId="{503A3B1B-5C05-4EB2-AE33-B08318AA445C}" dt="2024-10-11T04:40:16.549" v="372"/>
          <ac:spMkLst>
            <pc:docMk/>
            <pc:sldMk cId="3436950848" sldId="377"/>
            <ac:spMk id="5" creationId="{8383A8E1-112F-757B-77AC-3A00C3141ADC}"/>
          </ac:spMkLst>
        </pc:spChg>
        <pc:spChg chg="add del">
          <ac:chgData name="tanaboon tongbuasirilai" userId="3a6fbbe2-a5cd-4f36-96f1-1e3cf3325333" providerId="ADAL" clId="{503A3B1B-5C05-4EB2-AE33-B08318AA445C}" dt="2024-10-11T04:41:42.046" v="387" actId="26606"/>
          <ac:spMkLst>
            <pc:docMk/>
            <pc:sldMk cId="3436950848" sldId="377"/>
            <ac:spMk id="12" creationId="{8B3A2D1A-45FC-4F95-B150-1C13EF2F6D09}"/>
          </ac:spMkLst>
        </pc:spChg>
        <pc:spChg chg="add del">
          <ac:chgData name="tanaboon tongbuasirilai" userId="3a6fbbe2-a5cd-4f36-96f1-1e3cf3325333" providerId="ADAL" clId="{503A3B1B-5C05-4EB2-AE33-B08318AA445C}" dt="2024-10-11T04:41:42.046" v="387" actId="26606"/>
          <ac:spMkLst>
            <pc:docMk/>
            <pc:sldMk cId="3436950848" sldId="377"/>
            <ac:spMk id="14" creationId="{39C3C864-C625-4883-B868-9A4C470F4DD5}"/>
          </ac:spMkLst>
        </pc:spChg>
        <pc:spChg chg="add del">
          <ac:chgData name="tanaboon tongbuasirilai" userId="3a6fbbe2-a5cd-4f36-96f1-1e3cf3325333" providerId="ADAL" clId="{503A3B1B-5C05-4EB2-AE33-B08318AA445C}" dt="2024-10-11T04:41:49.029" v="389" actId="26606"/>
          <ac:spMkLst>
            <pc:docMk/>
            <pc:sldMk cId="3436950848" sldId="377"/>
            <ac:spMk id="16" creationId="{E659831F-0D9A-4C63-9EBB-8435B85A440F}"/>
          </ac:spMkLst>
        </pc:spChg>
        <pc:spChg chg="add del">
          <ac:chgData name="tanaboon tongbuasirilai" userId="3a6fbbe2-a5cd-4f36-96f1-1e3cf3325333" providerId="ADAL" clId="{503A3B1B-5C05-4EB2-AE33-B08318AA445C}" dt="2024-10-11T04:41:49.029" v="389" actId="26606"/>
          <ac:spMkLst>
            <pc:docMk/>
            <pc:sldMk cId="3436950848" sldId="377"/>
            <ac:spMk id="17" creationId="{058A14AF-9FB5-4CC7-BA35-E8E85D3EDF0E}"/>
          </ac:spMkLst>
        </pc:spChg>
        <pc:spChg chg="add del">
          <ac:chgData name="tanaboon tongbuasirilai" userId="3a6fbbe2-a5cd-4f36-96f1-1e3cf3325333" providerId="ADAL" clId="{503A3B1B-5C05-4EB2-AE33-B08318AA445C}" dt="2024-10-11T04:41:49.029" v="389" actId="26606"/>
          <ac:spMkLst>
            <pc:docMk/>
            <pc:sldMk cId="3436950848" sldId="377"/>
            <ac:spMk id="18" creationId="{E6995CE5-F890-4ABA-82A2-26507CE8D2A3}"/>
          </ac:spMkLst>
        </pc:spChg>
        <pc:spChg chg="add del">
          <ac:chgData name="tanaboon tongbuasirilai" userId="3a6fbbe2-a5cd-4f36-96f1-1e3cf3325333" providerId="ADAL" clId="{503A3B1B-5C05-4EB2-AE33-B08318AA445C}" dt="2024-10-11T04:41:49.029" v="389" actId="26606"/>
          <ac:spMkLst>
            <pc:docMk/>
            <pc:sldMk cId="3436950848" sldId="377"/>
            <ac:spMk id="19" creationId="{3A9A4357-BD1D-4622-A4FE-766E6AB8DE84}"/>
          </ac:spMkLst>
        </pc:spChg>
        <pc:spChg chg="add">
          <ac:chgData name="tanaboon tongbuasirilai" userId="3a6fbbe2-a5cd-4f36-96f1-1e3cf3325333" providerId="ADAL" clId="{503A3B1B-5C05-4EB2-AE33-B08318AA445C}" dt="2024-10-11T04:41:49.049" v="390" actId="26606"/>
          <ac:spMkLst>
            <pc:docMk/>
            <pc:sldMk cId="3436950848" sldId="377"/>
            <ac:spMk id="23" creationId="{D7A453D2-15D8-4403-815F-291FA16340D9}"/>
          </ac:spMkLst>
        </pc:spChg>
        <pc:spChg chg="add">
          <ac:chgData name="tanaboon tongbuasirilai" userId="3a6fbbe2-a5cd-4f36-96f1-1e3cf3325333" providerId="ADAL" clId="{503A3B1B-5C05-4EB2-AE33-B08318AA445C}" dt="2024-10-11T04:41:49.049" v="390" actId="26606"/>
          <ac:spMkLst>
            <pc:docMk/>
            <pc:sldMk cId="3436950848" sldId="377"/>
            <ac:spMk id="24" creationId="{B8114C98-A349-4111-A123-E8EAB86ABE30}"/>
          </ac:spMkLst>
        </pc:spChg>
        <pc:spChg chg="add">
          <ac:chgData name="tanaboon tongbuasirilai" userId="3a6fbbe2-a5cd-4f36-96f1-1e3cf3325333" providerId="ADAL" clId="{503A3B1B-5C05-4EB2-AE33-B08318AA445C}" dt="2024-10-11T04:41:49.049" v="390" actId="26606"/>
          <ac:spMkLst>
            <pc:docMk/>
            <pc:sldMk cId="3436950848" sldId="377"/>
            <ac:spMk id="25" creationId="{8161EA6B-09CA-445B-AB0D-8DF76FA92DEF}"/>
          </ac:spMkLst>
        </pc:spChg>
        <pc:spChg chg="add">
          <ac:chgData name="tanaboon tongbuasirilai" userId="3a6fbbe2-a5cd-4f36-96f1-1e3cf3325333" providerId="ADAL" clId="{503A3B1B-5C05-4EB2-AE33-B08318AA445C}" dt="2024-10-11T04:41:49.049" v="390" actId="26606"/>
          <ac:spMkLst>
            <pc:docMk/>
            <pc:sldMk cId="3436950848" sldId="377"/>
            <ac:spMk id="32" creationId="{E2D3D3F2-ABBB-4453-B1C5-1BEBF7E4DD56}"/>
          </ac:spMkLst>
        </pc:spChg>
        <pc:grpChg chg="add">
          <ac:chgData name="tanaboon tongbuasirilai" userId="3a6fbbe2-a5cd-4f36-96f1-1e3cf3325333" providerId="ADAL" clId="{503A3B1B-5C05-4EB2-AE33-B08318AA445C}" dt="2024-10-11T04:41:49.049" v="390" actId="26606"/>
          <ac:grpSpMkLst>
            <pc:docMk/>
            <pc:sldMk cId="3436950848" sldId="377"/>
            <ac:grpSpMk id="26" creationId="{670FB431-AE18-414D-92F4-1D12D1991152}"/>
          </ac:grpSpMkLst>
        </pc:grpChg>
        <pc:grpChg chg="add">
          <ac:chgData name="tanaboon tongbuasirilai" userId="3a6fbbe2-a5cd-4f36-96f1-1e3cf3325333" providerId="ADAL" clId="{503A3B1B-5C05-4EB2-AE33-B08318AA445C}" dt="2024-10-11T04:41:49.049" v="390" actId="26606"/>
          <ac:grpSpMkLst>
            <pc:docMk/>
            <pc:sldMk cId="3436950848" sldId="377"/>
            <ac:grpSpMk id="31" creationId="{74E65F23-789E-4CB9-B34F-46A85E25D667}"/>
          </ac:grpSpMkLst>
        </pc:grpChg>
        <pc:grpChg chg="add">
          <ac:chgData name="tanaboon tongbuasirilai" userId="3a6fbbe2-a5cd-4f36-96f1-1e3cf3325333" providerId="ADAL" clId="{503A3B1B-5C05-4EB2-AE33-B08318AA445C}" dt="2024-10-11T04:41:49.049" v="390" actId="26606"/>
          <ac:grpSpMkLst>
            <pc:docMk/>
            <pc:sldMk cId="3436950848" sldId="377"/>
            <ac:grpSpMk id="34" creationId="{8214E4A5-A0D2-42C4-8D14-D2A7E495F041}"/>
          </ac:grpSpMkLst>
        </pc:grpChg>
        <pc:grpChg chg="add">
          <ac:chgData name="tanaboon tongbuasirilai" userId="3a6fbbe2-a5cd-4f36-96f1-1e3cf3325333" providerId="ADAL" clId="{503A3B1B-5C05-4EB2-AE33-B08318AA445C}" dt="2024-10-11T04:41:49.049" v="390" actId="26606"/>
          <ac:grpSpMkLst>
            <pc:docMk/>
            <pc:sldMk cId="3436950848" sldId="377"/>
            <ac:grpSpMk id="40" creationId="{4043ADFC-DC2E-40D2-954D-4A13B908DA80}"/>
          </ac:grpSpMkLst>
        </pc:grpChg>
        <pc:picChg chg="add mod">
          <ac:chgData name="tanaboon tongbuasirilai" userId="3a6fbbe2-a5cd-4f36-96f1-1e3cf3325333" providerId="ADAL" clId="{503A3B1B-5C05-4EB2-AE33-B08318AA445C}" dt="2024-10-11T04:42:05.605" v="392" actId="1076"/>
          <ac:picMkLst>
            <pc:docMk/>
            <pc:sldMk cId="3436950848" sldId="377"/>
            <ac:picMk id="7" creationId="{A52744A9-44BE-BD88-C3E3-667930C8B327}"/>
          </ac:picMkLst>
        </pc:picChg>
        <pc:picChg chg="add del">
          <ac:chgData name="tanaboon tongbuasirilai" userId="3a6fbbe2-a5cd-4f36-96f1-1e3cf3325333" providerId="ADAL" clId="{503A3B1B-5C05-4EB2-AE33-B08318AA445C}" dt="2024-10-11T04:42:27.072" v="398" actId="22"/>
          <ac:picMkLst>
            <pc:docMk/>
            <pc:sldMk cId="3436950848" sldId="377"/>
            <ac:picMk id="9" creationId="{A919D2D6-4C40-11A9-F493-D8888258F447}"/>
          </ac:picMkLst>
        </pc:picChg>
      </pc:sldChg>
      <pc:sldChg chg="modSp new mod">
        <pc:chgData name="tanaboon tongbuasirilai" userId="3a6fbbe2-a5cd-4f36-96f1-1e3cf3325333" providerId="ADAL" clId="{503A3B1B-5C05-4EB2-AE33-B08318AA445C}" dt="2024-10-11T07:15:25.394" v="4450" actId="5793"/>
        <pc:sldMkLst>
          <pc:docMk/>
          <pc:sldMk cId="3315182562" sldId="378"/>
        </pc:sldMkLst>
        <pc:spChg chg="mod">
          <ac:chgData name="tanaboon tongbuasirilai" userId="3a6fbbe2-a5cd-4f36-96f1-1e3cf3325333" providerId="ADAL" clId="{503A3B1B-5C05-4EB2-AE33-B08318AA445C}" dt="2024-10-11T07:14:19.277" v="4406" actId="20577"/>
          <ac:spMkLst>
            <pc:docMk/>
            <pc:sldMk cId="3315182562" sldId="378"/>
            <ac:spMk id="2" creationId="{2815027A-8949-D4DA-7E0B-B461CCAD6F36}"/>
          </ac:spMkLst>
        </pc:spChg>
        <pc:spChg chg="mod">
          <ac:chgData name="tanaboon tongbuasirilai" userId="3a6fbbe2-a5cd-4f36-96f1-1e3cf3325333" providerId="ADAL" clId="{503A3B1B-5C05-4EB2-AE33-B08318AA445C}" dt="2024-10-11T07:15:25.394" v="4450" actId="5793"/>
          <ac:spMkLst>
            <pc:docMk/>
            <pc:sldMk cId="3315182562" sldId="378"/>
            <ac:spMk id="3" creationId="{FC26B832-C7C8-465F-4602-8D5A64159DD4}"/>
          </ac:spMkLst>
        </pc:spChg>
      </pc:sldChg>
      <pc:sldChg chg="addSp delSp modSp new mod">
        <pc:chgData name="tanaboon tongbuasirilai" userId="3a6fbbe2-a5cd-4f36-96f1-1e3cf3325333" providerId="ADAL" clId="{503A3B1B-5C05-4EB2-AE33-B08318AA445C}" dt="2024-10-11T07:24:18.274" v="4469" actId="20577"/>
        <pc:sldMkLst>
          <pc:docMk/>
          <pc:sldMk cId="1880070842" sldId="379"/>
        </pc:sldMkLst>
        <pc:spChg chg="mod">
          <ac:chgData name="tanaboon tongbuasirilai" userId="3a6fbbe2-a5cd-4f36-96f1-1e3cf3325333" providerId="ADAL" clId="{503A3B1B-5C05-4EB2-AE33-B08318AA445C}" dt="2024-10-11T07:24:18.274" v="4469" actId="20577"/>
          <ac:spMkLst>
            <pc:docMk/>
            <pc:sldMk cId="1880070842" sldId="379"/>
            <ac:spMk id="2" creationId="{476DDF64-9398-F47D-4DFD-92E137C9EB52}"/>
          </ac:spMkLst>
        </pc:spChg>
        <pc:spChg chg="del">
          <ac:chgData name="tanaboon tongbuasirilai" userId="3a6fbbe2-a5cd-4f36-96f1-1e3cf3325333" providerId="ADAL" clId="{503A3B1B-5C05-4EB2-AE33-B08318AA445C}" dt="2024-10-11T07:23:22.290" v="4452" actId="478"/>
          <ac:spMkLst>
            <pc:docMk/>
            <pc:sldMk cId="1880070842" sldId="379"/>
            <ac:spMk id="3" creationId="{939E44CD-5034-616E-F21E-9CBED5F4CAC4}"/>
          </ac:spMkLst>
        </pc:spChg>
        <pc:picChg chg="add mod">
          <ac:chgData name="tanaboon tongbuasirilai" userId="3a6fbbe2-a5cd-4f36-96f1-1e3cf3325333" providerId="ADAL" clId="{503A3B1B-5C05-4EB2-AE33-B08318AA445C}" dt="2024-10-11T07:24:00.281" v="4456" actId="1076"/>
          <ac:picMkLst>
            <pc:docMk/>
            <pc:sldMk cId="1880070842" sldId="379"/>
            <ac:picMk id="5" creationId="{24959E4F-4AD2-DC97-2A53-4EC8F081053D}"/>
          </ac:picMkLst>
        </pc:picChg>
        <pc:picChg chg="add mod">
          <ac:chgData name="tanaboon tongbuasirilai" userId="3a6fbbe2-a5cd-4f36-96f1-1e3cf3325333" providerId="ADAL" clId="{503A3B1B-5C05-4EB2-AE33-B08318AA445C}" dt="2024-10-11T07:23:59.469" v="4455" actId="1076"/>
          <ac:picMkLst>
            <pc:docMk/>
            <pc:sldMk cId="1880070842" sldId="379"/>
            <ac:picMk id="7" creationId="{04B17002-0B53-F635-BAF7-CD02FC6743FC}"/>
          </ac:picMkLst>
        </pc:picChg>
        <pc:cxnChg chg="add mod">
          <ac:chgData name="tanaboon tongbuasirilai" userId="3a6fbbe2-a5cd-4f36-96f1-1e3cf3325333" providerId="ADAL" clId="{503A3B1B-5C05-4EB2-AE33-B08318AA445C}" dt="2024-10-11T07:24:12.125" v="4458" actId="1582"/>
          <ac:cxnSpMkLst>
            <pc:docMk/>
            <pc:sldMk cId="1880070842" sldId="379"/>
            <ac:cxnSpMk id="9" creationId="{83B7F36A-0B61-DFBF-665F-7F20F04E3EF5}"/>
          </ac:cxnSpMkLst>
        </pc:cxnChg>
      </pc:sldChg>
    </pc:docChg>
  </pc:docChgLst>
  <pc:docChgLst>
    <pc:chgData name="tanaboon tongbuasirilai" userId="3a6fbbe2-a5cd-4f36-96f1-1e3cf3325333" providerId="ADAL" clId="{00106EFC-1401-4D4D-BBAF-D6E5FF81C95C}"/>
    <pc:docChg chg="undo custSel addSld modSld">
      <pc:chgData name="tanaboon tongbuasirilai" userId="3a6fbbe2-a5cd-4f36-96f1-1e3cf3325333" providerId="ADAL" clId="{00106EFC-1401-4D4D-BBAF-D6E5FF81C95C}" dt="2024-09-11T03:41:07.863" v="50" actId="20577"/>
      <pc:docMkLst>
        <pc:docMk/>
      </pc:docMkLst>
      <pc:sldChg chg="modSp mod">
        <pc:chgData name="tanaboon tongbuasirilai" userId="3a6fbbe2-a5cd-4f36-96f1-1e3cf3325333" providerId="ADAL" clId="{00106EFC-1401-4D4D-BBAF-D6E5FF81C95C}" dt="2024-09-11T03:41:07.863" v="50" actId="20577"/>
        <pc:sldMkLst>
          <pc:docMk/>
          <pc:sldMk cId="3814678877" sldId="256"/>
        </pc:sldMkLst>
        <pc:spChg chg="mod">
          <ac:chgData name="tanaboon tongbuasirilai" userId="3a6fbbe2-a5cd-4f36-96f1-1e3cf3325333" providerId="ADAL" clId="{00106EFC-1401-4D4D-BBAF-D6E5FF81C95C}" dt="2024-09-11T03:41:07.863" v="50" actId="20577"/>
          <ac:spMkLst>
            <pc:docMk/>
            <pc:sldMk cId="3814678877" sldId="256"/>
            <ac:spMk id="3" creationId="{190B6416-97A8-EFC0-CD63-0AF5F86344AD}"/>
          </ac:spMkLst>
        </pc:spChg>
      </pc:sldChg>
      <pc:sldChg chg="addSp delSp modSp new mod setBg addAnim delAnim">
        <pc:chgData name="tanaboon tongbuasirilai" userId="3a6fbbe2-a5cd-4f36-96f1-1e3cf3325333" providerId="ADAL" clId="{00106EFC-1401-4D4D-BBAF-D6E5FF81C95C}" dt="2024-08-28T06:04:16.528" v="34" actId="14100"/>
        <pc:sldMkLst>
          <pc:docMk/>
          <pc:sldMk cId="2974699232" sldId="375"/>
        </pc:sldMkLst>
        <pc:spChg chg="mod">
          <ac:chgData name="tanaboon tongbuasirilai" userId="3a6fbbe2-a5cd-4f36-96f1-1e3cf3325333" providerId="ADAL" clId="{00106EFC-1401-4D4D-BBAF-D6E5FF81C95C}" dt="2024-08-28T06:04:10.157" v="32" actId="26606"/>
          <ac:spMkLst>
            <pc:docMk/>
            <pc:sldMk cId="2974699232" sldId="375"/>
            <ac:spMk id="2" creationId="{604B6D23-3948-E922-E7D5-31C4B2B98A1A}"/>
          </ac:spMkLst>
        </pc:spChg>
        <pc:spChg chg="mod">
          <ac:chgData name="tanaboon tongbuasirilai" userId="3a6fbbe2-a5cd-4f36-96f1-1e3cf3325333" providerId="ADAL" clId="{00106EFC-1401-4D4D-BBAF-D6E5FF81C95C}" dt="2024-08-28T06:04:16.528" v="34" actId="14100"/>
          <ac:spMkLst>
            <pc:docMk/>
            <pc:sldMk cId="2974699232" sldId="375"/>
            <ac:spMk id="3" creationId="{B09D546F-4F95-AEBE-1F04-A2B08D197F51}"/>
          </ac:spMkLst>
        </pc:spChg>
        <pc:spChg chg="add del">
          <ac:chgData name="tanaboon tongbuasirilai" userId="3a6fbbe2-a5cd-4f36-96f1-1e3cf3325333" providerId="ADAL" clId="{00106EFC-1401-4D4D-BBAF-D6E5FF81C95C}" dt="2024-08-28T06:04:10.122" v="31" actId="26606"/>
          <ac:spMkLst>
            <pc:docMk/>
            <pc:sldMk cId="2974699232" sldId="375"/>
            <ac:spMk id="8" creationId="{943CAA20-3569-4189-9E48-239A229A86CA}"/>
          </ac:spMkLst>
        </pc:spChg>
        <pc:spChg chg="add del">
          <ac:chgData name="tanaboon tongbuasirilai" userId="3a6fbbe2-a5cd-4f36-96f1-1e3cf3325333" providerId="ADAL" clId="{00106EFC-1401-4D4D-BBAF-D6E5FF81C95C}" dt="2024-08-28T06:04:10.122" v="31" actId="26606"/>
          <ac:spMkLst>
            <pc:docMk/>
            <pc:sldMk cId="2974699232" sldId="375"/>
            <ac:spMk id="10" creationId="{DA542B6D-E775-4832-91DC-2D20F857813A}"/>
          </ac:spMkLst>
        </pc:spChg>
        <pc:spChg chg="add">
          <ac:chgData name="tanaboon tongbuasirilai" userId="3a6fbbe2-a5cd-4f36-96f1-1e3cf3325333" providerId="ADAL" clId="{00106EFC-1401-4D4D-BBAF-D6E5FF81C95C}" dt="2024-08-28T06:04:10.157" v="32" actId="26606"/>
          <ac:spMkLst>
            <pc:docMk/>
            <pc:sldMk cId="2974699232" sldId="375"/>
            <ac:spMk id="12" creationId="{2BE67753-EA0E-4819-8D22-0B6600CF7231}"/>
          </ac:spMkLst>
        </pc:spChg>
        <pc:spChg chg="add">
          <ac:chgData name="tanaboon tongbuasirilai" userId="3a6fbbe2-a5cd-4f36-96f1-1e3cf3325333" providerId="ADAL" clId="{00106EFC-1401-4D4D-BBAF-D6E5FF81C95C}" dt="2024-08-28T06:04:10.157" v="32" actId="26606"/>
          <ac:spMkLst>
            <pc:docMk/>
            <pc:sldMk cId="2974699232" sldId="375"/>
            <ac:spMk id="13" creationId="{5A292AEA-2528-46C0-B426-95822B6141FB}"/>
          </ac:spMkLst>
        </pc:spChg>
        <pc:spChg chg="add">
          <ac:chgData name="tanaboon tongbuasirilai" userId="3a6fbbe2-a5cd-4f36-96f1-1e3cf3325333" providerId="ADAL" clId="{00106EFC-1401-4D4D-BBAF-D6E5FF81C95C}" dt="2024-08-28T06:04:10.157" v="32" actId="26606"/>
          <ac:spMkLst>
            <pc:docMk/>
            <pc:sldMk cId="2974699232" sldId="375"/>
            <ac:spMk id="22" creationId="{D8B7B198-E4DF-43CD-AD8C-199884323745}"/>
          </ac:spMkLst>
        </pc:spChg>
        <pc:grpChg chg="add">
          <ac:chgData name="tanaboon tongbuasirilai" userId="3a6fbbe2-a5cd-4f36-96f1-1e3cf3325333" providerId="ADAL" clId="{00106EFC-1401-4D4D-BBAF-D6E5FF81C95C}" dt="2024-08-28T06:04:10.157" v="32" actId="26606"/>
          <ac:grpSpMkLst>
            <pc:docMk/>
            <pc:sldMk cId="2974699232" sldId="375"/>
            <ac:grpSpMk id="14" creationId="{D76D63AC-0421-45EC-B383-E79A61A78C6B}"/>
          </ac:grpSpMkLst>
        </pc:grpChg>
        <pc:grpChg chg="add">
          <ac:chgData name="tanaboon tongbuasirilai" userId="3a6fbbe2-a5cd-4f36-96f1-1e3cf3325333" providerId="ADAL" clId="{00106EFC-1401-4D4D-BBAF-D6E5FF81C95C}" dt="2024-08-28T06:04:10.157" v="32" actId="26606"/>
          <ac:grpSpMkLst>
            <pc:docMk/>
            <pc:sldMk cId="2974699232" sldId="375"/>
            <ac:grpSpMk id="23" creationId="{87F87F1B-42BA-4AC7-A4E2-41544DDB2CE3}"/>
          </ac:grpSpMkLst>
        </pc:grpChg>
        <pc:grpChg chg="add">
          <ac:chgData name="tanaboon tongbuasirilai" userId="3a6fbbe2-a5cd-4f36-96f1-1e3cf3325333" providerId="ADAL" clId="{00106EFC-1401-4D4D-BBAF-D6E5FF81C95C}" dt="2024-08-28T06:04:10.157" v="32" actId="26606"/>
          <ac:grpSpMkLst>
            <pc:docMk/>
            <pc:sldMk cId="2974699232" sldId="375"/>
            <ac:grpSpMk id="29" creationId="{967346A5-7569-4F15-AB5D-BE3DADF192C0}"/>
          </ac:grpSpMkLst>
        </pc:grpChg>
      </pc:sldChg>
      <pc:sldChg chg="addSp delSp modSp new mod setBg addAnim delAnim">
        <pc:chgData name="tanaboon tongbuasirilai" userId="3a6fbbe2-a5cd-4f36-96f1-1e3cf3325333" providerId="ADAL" clId="{00106EFC-1401-4D4D-BBAF-D6E5FF81C95C}" dt="2024-08-28T06:03:32.408" v="28" actId="26606"/>
        <pc:sldMkLst>
          <pc:docMk/>
          <pc:sldMk cId="1028344037" sldId="376"/>
        </pc:sldMkLst>
        <pc:spChg chg="mod">
          <ac:chgData name="tanaboon tongbuasirilai" userId="3a6fbbe2-a5cd-4f36-96f1-1e3cf3325333" providerId="ADAL" clId="{00106EFC-1401-4D4D-BBAF-D6E5FF81C95C}" dt="2024-08-28T06:03:32.408" v="28" actId="26606"/>
          <ac:spMkLst>
            <pc:docMk/>
            <pc:sldMk cId="1028344037" sldId="376"/>
            <ac:spMk id="2" creationId="{151FE161-A278-30E6-43F0-9E23F95065E6}"/>
          </ac:spMkLst>
        </pc:spChg>
        <pc:spChg chg="del">
          <ac:chgData name="tanaboon tongbuasirilai" userId="3a6fbbe2-a5cd-4f36-96f1-1e3cf3325333" providerId="ADAL" clId="{00106EFC-1401-4D4D-BBAF-D6E5FF81C95C}" dt="2024-08-28T06:03:24.976" v="24" actId="478"/>
          <ac:spMkLst>
            <pc:docMk/>
            <pc:sldMk cId="1028344037" sldId="376"/>
            <ac:spMk id="3" creationId="{3B0425E9-1879-8533-25D6-F175E38DA656}"/>
          </ac:spMkLst>
        </pc:spChg>
        <pc:spChg chg="add">
          <ac:chgData name="tanaboon tongbuasirilai" userId="3a6fbbe2-a5cd-4f36-96f1-1e3cf3325333" providerId="ADAL" clId="{00106EFC-1401-4D4D-BBAF-D6E5FF81C95C}" dt="2024-08-28T06:03:32.408" v="28" actId="26606"/>
          <ac:spMkLst>
            <pc:docMk/>
            <pc:sldMk cId="1028344037" sldId="376"/>
            <ac:spMk id="7" creationId="{943CAA20-3569-4189-9E48-239A229A86CA}"/>
          </ac:spMkLst>
        </pc:spChg>
        <pc:spChg chg="add del">
          <ac:chgData name="tanaboon tongbuasirilai" userId="3a6fbbe2-a5cd-4f36-96f1-1e3cf3325333" providerId="ADAL" clId="{00106EFC-1401-4D4D-BBAF-D6E5FF81C95C}" dt="2024-08-28T06:03:32.402" v="27" actId="26606"/>
          <ac:spMkLst>
            <pc:docMk/>
            <pc:sldMk cId="1028344037" sldId="376"/>
            <ac:spMk id="8" creationId="{71B2258F-86CA-4D4D-8270-BC05FCDEBFB3}"/>
          </ac:spMkLst>
        </pc:spChg>
        <pc:spChg chg="add">
          <ac:chgData name="tanaboon tongbuasirilai" userId="3a6fbbe2-a5cd-4f36-96f1-1e3cf3325333" providerId="ADAL" clId="{00106EFC-1401-4D4D-BBAF-D6E5FF81C95C}" dt="2024-08-28T06:03:32.408" v="28" actId="26606"/>
          <ac:spMkLst>
            <pc:docMk/>
            <pc:sldMk cId="1028344037" sldId="376"/>
            <ac:spMk id="9" creationId="{DA542B6D-E775-4832-91DC-2D20F857813A}"/>
          </ac:spMkLst>
        </pc:spChg>
        <pc:picChg chg="add del">
          <ac:chgData name="tanaboon tongbuasirilai" userId="3a6fbbe2-a5cd-4f36-96f1-1e3cf3325333" providerId="ADAL" clId="{00106EFC-1401-4D4D-BBAF-D6E5FF81C95C}" dt="2024-08-28T06:03:32.402" v="27" actId="26606"/>
          <ac:picMkLst>
            <pc:docMk/>
            <pc:sldMk cId="1028344037" sldId="376"/>
            <ac:picMk id="4" creationId="{F02A5384-9F77-D2D8-69E7-76426B981299}"/>
          </ac:picMkLst>
        </pc:picChg>
      </pc:sldChg>
    </pc:docChg>
  </pc:docChgLst>
  <pc:docChgLst>
    <pc:chgData name="tanaboon tongbuasirilai" userId="3a6fbbe2-a5cd-4f36-96f1-1e3cf3325333" providerId="ADAL" clId="{B6B02774-9053-42CF-9EFA-164DCC486953}"/>
    <pc:docChg chg="undo redo custSel addSld delSld modSld sldOrd delMainMaster">
      <pc:chgData name="tanaboon tongbuasirilai" userId="3a6fbbe2-a5cd-4f36-96f1-1e3cf3325333" providerId="ADAL" clId="{B6B02774-9053-42CF-9EFA-164DCC486953}" dt="2024-07-17T04:57:03.063" v="3043" actId="47"/>
      <pc:docMkLst>
        <pc:docMk/>
      </pc:docMkLst>
      <pc:sldChg chg="addSp delSp modSp mod setBg delDesignElem">
        <pc:chgData name="tanaboon tongbuasirilai" userId="3a6fbbe2-a5cd-4f36-96f1-1e3cf3325333" providerId="ADAL" clId="{B6B02774-9053-42CF-9EFA-164DCC486953}" dt="2024-07-09T09:24:21.927" v="721"/>
        <pc:sldMkLst>
          <pc:docMk/>
          <pc:sldMk cId="3814678877" sldId="256"/>
        </pc:sldMkLst>
        <pc:spChg chg="mod">
          <ac:chgData name="tanaboon tongbuasirilai" userId="3a6fbbe2-a5cd-4f36-96f1-1e3cf3325333" providerId="ADAL" clId="{B6B02774-9053-42CF-9EFA-164DCC486953}" dt="2024-07-08T09:00:35.756" v="33" actId="14100"/>
          <ac:spMkLst>
            <pc:docMk/>
            <pc:sldMk cId="3814678877" sldId="256"/>
            <ac:spMk id="2" creationId="{CBB9943A-F7B6-7A96-FD50-B7ABB10BD354}"/>
          </ac:spMkLst>
        </pc:spChg>
        <pc:spChg chg="mod">
          <ac:chgData name="tanaboon tongbuasirilai" userId="3a6fbbe2-a5cd-4f36-96f1-1e3cf3325333" providerId="ADAL" clId="{B6B02774-9053-42CF-9EFA-164DCC486953}" dt="2024-07-08T09:00:48.818" v="42" actId="14100"/>
          <ac:spMkLst>
            <pc:docMk/>
            <pc:sldMk cId="3814678877" sldId="256"/>
            <ac:spMk id="3" creationId="{190B6416-97A8-EFC0-CD63-0AF5F86344AD}"/>
          </ac:spMkLst>
        </pc:spChg>
        <pc:spChg chg="del">
          <ac:chgData name="tanaboon tongbuasirilai" userId="3a6fbbe2-a5cd-4f36-96f1-1e3cf3325333" providerId="ADAL" clId="{B6B02774-9053-42CF-9EFA-164DCC486953}" dt="2024-07-08T09:00:31.572" v="32" actId="26606"/>
          <ac:spMkLst>
            <pc:docMk/>
            <pc:sldMk cId="3814678877" sldId="256"/>
            <ac:spMk id="24" creationId="{464EC53C-35C4-4E84-AFE2-A7D081852617}"/>
          </ac:spMkLst>
        </pc:spChg>
        <pc:spChg chg="del">
          <ac:chgData name="tanaboon tongbuasirilai" userId="3a6fbbe2-a5cd-4f36-96f1-1e3cf3325333" providerId="ADAL" clId="{B6B02774-9053-42CF-9EFA-164DCC486953}" dt="2024-07-08T09:00:31.572" v="32" actId="26606"/>
          <ac:spMkLst>
            <pc:docMk/>
            <pc:sldMk cId="3814678877" sldId="256"/>
            <ac:spMk id="26" creationId="{9A3F5928-D955-456A-97B5-AA390B8CE9D5}"/>
          </ac:spMkLst>
        </pc:spChg>
        <pc:spChg chg="del">
          <ac:chgData name="tanaboon tongbuasirilai" userId="3a6fbbe2-a5cd-4f36-96f1-1e3cf3325333" providerId="ADAL" clId="{B6B02774-9053-42CF-9EFA-164DCC486953}" dt="2024-07-08T09:00:31.572" v="32" actId="26606"/>
          <ac:spMkLst>
            <pc:docMk/>
            <pc:sldMk cId="3814678877" sldId="256"/>
            <ac:spMk id="30" creationId="{C5CB530E-515E-412C-9DF1-5F8FFBD6F383}"/>
          </ac:spMkLst>
        </pc:spChg>
        <pc:spChg chg="del">
          <ac:chgData name="tanaboon tongbuasirilai" userId="3a6fbbe2-a5cd-4f36-96f1-1e3cf3325333" providerId="ADAL" clId="{B6B02774-9053-42CF-9EFA-164DCC486953}" dt="2024-07-08T09:00:31.572" v="32" actId="26606"/>
          <ac:spMkLst>
            <pc:docMk/>
            <pc:sldMk cId="3814678877" sldId="256"/>
            <ac:spMk id="32" creationId="{712D4376-A578-4FF1-94FC-245E7A6A489F}"/>
          </ac:spMkLst>
        </pc:spChg>
        <pc:spChg chg="del">
          <ac:chgData name="tanaboon tongbuasirilai" userId="3a6fbbe2-a5cd-4f36-96f1-1e3cf3325333" providerId="ADAL" clId="{B6B02774-9053-42CF-9EFA-164DCC486953}" dt="2024-07-08T09:00:31.572" v="32" actId="26606"/>
          <ac:spMkLst>
            <pc:docMk/>
            <pc:sldMk cId="3814678877" sldId="256"/>
            <ac:spMk id="34" creationId="{AEA7509D-F04F-40CB-A0B3-EEF16499CC9F}"/>
          </ac:spMkLst>
        </pc:spChg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3814678877" sldId="256"/>
            <ac:spMk id="39" creationId="{71B2258F-86CA-4D4D-8270-BC05FCDEBFB3}"/>
          </ac:spMkLst>
        </pc:spChg>
        <pc:picChg chg="mod">
          <ac:chgData name="tanaboon tongbuasirilai" userId="3a6fbbe2-a5cd-4f36-96f1-1e3cf3325333" providerId="ADAL" clId="{B6B02774-9053-42CF-9EFA-164DCC486953}" dt="2024-07-08T09:00:31.572" v="32" actId="26606"/>
          <ac:picMkLst>
            <pc:docMk/>
            <pc:sldMk cId="3814678877" sldId="256"/>
            <ac:picMk id="5" creationId="{2BBA12E9-3C44-13A5-70BA-E095E9284B2B}"/>
          </ac:picMkLst>
        </pc:picChg>
        <pc:cxnChg chg="del">
          <ac:chgData name="tanaboon tongbuasirilai" userId="3a6fbbe2-a5cd-4f36-96f1-1e3cf3325333" providerId="ADAL" clId="{B6B02774-9053-42CF-9EFA-164DCC486953}" dt="2024-07-08T09:00:31.572" v="32" actId="26606"/>
          <ac:cxnSpMkLst>
            <pc:docMk/>
            <pc:sldMk cId="3814678877" sldId="256"/>
            <ac:cxnSpMk id="28" creationId="{56020367-4FD5-4596-8E10-C5F095CD8DBF}"/>
          </ac:cxnSpMkLst>
        </pc:cxnChg>
      </pc:sldChg>
      <pc:sldChg chg="modSp mod">
        <pc:chgData name="tanaboon tongbuasirilai" userId="3a6fbbe2-a5cd-4f36-96f1-1e3cf3325333" providerId="ADAL" clId="{B6B02774-9053-42CF-9EFA-164DCC486953}" dt="2024-07-16T11:17:06.637" v="3005" actId="20577"/>
        <pc:sldMkLst>
          <pc:docMk/>
          <pc:sldMk cId="197051612" sldId="257"/>
        </pc:sldMkLst>
        <pc:spChg chg="mod">
          <ac:chgData name="tanaboon tongbuasirilai" userId="3a6fbbe2-a5cd-4f36-96f1-1e3cf3325333" providerId="ADAL" clId="{B6B02774-9053-42CF-9EFA-164DCC486953}" dt="2024-07-09T09:24:21.927" v="721"/>
          <ac:spMkLst>
            <pc:docMk/>
            <pc:sldMk cId="197051612" sldId="257"/>
            <ac:spMk id="2" creationId="{E3B043DE-EE15-C09C-C77C-37D112AC6C33}"/>
          </ac:spMkLst>
        </pc:spChg>
        <pc:spChg chg="mod">
          <ac:chgData name="tanaboon tongbuasirilai" userId="3a6fbbe2-a5cd-4f36-96f1-1e3cf3325333" providerId="ADAL" clId="{B6B02774-9053-42CF-9EFA-164DCC486953}" dt="2024-07-16T11:17:06.637" v="3005" actId="20577"/>
          <ac:spMkLst>
            <pc:docMk/>
            <pc:sldMk cId="197051612" sldId="257"/>
            <ac:spMk id="3" creationId="{70A2CE47-685E-4779-F0CC-B16F75A8CBD6}"/>
          </ac:spMkLst>
        </pc:spChg>
      </pc:sldChg>
      <pc:sldChg chg="del">
        <pc:chgData name="tanaboon tongbuasirilai" userId="3a6fbbe2-a5cd-4f36-96f1-1e3cf3325333" providerId="ADAL" clId="{B6B02774-9053-42CF-9EFA-164DCC486953}" dt="2024-07-09T01:41:19.229" v="48" actId="47"/>
        <pc:sldMkLst>
          <pc:docMk/>
          <pc:sldMk cId="4100901819" sldId="284"/>
        </pc:sldMkLst>
      </pc:sldChg>
      <pc:sldChg chg="del">
        <pc:chgData name="tanaboon tongbuasirilai" userId="3a6fbbe2-a5cd-4f36-96f1-1e3cf3325333" providerId="ADAL" clId="{B6B02774-9053-42CF-9EFA-164DCC486953}" dt="2024-07-09T01:41:19.229" v="48" actId="47"/>
        <pc:sldMkLst>
          <pc:docMk/>
          <pc:sldMk cId="2121230393" sldId="300"/>
        </pc:sldMkLst>
      </pc:sldChg>
      <pc:sldChg chg="del">
        <pc:chgData name="tanaboon tongbuasirilai" userId="3a6fbbe2-a5cd-4f36-96f1-1e3cf3325333" providerId="ADAL" clId="{B6B02774-9053-42CF-9EFA-164DCC486953}" dt="2024-07-09T01:41:19.229" v="48" actId="47"/>
        <pc:sldMkLst>
          <pc:docMk/>
          <pc:sldMk cId="671618872" sldId="301"/>
        </pc:sldMkLst>
      </pc:sldChg>
      <pc:sldChg chg="addSp delSp modSp mod delDesignElem modNotesTx">
        <pc:chgData name="tanaboon tongbuasirilai" userId="3a6fbbe2-a5cd-4f36-96f1-1e3cf3325333" providerId="ADAL" clId="{B6B02774-9053-42CF-9EFA-164DCC486953}" dt="2024-07-09T09:24:21.927" v="721"/>
        <pc:sldMkLst>
          <pc:docMk/>
          <pc:sldMk cId="3564680050" sldId="304"/>
        </pc:sldMkLst>
        <pc:spChg chg="mod">
          <ac:chgData name="tanaboon tongbuasirilai" userId="3a6fbbe2-a5cd-4f36-96f1-1e3cf3325333" providerId="ADAL" clId="{B6B02774-9053-42CF-9EFA-164DCC486953}" dt="2024-07-09T01:43:23.574" v="66" actId="26606"/>
          <ac:spMkLst>
            <pc:docMk/>
            <pc:sldMk cId="3564680050" sldId="304"/>
            <ac:spMk id="2" creationId="{975217A7-8F9C-B39D-BAEE-B6F2DA653DD6}"/>
          </ac:spMkLst>
        </pc:spChg>
        <pc:spChg chg="mod">
          <ac:chgData name="tanaboon tongbuasirilai" userId="3a6fbbe2-a5cd-4f36-96f1-1e3cf3325333" providerId="ADAL" clId="{B6B02774-9053-42CF-9EFA-164DCC486953}" dt="2024-07-09T01:44:22.197" v="78" actId="207"/>
          <ac:spMkLst>
            <pc:docMk/>
            <pc:sldMk cId="3564680050" sldId="304"/>
            <ac:spMk id="3" creationId="{9F6FC210-EF15-485B-DAD5-A1039145AD9E}"/>
          </ac:spMkLst>
        </pc:spChg>
        <pc:spChg chg="del">
          <ac:chgData name="tanaboon tongbuasirilai" userId="3a6fbbe2-a5cd-4f36-96f1-1e3cf3325333" providerId="ADAL" clId="{B6B02774-9053-42CF-9EFA-164DCC486953}" dt="2024-07-09T01:43:23.574" v="66" actId="26606"/>
          <ac:spMkLst>
            <pc:docMk/>
            <pc:sldMk cId="3564680050" sldId="304"/>
            <ac:spMk id="8" creationId="{B6CDA21F-E7AF-4C75-8395-33F58D5B0E45}"/>
          </ac:spMkLst>
        </pc:spChg>
        <pc:spChg chg="del">
          <ac:chgData name="tanaboon tongbuasirilai" userId="3a6fbbe2-a5cd-4f36-96f1-1e3cf3325333" providerId="ADAL" clId="{B6B02774-9053-42CF-9EFA-164DCC486953}" dt="2024-07-09T01:43:23.574" v="66" actId="26606"/>
          <ac:spMkLst>
            <pc:docMk/>
            <pc:sldMk cId="3564680050" sldId="304"/>
            <ac:spMk id="15" creationId="{D5B0017B-2ECA-49AF-B397-DC140825DF8D}"/>
          </ac:spMkLst>
        </pc:spChg>
        <pc:grpChg chg="del">
          <ac:chgData name="tanaboon tongbuasirilai" userId="3a6fbbe2-a5cd-4f36-96f1-1e3cf3325333" providerId="ADAL" clId="{B6B02774-9053-42CF-9EFA-164DCC486953}" dt="2024-07-09T01:43:23.574" v="66" actId="26606"/>
          <ac:grpSpMkLst>
            <pc:docMk/>
            <pc:sldMk cId="3564680050" sldId="304"/>
            <ac:grpSpMk id="10" creationId="{AE1C45F0-260A-458C-96ED-C1F6D2151219}"/>
          </ac:grpSpMkLst>
        </pc:grpChg>
        <pc:picChg chg="add">
          <ac:chgData name="tanaboon tongbuasirilai" userId="3a6fbbe2-a5cd-4f36-96f1-1e3cf3325333" providerId="ADAL" clId="{B6B02774-9053-42CF-9EFA-164DCC486953}" dt="2024-07-09T01:43:23.574" v="66" actId="26606"/>
          <ac:picMkLst>
            <pc:docMk/>
            <pc:sldMk cId="3564680050" sldId="304"/>
            <ac:picMk id="19" creationId="{62C49B09-684B-FF24-DFC9-CBE20B15C2D7}"/>
          </ac:picMkLst>
        </pc:picChg>
        <pc:cxnChg chg="del">
          <ac:chgData name="tanaboon tongbuasirilai" userId="3a6fbbe2-a5cd-4f36-96f1-1e3cf3325333" providerId="ADAL" clId="{B6B02774-9053-42CF-9EFA-164DCC486953}" dt="2024-07-09T01:43:23.574" v="66" actId="26606"/>
          <ac:cxnSpMkLst>
            <pc:docMk/>
            <pc:sldMk cId="3564680050" sldId="304"/>
            <ac:cxnSpMk id="17" creationId="{6CF1BAF6-AD41-4082-B212-8A1F9A2E8779}"/>
          </ac:cxnSpMkLst>
        </pc:cxnChg>
        <pc:cxnChg chg="add del">
          <ac:chgData name="tanaboon tongbuasirilai" userId="3a6fbbe2-a5cd-4f36-96f1-1e3cf3325333" providerId="ADAL" clId="{B6B02774-9053-42CF-9EFA-164DCC486953}" dt="2024-07-09T09:24:21.927" v="721"/>
          <ac:cxnSpMkLst>
            <pc:docMk/>
            <pc:sldMk cId="3564680050" sldId="304"/>
            <ac:cxnSpMk id="23" creationId="{1503BFE4-729B-D9D0-C17B-501E6AF1127A}"/>
          </ac:cxnSpMkLst>
        </pc:cxnChg>
      </pc:sldChg>
      <pc:sldChg chg="addSp delSp modSp mod delDesignElem">
        <pc:chgData name="tanaboon tongbuasirilai" userId="3a6fbbe2-a5cd-4f36-96f1-1e3cf3325333" providerId="ADAL" clId="{B6B02774-9053-42CF-9EFA-164DCC486953}" dt="2024-07-09T09:24:21.927" v="721"/>
        <pc:sldMkLst>
          <pc:docMk/>
          <pc:sldMk cId="1382598167" sldId="305"/>
        </pc:sldMkLst>
        <pc:spChg chg="mod">
          <ac:chgData name="tanaboon tongbuasirilai" userId="3a6fbbe2-a5cd-4f36-96f1-1e3cf3325333" providerId="ADAL" clId="{B6B02774-9053-42CF-9EFA-164DCC486953}" dt="2024-07-09T01:46:05.050" v="126" actId="26606"/>
          <ac:spMkLst>
            <pc:docMk/>
            <pc:sldMk cId="1382598167" sldId="305"/>
            <ac:spMk id="2" creationId="{B7AEFD7E-908B-4C44-E5B3-206E1FAC6DBA}"/>
          </ac:spMkLst>
        </pc:spChg>
        <pc:spChg chg="del">
          <ac:chgData name="tanaboon tongbuasirilai" userId="3a6fbbe2-a5cd-4f36-96f1-1e3cf3325333" providerId="ADAL" clId="{B6B02774-9053-42CF-9EFA-164DCC486953}" dt="2024-07-09T01:44:58.049" v="79" actId="478"/>
          <ac:spMkLst>
            <pc:docMk/>
            <pc:sldMk cId="1382598167" sldId="305"/>
            <ac:spMk id="3" creationId="{31AF140B-4110-DD2A-B369-D8408B2A1773}"/>
          </ac:spMkLst>
        </pc:spChg>
        <pc:spChg chg="add del mod ord">
          <ac:chgData name="tanaboon tongbuasirilai" userId="3a6fbbe2-a5cd-4f36-96f1-1e3cf3325333" providerId="ADAL" clId="{B6B02774-9053-42CF-9EFA-164DCC486953}" dt="2024-07-09T01:46:05.050" v="126" actId="26606"/>
          <ac:spMkLst>
            <pc:docMk/>
            <pc:sldMk cId="1382598167" sldId="305"/>
            <ac:spMk id="6" creationId="{4326B0EB-FF22-F4C0-6AD4-659246A6791A}"/>
          </ac:spMkLst>
        </pc:spChg>
        <pc:spChg chg="add del">
          <ac:chgData name="tanaboon tongbuasirilai" userId="3a6fbbe2-a5cd-4f36-96f1-1e3cf3325333" providerId="ADAL" clId="{B6B02774-9053-42CF-9EFA-164DCC486953}" dt="2024-07-09T01:45:09.853" v="83" actId="26606"/>
          <ac:spMkLst>
            <pc:docMk/>
            <pc:sldMk cId="1382598167" sldId="305"/>
            <ac:spMk id="9" creationId="{3ECBE1F1-D69B-4AFA-ABD5-8E41720EF6DE}"/>
          </ac:spMkLst>
        </pc:spChg>
        <pc:spChg chg="add del">
          <ac:chgData name="tanaboon tongbuasirilai" userId="3a6fbbe2-a5cd-4f36-96f1-1e3cf3325333" providerId="ADAL" clId="{B6B02774-9053-42CF-9EFA-164DCC486953}" dt="2024-07-09T01:45:09.853" v="83" actId="26606"/>
          <ac:spMkLst>
            <pc:docMk/>
            <pc:sldMk cId="1382598167" sldId="305"/>
            <ac:spMk id="11" creationId="{603A6265-E10C-4B85-9C20-E75FCAF9CC63}"/>
          </ac:spMkLst>
        </pc:spChg>
        <pc:spChg chg="add del">
          <ac:chgData name="tanaboon tongbuasirilai" userId="3a6fbbe2-a5cd-4f36-96f1-1e3cf3325333" providerId="ADAL" clId="{B6B02774-9053-42CF-9EFA-164DCC486953}" dt="2024-07-09T01:45:09.843" v="82" actId="26606"/>
          <ac:spMkLst>
            <pc:docMk/>
            <pc:sldMk cId="1382598167" sldId="305"/>
            <ac:spMk id="16" creationId="{AE3A741D-C19B-960A-5803-1C5887147820}"/>
          </ac:spMkLst>
        </pc:spChg>
        <pc:spChg chg="add del">
          <ac:chgData name="tanaboon tongbuasirilai" userId="3a6fbbe2-a5cd-4f36-96f1-1e3cf3325333" providerId="ADAL" clId="{B6B02774-9053-42CF-9EFA-164DCC486953}" dt="2024-07-09T01:45:09.843" v="82" actId="26606"/>
          <ac:spMkLst>
            <pc:docMk/>
            <pc:sldMk cId="1382598167" sldId="305"/>
            <ac:spMk id="18" creationId="{9C3A50E9-9119-7BC3-083B-2D84CCC78E47}"/>
          </ac:spMkLst>
        </pc:spChg>
        <pc:spChg chg="add del">
          <ac:chgData name="tanaboon tongbuasirilai" userId="3a6fbbe2-a5cd-4f36-96f1-1e3cf3325333" providerId="ADAL" clId="{B6B02774-9053-42CF-9EFA-164DCC486953}" dt="2024-07-09T01:45:09.843" v="82" actId="26606"/>
          <ac:spMkLst>
            <pc:docMk/>
            <pc:sldMk cId="1382598167" sldId="305"/>
            <ac:spMk id="20" creationId="{DC39DE25-0E4E-0AA7-0932-1D78C2372786}"/>
          </ac:spMkLst>
        </pc:spChg>
        <pc:spChg chg="add del">
          <ac:chgData name="tanaboon tongbuasirilai" userId="3a6fbbe2-a5cd-4f36-96f1-1e3cf3325333" providerId="ADAL" clId="{B6B02774-9053-42CF-9EFA-164DCC486953}" dt="2024-07-09T01:45:09.843" v="82" actId="26606"/>
          <ac:spMkLst>
            <pc:docMk/>
            <pc:sldMk cId="1382598167" sldId="305"/>
            <ac:spMk id="22" creationId="{8D6EA299-0840-6DEA-E670-C49AEBC87E89}"/>
          </ac:spMkLst>
        </pc:spChg>
        <pc:spChg chg="add del">
          <ac:chgData name="tanaboon tongbuasirilai" userId="3a6fbbe2-a5cd-4f36-96f1-1e3cf3325333" providerId="ADAL" clId="{B6B02774-9053-42CF-9EFA-164DCC486953}" dt="2024-07-09T01:46:05.050" v="126" actId="26606"/>
          <ac:spMkLst>
            <pc:docMk/>
            <pc:sldMk cId="1382598167" sldId="305"/>
            <ac:spMk id="31" creationId="{A031F918-6C2A-4C3F-8785-651FF6135CE8}"/>
          </ac:spMkLst>
        </pc:spChg>
        <pc:spChg chg="add del">
          <ac:chgData name="tanaboon tongbuasirilai" userId="3a6fbbe2-a5cd-4f36-96f1-1e3cf3325333" providerId="ADAL" clId="{B6B02774-9053-42CF-9EFA-164DCC486953}" dt="2024-07-09T01:46:05.050" v="126" actId="26606"/>
          <ac:spMkLst>
            <pc:docMk/>
            <pc:sldMk cId="1382598167" sldId="305"/>
            <ac:spMk id="32" creationId="{AC40FFA8-CDA2-4745-9D0A-854FC4DBE2F4}"/>
          </ac:spMkLst>
        </pc:spChg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1382598167" sldId="305"/>
            <ac:spMk id="37" creationId="{D4771268-CB57-404A-9271-370EB28F6090}"/>
          </ac:spMkLst>
        </pc:spChg>
        <pc:picChg chg="del mod ord">
          <ac:chgData name="tanaboon tongbuasirilai" userId="3a6fbbe2-a5cd-4f36-96f1-1e3cf3325333" providerId="ADAL" clId="{B6B02774-9053-42CF-9EFA-164DCC486953}" dt="2024-07-09T01:46:02.496" v="125" actId="478"/>
          <ac:picMkLst>
            <pc:docMk/>
            <pc:sldMk cId="1382598167" sldId="305"/>
            <ac:picMk id="5" creationId="{94C6BFA4-F867-E7A6-C3D3-39107605ACA2}"/>
          </ac:picMkLst>
        </pc:picChg>
        <pc:picChg chg="add mod">
          <ac:chgData name="tanaboon tongbuasirilai" userId="3a6fbbe2-a5cd-4f36-96f1-1e3cf3325333" providerId="ADAL" clId="{B6B02774-9053-42CF-9EFA-164DCC486953}" dt="2024-07-09T01:46:05.050" v="126" actId="26606"/>
          <ac:picMkLst>
            <pc:docMk/>
            <pc:sldMk cId="1382598167" sldId="305"/>
            <ac:picMk id="8" creationId="{898D464C-F13E-5796-8EEF-37066D1C31F1}"/>
          </ac:picMkLst>
        </pc:picChg>
        <pc:cxnChg chg="add del">
          <ac:chgData name="tanaboon tongbuasirilai" userId="3a6fbbe2-a5cd-4f36-96f1-1e3cf3325333" providerId="ADAL" clId="{B6B02774-9053-42CF-9EFA-164DCC486953}" dt="2024-07-09T01:45:46.796" v="124" actId="26606"/>
          <ac:cxnSpMkLst>
            <pc:docMk/>
            <pc:sldMk cId="1382598167" sldId="305"/>
            <ac:cxnSpMk id="24" creationId="{249EDD1B-F94D-B4E6-ACAA-566B9A26FDE3}"/>
          </ac:cxnSpMkLst>
        </pc:cxnChg>
        <pc:cxnChg chg="add del">
          <ac:chgData name="tanaboon tongbuasirilai" userId="3a6fbbe2-a5cd-4f36-96f1-1e3cf3325333" providerId="ADAL" clId="{B6B02774-9053-42CF-9EFA-164DCC486953}" dt="2024-07-09T01:45:46.784" v="123" actId="26606"/>
          <ac:cxnSpMkLst>
            <pc:docMk/>
            <pc:sldMk cId="1382598167" sldId="305"/>
            <ac:cxnSpMk id="29" creationId="{249EDD1B-F94D-B4E6-ACAA-566B9A26FDE3}"/>
          </ac:cxnSpMkLst>
        </pc:cxnChg>
      </pc:sldChg>
      <pc:sldChg chg="addSp delSp del delDesignElem">
        <pc:chgData name="tanaboon tongbuasirilai" userId="3a6fbbe2-a5cd-4f36-96f1-1e3cf3325333" providerId="ADAL" clId="{B6B02774-9053-42CF-9EFA-164DCC486953}" dt="2024-07-11T10:25:29.891" v="1941" actId="47"/>
        <pc:sldMkLst>
          <pc:docMk/>
          <pc:sldMk cId="354347956" sldId="306"/>
        </pc:sldMkLst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354347956" sldId="306"/>
            <ac:spMk id="8" creationId="{1709F1D5-B0F1-4714-A239-E5B61C161915}"/>
          </ac:spMkLst>
        </pc:spChg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354347956" sldId="306"/>
            <ac:spMk id="10" creationId="{228FB460-D3FF-4440-A020-05982A09E517}"/>
          </ac:spMkLst>
        </pc:spChg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354347956" sldId="306"/>
            <ac:spMk id="12" creationId="{14847E93-7DC1-4D4B-8829-B19AA7137C50}"/>
          </ac:spMkLst>
        </pc:spChg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354347956" sldId="306"/>
            <ac:spMk id="14" creationId="{5566D6E1-03A1-4D73-A4E0-35D74D568A04}"/>
          </ac:spMkLst>
        </pc:spChg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354347956" sldId="306"/>
            <ac:spMk id="16" creationId="{9F835A99-04AC-494A-A572-AFE8413CC938}"/>
          </ac:spMkLst>
        </pc:spChg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354347956" sldId="306"/>
            <ac:spMk id="18" creationId="{7B786209-1B0B-4CA9-9BDD-F7327066A84D}"/>
          </ac:spMkLst>
        </pc:spChg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354347956" sldId="306"/>
            <ac:spMk id="20" creationId="{2D2964BB-484D-45AE-AD66-D407D0629652}"/>
          </ac:spMkLst>
        </pc:spChg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354347956" sldId="306"/>
            <ac:spMk id="22" creationId="{6691AC69-A76E-4DAB-B565-468B6B87ACF3}"/>
          </ac:spMkLst>
        </pc:spChg>
      </pc:sldChg>
      <pc:sldChg chg="addSp delSp del delDesignElem">
        <pc:chgData name="tanaboon tongbuasirilai" userId="3a6fbbe2-a5cd-4f36-96f1-1e3cf3325333" providerId="ADAL" clId="{B6B02774-9053-42CF-9EFA-164DCC486953}" dt="2024-07-11T10:25:29.891" v="1941" actId="47"/>
        <pc:sldMkLst>
          <pc:docMk/>
          <pc:sldMk cId="2192579450" sldId="307"/>
        </pc:sldMkLst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2192579450" sldId="307"/>
            <ac:spMk id="10" creationId="{058A14AF-9FB5-4CC7-BA35-E8E85D3EDF0E}"/>
          </ac:spMkLst>
        </pc:spChg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2192579450" sldId="307"/>
            <ac:spMk id="12" creationId="{3A9A4357-BD1D-4622-A4FE-766E6AB8DE84}"/>
          </ac:spMkLst>
        </pc:spChg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2192579450" sldId="307"/>
            <ac:spMk id="14" creationId="{E659831F-0D9A-4C63-9EBB-8435B85A440F}"/>
          </ac:spMkLst>
        </pc:spChg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2192579450" sldId="307"/>
            <ac:spMk id="16" creationId="{E6995CE5-F890-4ABA-82A2-26507CE8D2A3}"/>
          </ac:spMkLst>
        </pc:spChg>
      </pc:sldChg>
      <pc:sldChg chg="addSp delSp del delDesignElem">
        <pc:chgData name="tanaboon tongbuasirilai" userId="3a6fbbe2-a5cd-4f36-96f1-1e3cf3325333" providerId="ADAL" clId="{B6B02774-9053-42CF-9EFA-164DCC486953}" dt="2024-07-11T10:25:29.891" v="1941" actId="47"/>
        <pc:sldMkLst>
          <pc:docMk/>
          <pc:sldMk cId="529422253" sldId="308"/>
        </pc:sldMkLst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529422253" sldId="308"/>
            <ac:spMk id="8" creationId="{907EF6B7-1338-4443-8C46-6A318D952DFD}"/>
          </ac:spMkLst>
        </pc:spChg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529422253" sldId="308"/>
            <ac:spMk id="10" creationId="{DAAE4CDD-124C-4DCF-9584-B6033B545DD5}"/>
          </ac:spMkLst>
        </pc:spChg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529422253" sldId="308"/>
            <ac:spMk id="12" creationId="{081E4A58-353D-44AE-B2FC-2A74E2E400F7}"/>
          </ac:spMkLst>
        </pc:spChg>
      </pc:sldChg>
      <pc:sldChg chg="addSp delSp del delDesignElem">
        <pc:chgData name="tanaboon tongbuasirilai" userId="3a6fbbe2-a5cd-4f36-96f1-1e3cf3325333" providerId="ADAL" clId="{B6B02774-9053-42CF-9EFA-164DCC486953}" dt="2024-07-11T10:25:29.891" v="1941" actId="47"/>
        <pc:sldMkLst>
          <pc:docMk/>
          <pc:sldMk cId="3819152921" sldId="309"/>
        </pc:sldMkLst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3819152921" sldId="309"/>
            <ac:spMk id="8" creationId="{907EF6B7-1338-4443-8C46-6A318D952DFD}"/>
          </ac:spMkLst>
        </pc:spChg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3819152921" sldId="309"/>
            <ac:spMk id="10" creationId="{DAAE4CDD-124C-4DCF-9584-B6033B545DD5}"/>
          </ac:spMkLst>
        </pc:spChg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3819152921" sldId="309"/>
            <ac:spMk id="12" creationId="{081E4A58-353D-44AE-B2FC-2A74E2E400F7}"/>
          </ac:spMkLst>
        </pc:spChg>
      </pc:sldChg>
      <pc:sldChg chg="addSp delSp del delDesignElem">
        <pc:chgData name="tanaboon tongbuasirilai" userId="3a6fbbe2-a5cd-4f36-96f1-1e3cf3325333" providerId="ADAL" clId="{B6B02774-9053-42CF-9EFA-164DCC486953}" dt="2024-07-11T10:25:29.891" v="1941" actId="47"/>
        <pc:sldMkLst>
          <pc:docMk/>
          <pc:sldMk cId="1638458436" sldId="310"/>
        </pc:sldMkLst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1638458436" sldId="310"/>
            <ac:spMk id="10" creationId="{32AEEBC8-9D30-42EF-95F2-386C2653FBF0}"/>
          </ac:spMkLst>
        </pc:spChg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1638458436" sldId="310"/>
            <ac:spMk id="12" creationId="{2E92FA66-67D7-4CB4-94D3-E643A9AD4757}"/>
          </ac:spMkLst>
        </pc:spChg>
      </pc:sldChg>
      <pc:sldChg chg="addSp delSp del delDesignElem">
        <pc:chgData name="tanaboon tongbuasirilai" userId="3a6fbbe2-a5cd-4f36-96f1-1e3cf3325333" providerId="ADAL" clId="{B6B02774-9053-42CF-9EFA-164DCC486953}" dt="2024-07-11T10:25:29.891" v="1941" actId="47"/>
        <pc:sldMkLst>
          <pc:docMk/>
          <pc:sldMk cId="2167971969" sldId="311"/>
        </pc:sldMkLst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2167971969" sldId="311"/>
            <ac:spMk id="22" creationId="{1CD81A2A-6ED4-4EF4-A14C-912D31E14800}"/>
          </ac:spMkLst>
        </pc:spChg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2167971969" sldId="311"/>
            <ac:spMk id="24" creationId="{1661932C-CA15-4E17-B115-FAE7CBEE4789}"/>
          </ac:spMkLst>
        </pc:spChg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2167971969" sldId="311"/>
            <ac:spMk id="26" creationId="{8590ADD5-9383-4D3D-9047-3DA2593CCB5D}"/>
          </ac:spMkLst>
        </pc:spChg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2167971969" sldId="311"/>
            <ac:spMk id="28" creationId="{DABE3E45-88CF-45D8-8D40-C773324D93F6}"/>
          </ac:spMkLst>
        </pc:spChg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2167971969" sldId="311"/>
            <ac:spMk id="32" creationId="{B91ECDA9-56DC-4270-8F33-01C5637B8CEB}"/>
          </ac:spMkLst>
        </pc:spChg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2167971969" sldId="311"/>
            <ac:spMk id="34" creationId="{75F47824-961D-465D-84F9-EAE11BC6173B}"/>
          </ac:spMkLst>
        </pc:spChg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2167971969" sldId="311"/>
            <ac:spMk id="36" creationId="{FEC9DA3E-C1D7-472D-B7C0-F71AE41FBA23}"/>
          </ac:spMkLst>
        </pc:spChg>
        <pc:cxnChg chg="add del">
          <ac:chgData name="tanaboon tongbuasirilai" userId="3a6fbbe2-a5cd-4f36-96f1-1e3cf3325333" providerId="ADAL" clId="{B6B02774-9053-42CF-9EFA-164DCC486953}" dt="2024-07-09T09:24:21.927" v="721"/>
          <ac:cxnSpMkLst>
            <pc:docMk/>
            <pc:sldMk cId="2167971969" sldId="311"/>
            <ac:cxnSpMk id="30" creationId="{49CD1692-827B-4C8D-B4A1-134FD04CF45C}"/>
          </ac:cxnSpMkLst>
        </pc:cxnChg>
      </pc:sldChg>
      <pc:sldChg chg="addSp delSp del delDesignElem">
        <pc:chgData name="tanaboon tongbuasirilai" userId="3a6fbbe2-a5cd-4f36-96f1-1e3cf3325333" providerId="ADAL" clId="{B6B02774-9053-42CF-9EFA-164DCC486953}" dt="2024-07-11T10:25:29.891" v="1941" actId="47"/>
        <pc:sldMkLst>
          <pc:docMk/>
          <pc:sldMk cId="56009924" sldId="312"/>
        </pc:sldMkLst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56009924" sldId="312"/>
            <ac:spMk id="10" creationId="{058A14AF-9FB5-4CC7-BA35-E8E85D3EDF0E}"/>
          </ac:spMkLst>
        </pc:spChg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56009924" sldId="312"/>
            <ac:spMk id="12" creationId="{3A9A4357-BD1D-4622-A4FE-766E6AB8DE84}"/>
          </ac:spMkLst>
        </pc:spChg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56009924" sldId="312"/>
            <ac:spMk id="14" creationId="{E659831F-0D9A-4C63-9EBB-8435B85A440F}"/>
          </ac:spMkLst>
        </pc:spChg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56009924" sldId="312"/>
            <ac:spMk id="16" creationId="{E6995CE5-F890-4ABA-82A2-26507CE8D2A3}"/>
          </ac:spMkLst>
        </pc:spChg>
      </pc:sldChg>
      <pc:sldChg chg="addSp delSp del delDesignElem">
        <pc:chgData name="tanaboon tongbuasirilai" userId="3a6fbbe2-a5cd-4f36-96f1-1e3cf3325333" providerId="ADAL" clId="{B6B02774-9053-42CF-9EFA-164DCC486953}" dt="2024-07-11T10:25:29.891" v="1941" actId="47"/>
        <pc:sldMkLst>
          <pc:docMk/>
          <pc:sldMk cId="4102225837" sldId="313"/>
        </pc:sldMkLst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4102225837" sldId="313"/>
            <ac:spMk id="8" creationId="{DBF61EA3-B236-439E-9C0B-340980D56BEE}"/>
          </ac:spMkLst>
        </pc:spChg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4102225837" sldId="313"/>
            <ac:spMk id="14" creationId="{E659831F-0D9A-4C63-9EBB-8435B85A440F}"/>
          </ac:spMkLst>
        </pc:spChg>
        <pc:grpChg chg="add del">
          <ac:chgData name="tanaboon tongbuasirilai" userId="3a6fbbe2-a5cd-4f36-96f1-1e3cf3325333" providerId="ADAL" clId="{B6B02774-9053-42CF-9EFA-164DCC486953}" dt="2024-07-09T09:24:21.927" v="721"/>
          <ac:grpSpMkLst>
            <pc:docMk/>
            <pc:sldMk cId="4102225837" sldId="313"/>
            <ac:grpSpMk id="10" creationId="{28FAF094-D087-493F-8DF9-A486C2D6BBAA}"/>
          </ac:grpSpMkLst>
        </pc:grpChg>
      </pc:sldChg>
      <pc:sldChg chg="addSp delSp del delDesignElem">
        <pc:chgData name="tanaboon tongbuasirilai" userId="3a6fbbe2-a5cd-4f36-96f1-1e3cf3325333" providerId="ADAL" clId="{B6B02774-9053-42CF-9EFA-164DCC486953}" dt="2024-07-11T10:25:29.891" v="1941" actId="47"/>
        <pc:sldMkLst>
          <pc:docMk/>
          <pc:sldMk cId="3177878946" sldId="314"/>
        </pc:sldMkLst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3177878946" sldId="314"/>
            <ac:spMk id="3079" creationId="{6753252F-4873-4F63-801D-CC719279A7D5}"/>
          </ac:spMkLst>
        </pc:spChg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3177878946" sldId="314"/>
            <ac:spMk id="3081" creationId="{047C8CCB-F95D-4249-92DD-651249D3535A}"/>
          </ac:spMkLst>
        </pc:spChg>
      </pc:sldChg>
      <pc:sldChg chg="addSp delSp modSp del delDesignElem">
        <pc:chgData name="tanaboon tongbuasirilai" userId="3a6fbbe2-a5cd-4f36-96f1-1e3cf3325333" providerId="ADAL" clId="{B6B02774-9053-42CF-9EFA-164DCC486953}" dt="2024-07-11T10:25:29.891" v="1941" actId="47"/>
        <pc:sldMkLst>
          <pc:docMk/>
          <pc:sldMk cId="1176418495" sldId="315"/>
        </pc:sldMkLst>
        <pc:spChg chg="mod">
          <ac:chgData name="tanaboon tongbuasirilai" userId="3a6fbbe2-a5cd-4f36-96f1-1e3cf3325333" providerId="ADAL" clId="{B6B02774-9053-42CF-9EFA-164DCC486953}" dt="2024-07-09T09:24:21.927" v="721"/>
          <ac:spMkLst>
            <pc:docMk/>
            <pc:sldMk cId="1176418495" sldId="315"/>
            <ac:spMk id="2" creationId="{5BEE729D-7EE5-21D5-89F4-8B14F1A21CF2}"/>
          </ac:spMkLst>
        </pc:spChg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1176418495" sldId="315"/>
            <ac:spMk id="26" creationId="{100EDD19-6802-4EC3-95CE-CFFAB042CFD6}"/>
          </ac:spMkLst>
        </pc:spChg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1176418495" sldId="315"/>
            <ac:spMk id="27" creationId="{DB17E863-922E-4C26-BD64-E8FD41D28661}"/>
          </ac:spMkLst>
        </pc:spChg>
      </pc:sldChg>
      <pc:sldChg chg="addSp delSp del delDesignElem">
        <pc:chgData name="tanaboon tongbuasirilai" userId="3a6fbbe2-a5cd-4f36-96f1-1e3cf3325333" providerId="ADAL" clId="{B6B02774-9053-42CF-9EFA-164DCC486953}" dt="2024-07-11T10:25:29.891" v="1941" actId="47"/>
        <pc:sldMkLst>
          <pc:docMk/>
          <pc:sldMk cId="1937034808" sldId="316"/>
        </pc:sldMkLst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1937034808" sldId="316"/>
            <ac:spMk id="10" creationId="{2B97F24A-32CE-4C1C-A50D-3016B394DCFB}"/>
          </ac:spMkLst>
        </pc:spChg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1937034808" sldId="316"/>
            <ac:spMk id="12" creationId="{CD8B4F24-440B-49E9-B85D-733523DC064B}"/>
          </ac:spMkLst>
        </pc:spChg>
      </pc:sldChg>
      <pc:sldChg chg="addSp delSp del delDesignElem">
        <pc:chgData name="tanaboon tongbuasirilai" userId="3a6fbbe2-a5cd-4f36-96f1-1e3cf3325333" providerId="ADAL" clId="{B6B02774-9053-42CF-9EFA-164DCC486953}" dt="2024-07-11T10:25:29.891" v="1941" actId="47"/>
        <pc:sldMkLst>
          <pc:docMk/>
          <pc:sldMk cId="3557450709" sldId="317"/>
        </pc:sldMkLst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3557450709" sldId="317"/>
            <ac:spMk id="21" creationId="{93245F62-CCC4-49E4-B95B-EA6C1E790510}"/>
          </ac:spMkLst>
        </pc:spChg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3557450709" sldId="317"/>
            <ac:spMk id="23" creationId="{E6C0DD6B-6AA3-448F-9B99-8386295BC1B4}"/>
          </ac:spMkLst>
        </pc:spChg>
      </pc:sldChg>
      <pc:sldChg chg="addSp delSp del delDesignElem">
        <pc:chgData name="tanaboon tongbuasirilai" userId="3a6fbbe2-a5cd-4f36-96f1-1e3cf3325333" providerId="ADAL" clId="{B6B02774-9053-42CF-9EFA-164DCC486953}" dt="2024-07-11T10:25:29.891" v="1941" actId="47"/>
        <pc:sldMkLst>
          <pc:docMk/>
          <pc:sldMk cId="3257742852" sldId="318"/>
        </pc:sldMkLst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3257742852" sldId="318"/>
            <ac:spMk id="17" creationId="{743AA782-23D1-4521-8CAD-47662984AA08}"/>
          </ac:spMkLst>
        </pc:spChg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3257742852" sldId="318"/>
            <ac:spMk id="19" creationId="{71877DBC-BB60-40F0-AC93-2ACDBAAE60CE}"/>
          </ac:spMkLst>
        </pc:spChg>
      </pc:sldChg>
      <pc:sldChg chg="addSp delSp del delDesignElem">
        <pc:chgData name="tanaboon tongbuasirilai" userId="3a6fbbe2-a5cd-4f36-96f1-1e3cf3325333" providerId="ADAL" clId="{B6B02774-9053-42CF-9EFA-164DCC486953}" dt="2024-07-11T10:25:29.891" v="1941" actId="47"/>
        <pc:sldMkLst>
          <pc:docMk/>
          <pc:sldMk cId="1553523176" sldId="319"/>
        </pc:sldMkLst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1553523176" sldId="319"/>
            <ac:spMk id="10" creationId="{058A14AF-9FB5-4CC7-BA35-E8E85D3EDF0E}"/>
          </ac:spMkLst>
        </pc:spChg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1553523176" sldId="319"/>
            <ac:spMk id="12" creationId="{3A9A4357-BD1D-4622-A4FE-766E6AB8DE84}"/>
          </ac:spMkLst>
        </pc:spChg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1553523176" sldId="319"/>
            <ac:spMk id="14" creationId="{E659831F-0D9A-4C63-9EBB-8435B85A440F}"/>
          </ac:spMkLst>
        </pc:spChg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1553523176" sldId="319"/>
            <ac:spMk id="16" creationId="{E6995CE5-F890-4ABA-82A2-26507CE8D2A3}"/>
          </ac:spMkLst>
        </pc:spChg>
      </pc:sldChg>
      <pc:sldChg chg="addSp delSp del delDesignElem">
        <pc:chgData name="tanaboon tongbuasirilai" userId="3a6fbbe2-a5cd-4f36-96f1-1e3cf3325333" providerId="ADAL" clId="{B6B02774-9053-42CF-9EFA-164DCC486953}" dt="2024-07-11T10:25:29.891" v="1941" actId="47"/>
        <pc:sldMkLst>
          <pc:docMk/>
          <pc:sldMk cId="2407784866" sldId="320"/>
        </pc:sldMkLst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2407784866" sldId="320"/>
            <ac:spMk id="5134" creationId="{327D73B4-9F5C-4A64-A179-51B9500CB8B5}"/>
          </ac:spMkLst>
        </pc:spChg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2407784866" sldId="320"/>
            <ac:spMk id="5135" creationId="{E3020543-B24B-4EC4-8FFC-8DD88EEA91A8}"/>
          </ac:spMkLst>
        </pc:spChg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2407784866" sldId="320"/>
            <ac:spMk id="5136" creationId="{C1F06963-6374-4B48-844F-071A9BAAAE02}"/>
          </ac:spMkLst>
        </pc:spChg>
        <pc:grpChg chg="add del">
          <ac:chgData name="tanaboon tongbuasirilai" userId="3a6fbbe2-a5cd-4f36-96f1-1e3cf3325333" providerId="ADAL" clId="{B6B02774-9053-42CF-9EFA-164DCC486953}" dt="2024-07-09T09:24:21.927" v="721"/>
          <ac:grpSpMkLst>
            <pc:docMk/>
            <pc:sldMk cId="2407784866" sldId="320"/>
            <ac:grpSpMk id="5131" creationId="{5614C7C0-FA1D-4105-8345-1DF76F9870A8}"/>
          </ac:grpSpMkLst>
        </pc:grpChg>
        <pc:cxnChg chg="add del">
          <ac:chgData name="tanaboon tongbuasirilai" userId="3a6fbbe2-a5cd-4f36-96f1-1e3cf3325333" providerId="ADAL" clId="{B6B02774-9053-42CF-9EFA-164DCC486953}" dt="2024-07-09T09:24:21.927" v="721"/>
          <ac:cxnSpMkLst>
            <pc:docMk/>
            <pc:sldMk cId="2407784866" sldId="320"/>
            <ac:cxnSpMk id="5137" creationId="{C49DA8F6-BCC1-4447-B54C-57856834B94B}"/>
          </ac:cxnSpMkLst>
        </pc:cxnChg>
      </pc:sldChg>
      <pc:sldChg chg="modSp del">
        <pc:chgData name="tanaboon tongbuasirilai" userId="3a6fbbe2-a5cd-4f36-96f1-1e3cf3325333" providerId="ADAL" clId="{B6B02774-9053-42CF-9EFA-164DCC486953}" dt="2024-07-11T10:25:29.891" v="1941" actId="47"/>
        <pc:sldMkLst>
          <pc:docMk/>
          <pc:sldMk cId="3689066524" sldId="321"/>
        </pc:sldMkLst>
        <pc:spChg chg="mod">
          <ac:chgData name="tanaboon tongbuasirilai" userId="3a6fbbe2-a5cd-4f36-96f1-1e3cf3325333" providerId="ADAL" clId="{B6B02774-9053-42CF-9EFA-164DCC486953}" dt="2024-07-09T09:24:21.927" v="721"/>
          <ac:spMkLst>
            <pc:docMk/>
            <pc:sldMk cId="3689066524" sldId="321"/>
            <ac:spMk id="2" creationId="{17BE70F8-A2EE-75C6-53B6-8004F2605C25}"/>
          </ac:spMkLst>
        </pc:spChg>
        <pc:spChg chg="mod">
          <ac:chgData name="tanaboon tongbuasirilai" userId="3a6fbbe2-a5cd-4f36-96f1-1e3cf3325333" providerId="ADAL" clId="{B6B02774-9053-42CF-9EFA-164DCC486953}" dt="2024-07-09T09:24:21.927" v="721"/>
          <ac:spMkLst>
            <pc:docMk/>
            <pc:sldMk cId="3689066524" sldId="321"/>
            <ac:spMk id="3" creationId="{39C6EE90-EA47-0DC7-B0DF-9DE35625418F}"/>
          </ac:spMkLst>
        </pc:spChg>
      </pc:sldChg>
      <pc:sldChg chg="addSp delSp del delDesignElem">
        <pc:chgData name="tanaboon tongbuasirilai" userId="3a6fbbe2-a5cd-4f36-96f1-1e3cf3325333" providerId="ADAL" clId="{B6B02774-9053-42CF-9EFA-164DCC486953}" dt="2024-07-11T10:25:29.891" v="1941" actId="47"/>
        <pc:sldMkLst>
          <pc:docMk/>
          <pc:sldMk cId="639121808" sldId="322"/>
        </pc:sldMkLst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639121808" sldId="322"/>
            <ac:spMk id="14" creationId="{743AA782-23D1-4521-8CAD-47662984AA08}"/>
          </ac:spMkLst>
        </pc:spChg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639121808" sldId="322"/>
            <ac:spMk id="16" creationId="{71877DBC-BB60-40F0-AC93-2ACDBAAE60CE}"/>
          </ac:spMkLst>
        </pc:spChg>
      </pc:sldChg>
      <pc:sldChg chg="addSp delSp del delDesignElem">
        <pc:chgData name="tanaboon tongbuasirilai" userId="3a6fbbe2-a5cd-4f36-96f1-1e3cf3325333" providerId="ADAL" clId="{B6B02774-9053-42CF-9EFA-164DCC486953}" dt="2024-07-11T10:25:29.891" v="1941" actId="47"/>
        <pc:sldMkLst>
          <pc:docMk/>
          <pc:sldMk cId="284092232" sldId="323"/>
        </pc:sldMkLst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284092232" sldId="323"/>
            <ac:spMk id="10" creationId="{743AA782-23D1-4521-8CAD-47662984AA08}"/>
          </ac:spMkLst>
        </pc:spChg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284092232" sldId="323"/>
            <ac:spMk id="12" creationId="{71877DBC-BB60-40F0-AC93-2ACDBAAE60CE}"/>
          </ac:spMkLst>
        </pc:spChg>
      </pc:sldChg>
      <pc:sldChg chg="addSp delSp del delDesignElem">
        <pc:chgData name="tanaboon tongbuasirilai" userId="3a6fbbe2-a5cd-4f36-96f1-1e3cf3325333" providerId="ADAL" clId="{B6B02774-9053-42CF-9EFA-164DCC486953}" dt="2024-07-11T10:25:29.891" v="1941" actId="47"/>
        <pc:sldMkLst>
          <pc:docMk/>
          <pc:sldMk cId="3065063299" sldId="324"/>
        </pc:sldMkLst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3065063299" sldId="324"/>
            <ac:spMk id="9" creationId="{F944E337-3E5D-4A1F-A5A1-2057F25B8A7B}"/>
          </ac:spMkLst>
        </pc:spChg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3065063299" sldId="324"/>
            <ac:spMk id="11" creationId="{4DA50D69-7CF7-4844-B844-A2B821C77F24}"/>
          </ac:spMkLst>
        </pc:spChg>
      </pc:sldChg>
      <pc:sldChg chg="addSp delSp modSp del delDesignElem">
        <pc:chgData name="tanaboon tongbuasirilai" userId="3a6fbbe2-a5cd-4f36-96f1-1e3cf3325333" providerId="ADAL" clId="{B6B02774-9053-42CF-9EFA-164DCC486953}" dt="2024-07-11T10:25:29.891" v="1941" actId="47"/>
        <pc:sldMkLst>
          <pc:docMk/>
          <pc:sldMk cId="2472407794" sldId="325"/>
        </pc:sldMkLst>
        <pc:spChg chg="mod">
          <ac:chgData name="tanaboon tongbuasirilai" userId="3a6fbbe2-a5cd-4f36-96f1-1e3cf3325333" providerId="ADAL" clId="{B6B02774-9053-42CF-9EFA-164DCC486953}" dt="2024-07-09T09:24:21.927" v="721"/>
          <ac:spMkLst>
            <pc:docMk/>
            <pc:sldMk cId="2472407794" sldId="325"/>
            <ac:spMk id="2" creationId="{A227C0F7-F749-8586-4763-92D2D549FC8D}"/>
          </ac:spMkLst>
        </pc:spChg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2472407794" sldId="325"/>
            <ac:spMk id="14" creationId="{35DB3719-6FDC-4E5D-891D-FF40B7300F64}"/>
          </ac:spMkLst>
        </pc:spChg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2472407794" sldId="325"/>
            <ac:spMk id="16" creationId="{E0CBAC23-2E3F-4A90-BA59-F8299F6A5439}"/>
          </ac:spMkLst>
        </pc:spChg>
      </pc:sldChg>
      <pc:sldChg chg="modSp del">
        <pc:chgData name="tanaboon tongbuasirilai" userId="3a6fbbe2-a5cd-4f36-96f1-1e3cf3325333" providerId="ADAL" clId="{B6B02774-9053-42CF-9EFA-164DCC486953}" dt="2024-07-11T10:25:29.891" v="1941" actId="47"/>
        <pc:sldMkLst>
          <pc:docMk/>
          <pc:sldMk cId="410482504" sldId="326"/>
        </pc:sldMkLst>
        <pc:spChg chg="mod">
          <ac:chgData name="tanaboon tongbuasirilai" userId="3a6fbbe2-a5cd-4f36-96f1-1e3cf3325333" providerId="ADAL" clId="{B6B02774-9053-42CF-9EFA-164DCC486953}" dt="2024-07-09T09:24:21.927" v="721"/>
          <ac:spMkLst>
            <pc:docMk/>
            <pc:sldMk cId="410482504" sldId="326"/>
            <ac:spMk id="2" creationId="{F7A692B3-2B38-9858-F1C1-B33ECF24573C}"/>
          </ac:spMkLst>
        </pc:spChg>
      </pc:sldChg>
      <pc:sldChg chg="addSp delSp del delDesignElem">
        <pc:chgData name="tanaboon tongbuasirilai" userId="3a6fbbe2-a5cd-4f36-96f1-1e3cf3325333" providerId="ADAL" clId="{B6B02774-9053-42CF-9EFA-164DCC486953}" dt="2024-07-11T10:25:29.891" v="1941" actId="47"/>
        <pc:sldMkLst>
          <pc:docMk/>
          <pc:sldMk cId="3356075109" sldId="327"/>
        </pc:sldMkLst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3356075109" sldId="327"/>
            <ac:spMk id="10" creationId="{BCED4D40-4B67-4331-AC48-79B82B4A47D8}"/>
          </ac:spMkLst>
        </pc:spChg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3356075109" sldId="327"/>
            <ac:spMk id="12" creationId="{670CEDEF-4F34-412E-84EE-329C1E936AF5}"/>
          </ac:spMkLst>
        </pc:spChg>
      </pc:sldChg>
      <pc:sldChg chg="addSp delSp del delDesignElem">
        <pc:chgData name="tanaboon tongbuasirilai" userId="3a6fbbe2-a5cd-4f36-96f1-1e3cf3325333" providerId="ADAL" clId="{B6B02774-9053-42CF-9EFA-164DCC486953}" dt="2024-07-11T10:25:29.891" v="1941" actId="47"/>
        <pc:sldMkLst>
          <pc:docMk/>
          <pc:sldMk cId="2394552530" sldId="328"/>
        </pc:sldMkLst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2394552530" sldId="328"/>
            <ac:spMk id="22" creationId="{3ECBE1F1-D69B-4AFA-ABD5-8E41720EF6DE}"/>
          </ac:spMkLst>
        </pc:spChg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2394552530" sldId="328"/>
            <ac:spMk id="23" creationId="{603A6265-E10C-4B85-9C20-E75FCAF9CC63}"/>
          </ac:spMkLst>
        </pc:spChg>
      </pc:sldChg>
      <pc:sldChg chg="addSp delSp del delDesignElem">
        <pc:chgData name="tanaboon tongbuasirilai" userId="3a6fbbe2-a5cd-4f36-96f1-1e3cf3325333" providerId="ADAL" clId="{B6B02774-9053-42CF-9EFA-164DCC486953}" dt="2024-07-11T10:25:29.891" v="1941" actId="47"/>
        <pc:sldMkLst>
          <pc:docMk/>
          <pc:sldMk cId="1310145692" sldId="329"/>
        </pc:sldMkLst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1310145692" sldId="329"/>
            <ac:spMk id="9" creationId="{3ECBE1F1-D69B-4AFA-ABD5-8E41720EF6DE}"/>
          </ac:spMkLst>
        </pc:spChg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1310145692" sldId="329"/>
            <ac:spMk id="11" creationId="{603A6265-E10C-4B85-9C20-E75FCAF9CC63}"/>
          </ac:spMkLst>
        </pc:spChg>
      </pc:sldChg>
      <pc:sldChg chg="modSp del">
        <pc:chgData name="tanaboon tongbuasirilai" userId="3a6fbbe2-a5cd-4f36-96f1-1e3cf3325333" providerId="ADAL" clId="{B6B02774-9053-42CF-9EFA-164DCC486953}" dt="2024-07-11T10:25:29.891" v="1941" actId="47"/>
        <pc:sldMkLst>
          <pc:docMk/>
          <pc:sldMk cId="623670776" sldId="330"/>
        </pc:sldMkLst>
        <pc:spChg chg="mod">
          <ac:chgData name="tanaboon tongbuasirilai" userId="3a6fbbe2-a5cd-4f36-96f1-1e3cf3325333" providerId="ADAL" clId="{B6B02774-9053-42CF-9EFA-164DCC486953}" dt="2024-07-09T09:24:21.927" v="721"/>
          <ac:spMkLst>
            <pc:docMk/>
            <pc:sldMk cId="623670776" sldId="330"/>
            <ac:spMk id="2" creationId="{A227C0F7-F749-8586-4763-92D2D549FC8D}"/>
          </ac:spMkLst>
        </pc:spChg>
      </pc:sldChg>
      <pc:sldChg chg="addSp delSp del delDesignElem">
        <pc:chgData name="tanaboon tongbuasirilai" userId="3a6fbbe2-a5cd-4f36-96f1-1e3cf3325333" providerId="ADAL" clId="{B6B02774-9053-42CF-9EFA-164DCC486953}" dt="2024-07-11T10:25:29.891" v="1941" actId="47"/>
        <pc:sldMkLst>
          <pc:docMk/>
          <pc:sldMk cId="3149383070" sldId="331"/>
        </pc:sldMkLst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3149383070" sldId="331"/>
            <ac:spMk id="18" creationId="{BACC6370-2D7E-4714-9D71-7542949D7D5D}"/>
          </ac:spMkLst>
        </pc:spChg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3149383070" sldId="331"/>
            <ac:spMk id="20" creationId="{F68B3F68-107C-434F-AA38-110D5EA91B85}"/>
          </ac:spMkLst>
        </pc:spChg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3149383070" sldId="331"/>
            <ac:spMk id="22" creationId="{AAD0DBB9-1A4B-4391-81D4-CB19F9AB918A}"/>
          </ac:spMkLst>
        </pc:spChg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3149383070" sldId="331"/>
            <ac:spMk id="24" creationId="{063BBA22-50EA-4C4D-BE05-F1CE4E63AA56}"/>
          </ac:spMkLst>
        </pc:spChg>
      </pc:sldChg>
      <pc:sldChg chg="addSp delSp del delDesignElem">
        <pc:chgData name="tanaboon tongbuasirilai" userId="3a6fbbe2-a5cd-4f36-96f1-1e3cf3325333" providerId="ADAL" clId="{B6B02774-9053-42CF-9EFA-164DCC486953}" dt="2024-07-11T10:25:29.891" v="1941" actId="47"/>
        <pc:sldMkLst>
          <pc:docMk/>
          <pc:sldMk cId="2575989025" sldId="332"/>
        </pc:sldMkLst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2575989025" sldId="332"/>
            <ac:spMk id="1047" creationId="{B163B796-84D7-4069-93D0-7A496A03AA19}"/>
          </ac:spMkLst>
        </pc:spChg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2575989025" sldId="332"/>
            <ac:spMk id="1054" creationId="{75CC5FF6-C911-4883-B5F7-F5F3E29A8BDE}"/>
          </ac:spMkLst>
        </pc:spChg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2575989025" sldId="332"/>
            <ac:spMk id="1055" creationId="{D410E918-5C84-4D9A-9CFE-CD3CCB173E70}"/>
          </ac:spMkLst>
        </pc:spChg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2575989025" sldId="332"/>
            <ac:spMk id="1056" creationId="{84E2200F-ED39-40A1-A6F7-65A45ED6D752}"/>
          </ac:spMkLst>
        </pc:spChg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2575989025" sldId="332"/>
            <ac:spMk id="1079" creationId="{A4AE5E3E-9489-4D5A-A458-72C3E481CB83}"/>
          </ac:spMkLst>
        </pc:spChg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2575989025" sldId="332"/>
            <ac:spMk id="1080" creationId="{DE06513A-997E-439F-88F7-33C92E7454BE}"/>
          </ac:spMkLst>
        </pc:spChg>
        <pc:grpChg chg="add del">
          <ac:chgData name="tanaboon tongbuasirilai" userId="3a6fbbe2-a5cd-4f36-96f1-1e3cf3325333" providerId="ADAL" clId="{B6B02774-9053-42CF-9EFA-164DCC486953}" dt="2024-07-09T09:24:21.927" v="721"/>
          <ac:grpSpMkLst>
            <pc:docMk/>
            <pc:sldMk cId="2575989025" sldId="332"/>
            <ac:grpSpMk id="1049" creationId="{87A77F8F-E829-4314-9F44-36169F7548CE}"/>
          </ac:grpSpMkLst>
        </pc:grpChg>
        <pc:grpChg chg="add del">
          <ac:chgData name="tanaboon tongbuasirilai" userId="3a6fbbe2-a5cd-4f36-96f1-1e3cf3325333" providerId="ADAL" clId="{B6B02774-9053-42CF-9EFA-164DCC486953}" dt="2024-07-09T09:24:21.927" v="721"/>
          <ac:grpSpMkLst>
            <pc:docMk/>
            <pc:sldMk cId="2575989025" sldId="332"/>
            <ac:grpSpMk id="1057" creationId="{B138BDDD-D054-4F0A-BB1F-9D016848D623}"/>
          </ac:grpSpMkLst>
        </pc:grpChg>
        <pc:grpChg chg="add del">
          <ac:chgData name="tanaboon tongbuasirilai" userId="3a6fbbe2-a5cd-4f36-96f1-1e3cf3325333" providerId="ADAL" clId="{B6B02774-9053-42CF-9EFA-164DCC486953}" dt="2024-07-09T09:24:21.927" v="721"/>
          <ac:grpSpMkLst>
            <pc:docMk/>
            <pc:sldMk cId="2575989025" sldId="332"/>
            <ac:grpSpMk id="1062" creationId="{3726E6E6-780F-4A0A-A5F4-00A5D98CD976}"/>
          </ac:grpSpMkLst>
        </pc:grpChg>
        <pc:grpChg chg="add del">
          <ac:chgData name="tanaboon tongbuasirilai" userId="3a6fbbe2-a5cd-4f36-96f1-1e3cf3325333" providerId="ADAL" clId="{B6B02774-9053-42CF-9EFA-164DCC486953}" dt="2024-07-09T09:24:21.927" v="721"/>
          <ac:grpSpMkLst>
            <pc:docMk/>
            <pc:sldMk cId="2575989025" sldId="332"/>
            <ac:grpSpMk id="1063" creationId="{85AC4472-E842-4CF4-BD50-983305EDB343}"/>
          </ac:grpSpMkLst>
        </pc:grpChg>
        <pc:grpChg chg="add del">
          <ac:chgData name="tanaboon tongbuasirilai" userId="3a6fbbe2-a5cd-4f36-96f1-1e3cf3325333" providerId="ADAL" clId="{B6B02774-9053-42CF-9EFA-164DCC486953}" dt="2024-07-09T09:24:21.927" v="721"/>
          <ac:grpSpMkLst>
            <pc:docMk/>
            <pc:sldMk cId="2575989025" sldId="332"/>
            <ac:grpSpMk id="1069" creationId="{0E88FC08-D56F-45D4-AC54-B89F64697BE4}"/>
          </ac:grpSpMkLst>
        </pc:grpChg>
      </pc:sldChg>
      <pc:sldChg chg="modSp del">
        <pc:chgData name="tanaboon tongbuasirilai" userId="3a6fbbe2-a5cd-4f36-96f1-1e3cf3325333" providerId="ADAL" clId="{B6B02774-9053-42CF-9EFA-164DCC486953}" dt="2024-07-11T10:25:29.891" v="1941" actId="47"/>
        <pc:sldMkLst>
          <pc:docMk/>
          <pc:sldMk cId="1804787447" sldId="333"/>
        </pc:sldMkLst>
        <pc:spChg chg="mod">
          <ac:chgData name="tanaboon tongbuasirilai" userId="3a6fbbe2-a5cd-4f36-96f1-1e3cf3325333" providerId="ADAL" clId="{B6B02774-9053-42CF-9EFA-164DCC486953}" dt="2024-07-09T09:24:21.927" v="721"/>
          <ac:spMkLst>
            <pc:docMk/>
            <pc:sldMk cId="1804787447" sldId="333"/>
            <ac:spMk id="2" creationId="{22D23ADE-AE2A-EC4D-97ED-1C082CAAD8DA}"/>
          </ac:spMkLst>
        </pc:spChg>
      </pc:sldChg>
      <pc:sldChg chg="addSp delSp del delDesignElem">
        <pc:chgData name="tanaboon tongbuasirilai" userId="3a6fbbe2-a5cd-4f36-96f1-1e3cf3325333" providerId="ADAL" clId="{B6B02774-9053-42CF-9EFA-164DCC486953}" dt="2024-07-11T10:25:29.891" v="1941" actId="47"/>
        <pc:sldMkLst>
          <pc:docMk/>
          <pc:sldMk cId="640890766" sldId="334"/>
        </pc:sldMkLst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640890766" sldId="334"/>
            <ac:spMk id="23" creationId="{058A14AF-9FB5-4CC7-BA35-E8E85D3EDF0E}"/>
          </ac:spMkLst>
        </pc:spChg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640890766" sldId="334"/>
            <ac:spMk id="25" creationId="{3A9A4357-BD1D-4622-A4FE-766E6AB8DE84}"/>
          </ac:spMkLst>
        </pc:spChg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640890766" sldId="334"/>
            <ac:spMk id="27" creationId="{E659831F-0D9A-4C63-9EBB-8435B85A440F}"/>
          </ac:spMkLst>
        </pc:spChg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640890766" sldId="334"/>
            <ac:spMk id="29" creationId="{E6995CE5-F890-4ABA-82A2-26507CE8D2A3}"/>
          </ac:spMkLst>
        </pc:spChg>
      </pc:sldChg>
      <pc:sldChg chg="modSp del">
        <pc:chgData name="tanaboon tongbuasirilai" userId="3a6fbbe2-a5cd-4f36-96f1-1e3cf3325333" providerId="ADAL" clId="{B6B02774-9053-42CF-9EFA-164DCC486953}" dt="2024-07-11T10:25:29.891" v="1941" actId="47"/>
        <pc:sldMkLst>
          <pc:docMk/>
          <pc:sldMk cId="2802568196" sldId="335"/>
        </pc:sldMkLst>
        <pc:spChg chg="mod">
          <ac:chgData name="tanaboon tongbuasirilai" userId="3a6fbbe2-a5cd-4f36-96f1-1e3cf3325333" providerId="ADAL" clId="{B6B02774-9053-42CF-9EFA-164DCC486953}" dt="2024-07-09T09:24:21.927" v="721"/>
          <ac:spMkLst>
            <pc:docMk/>
            <pc:sldMk cId="2802568196" sldId="335"/>
            <ac:spMk id="2" creationId="{BBBC192F-7FF7-D437-E215-A8615A1D140E}"/>
          </ac:spMkLst>
        </pc:spChg>
      </pc:sldChg>
      <pc:sldChg chg="modSp del">
        <pc:chgData name="tanaboon tongbuasirilai" userId="3a6fbbe2-a5cd-4f36-96f1-1e3cf3325333" providerId="ADAL" clId="{B6B02774-9053-42CF-9EFA-164DCC486953}" dt="2024-07-11T10:25:29.891" v="1941" actId="47"/>
        <pc:sldMkLst>
          <pc:docMk/>
          <pc:sldMk cId="1413287554" sldId="336"/>
        </pc:sldMkLst>
        <pc:spChg chg="mod">
          <ac:chgData name="tanaboon tongbuasirilai" userId="3a6fbbe2-a5cd-4f36-96f1-1e3cf3325333" providerId="ADAL" clId="{B6B02774-9053-42CF-9EFA-164DCC486953}" dt="2024-07-09T09:24:21.927" v="721"/>
          <ac:spMkLst>
            <pc:docMk/>
            <pc:sldMk cId="1413287554" sldId="336"/>
            <ac:spMk id="2" creationId="{24B6E050-7A14-5582-B3D4-8354A6EAE905}"/>
          </ac:spMkLst>
        </pc:spChg>
      </pc:sldChg>
      <pc:sldChg chg="addSp delSp del delDesignElem">
        <pc:chgData name="tanaboon tongbuasirilai" userId="3a6fbbe2-a5cd-4f36-96f1-1e3cf3325333" providerId="ADAL" clId="{B6B02774-9053-42CF-9EFA-164DCC486953}" dt="2024-07-11T10:25:29.891" v="1941" actId="47"/>
        <pc:sldMkLst>
          <pc:docMk/>
          <pc:sldMk cId="1747268297" sldId="337"/>
        </pc:sldMkLst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1747268297" sldId="337"/>
            <ac:spMk id="12" creationId="{352BEC0E-22F8-46D0-9632-375DB541B06C}"/>
          </ac:spMkLst>
        </pc:spChg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1747268297" sldId="337"/>
            <ac:spMk id="14" creationId="{3FCFB1DE-0B7E-48CC-BA90-B2AB0889F9D6}"/>
          </ac:spMkLst>
        </pc:spChg>
      </pc:sldChg>
      <pc:sldChg chg="modSp del">
        <pc:chgData name="tanaboon tongbuasirilai" userId="3a6fbbe2-a5cd-4f36-96f1-1e3cf3325333" providerId="ADAL" clId="{B6B02774-9053-42CF-9EFA-164DCC486953}" dt="2024-07-11T10:25:29.891" v="1941" actId="47"/>
        <pc:sldMkLst>
          <pc:docMk/>
          <pc:sldMk cId="1023559397" sldId="338"/>
        </pc:sldMkLst>
        <pc:spChg chg="mod">
          <ac:chgData name="tanaboon tongbuasirilai" userId="3a6fbbe2-a5cd-4f36-96f1-1e3cf3325333" providerId="ADAL" clId="{B6B02774-9053-42CF-9EFA-164DCC486953}" dt="2024-07-09T09:24:21.927" v="721"/>
          <ac:spMkLst>
            <pc:docMk/>
            <pc:sldMk cId="1023559397" sldId="338"/>
            <ac:spMk id="2" creationId="{F47C4EE8-BC20-0F53-D27E-EC0B1151C1C7}"/>
          </ac:spMkLst>
        </pc:spChg>
      </pc:sldChg>
      <pc:sldChg chg="addSp delSp del delDesignElem">
        <pc:chgData name="tanaboon tongbuasirilai" userId="3a6fbbe2-a5cd-4f36-96f1-1e3cf3325333" providerId="ADAL" clId="{B6B02774-9053-42CF-9EFA-164DCC486953}" dt="2024-07-11T10:25:29.891" v="1941" actId="47"/>
        <pc:sldMkLst>
          <pc:docMk/>
          <pc:sldMk cId="3178089531" sldId="339"/>
        </pc:sldMkLst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3178089531" sldId="339"/>
            <ac:spMk id="10" creationId="{A8384FB5-9ADC-4DDC-881B-597D56F5B15D}"/>
          </ac:spMkLst>
        </pc:spChg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3178089531" sldId="339"/>
            <ac:spMk id="12" creationId="{1199E1B1-A8C0-4FE8-A5A8-1CB41D69F857}"/>
          </ac:spMkLst>
        </pc:spChg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3178089531" sldId="339"/>
            <ac:spMk id="14" creationId="{84A8DE83-DE75-4B41-9DB4-A7EC0B0DEC0B}"/>
          </ac:spMkLst>
        </pc:spChg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3178089531" sldId="339"/>
            <ac:spMk id="16" creationId="{A7009A0A-BEF5-4EAC-AF15-E4F9F002E239}"/>
          </ac:spMkLst>
        </pc:spChg>
      </pc:sldChg>
      <pc:sldChg chg="modSp del">
        <pc:chgData name="tanaboon tongbuasirilai" userId="3a6fbbe2-a5cd-4f36-96f1-1e3cf3325333" providerId="ADAL" clId="{B6B02774-9053-42CF-9EFA-164DCC486953}" dt="2024-07-11T10:25:29.891" v="1941" actId="47"/>
        <pc:sldMkLst>
          <pc:docMk/>
          <pc:sldMk cId="2516092265" sldId="340"/>
        </pc:sldMkLst>
        <pc:spChg chg="mod">
          <ac:chgData name="tanaboon tongbuasirilai" userId="3a6fbbe2-a5cd-4f36-96f1-1e3cf3325333" providerId="ADAL" clId="{B6B02774-9053-42CF-9EFA-164DCC486953}" dt="2024-07-09T09:24:21.927" v="721"/>
          <ac:spMkLst>
            <pc:docMk/>
            <pc:sldMk cId="2516092265" sldId="340"/>
            <ac:spMk id="2" creationId="{2BF21BE6-E13F-E694-4DA2-9CA45F714BEB}"/>
          </ac:spMkLst>
        </pc:spChg>
        <pc:spChg chg="mod">
          <ac:chgData name="tanaboon tongbuasirilai" userId="3a6fbbe2-a5cd-4f36-96f1-1e3cf3325333" providerId="ADAL" clId="{B6B02774-9053-42CF-9EFA-164DCC486953}" dt="2024-07-09T09:24:21.927" v="721"/>
          <ac:spMkLst>
            <pc:docMk/>
            <pc:sldMk cId="2516092265" sldId="340"/>
            <ac:spMk id="3" creationId="{C779C139-DBD4-F7F3-23EE-25C50D5EB22D}"/>
          </ac:spMkLst>
        </pc:spChg>
      </pc:sldChg>
      <pc:sldChg chg="modSp del">
        <pc:chgData name="tanaboon tongbuasirilai" userId="3a6fbbe2-a5cd-4f36-96f1-1e3cf3325333" providerId="ADAL" clId="{B6B02774-9053-42CF-9EFA-164DCC486953}" dt="2024-07-11T10:25:29.891" v="1941" actId="47"/>
        <pc:sldMkLst>
          <pc:docMk/>
          <pc:sldMk cId="3920393507" sldId="341"/>
        </pc:sldMkLst>
        <pc:spChg chg="mod">
          <ac:chgData name="tanaboon tongbuasirilai" userId="3a6fbbe2-a5cd-4f36-96f1-1e3cf3325333" providerId="ADAL" clId="{B6B02774-9053-42CF-9EFA-164DCC486953}" dt="2024-07-09T09:24:21.927" v="721"/>
          <ac:spMkLst>
            <pc:docMk/>
            <pc:sldMk cId="3920393507" sldId="341"/>
            <ac:spMk id="2" creationId="{F3FDFDD7-416E-81C3-8D9C-489D8BD5CA53}"/>
          </ac:spMkLst>
        </pc:spChg>
        <pc:spChg chg="mod">
          <ac:chgData name="tanaboon tongbuasirilai" userId="3a6fbbe2-a5cd-4f36-96f1-1e3cf3325333" providerId="ADAL" clId="{B6B02774-9053-42CF-9EFA-164DCC486953}" dt="2024-07-09T09:24:21.927" v="721"/>
          <ac:spMkLst>
            <pc:docMk/>
            <pc:sldMk cId="3920393507" sldId="341"/>
            <ac:spMk id="3" creationId="{4046D82D-68C3-4FEE-3BB7-424E817159AE}"/>
          </ac:spMkLst>
        </pc:spChg>
      </pc:sldChg>
      <pc:sldChg chg="modSp del">
        <pc:chgData name="tanaboon tongbuasirilai" userId="3a6fbbe2-a5cd-4f36-96f1-1e3cf3325333" providerId="ADAL" clId="{B6B02774-9053-42CF-9EFA-164DCC486953}" dt="2024-07-11T10:25:29.891" v="1941" actId="47"/>
        <pc:sldMkLst>
          <pc:docMk/>
          <pc:sldMk cId="784784880" sldId="342"/>
        </pc:sldMkLst>
        <pc:spChg chg="mod">
          <ac:chgData name="tanaboon tongbuasirilai" userId="3a6fbbe2-a5cd-4f36-96f1-1e3cf3325333" providerId="ADAL" clId="{B6B02774-9053-42CF-9EFA-164DCC486953}" dt="2024-07-09T09:24:21.927" v="721"/>
          <ac:spMkLst>
            <pc:docMk/>
            <pc:sldMk cId="784784880" sldId="342"/>
            <ac:spMk id="2" creationId="{CA7114BA-4856-72CC-5CAD-5F62ED660036}"/>
          </ac:spMkLst>
        </pc:spChg>
        <pc:spChg chg="mod">
          <ac:chgData name="tanaboon tongbuasirilai" userId="3a6fbbe2-a5cd-4f36-96f1-1e3cf3325333" providerId="ADAL" clId="{B6B02774-9053-42CF-9EFA-164DCC486953}" dt="2024-07-09T09:24:21.927" v="721"/>
          <ac:spMkLst>
            <pc:docMk/>
            <pc:sldMk cId="784784880" sldId="342"/>
            <ac:spMk id="3" creationId="{EA5F5CAF-0D7F-5F4C-75EE-769103B09CF6}"/>
          </ac:spMkLst>
        </pc:spChg>
      </pc:sldChg>
      <pc:sldChg chg="addSp delSp modSp new mod setBg delDesignElem">
        <pc:chgData name="tanaboon tongbuasirilai" userId="3a6fbbe2-a5cd-4f36-96f1-1e3cf3325333" providerId="ADAL" clId="{B6B02774-9053-42CF-9EFA-164DCC486953}" dt="2024-07-09T09:24:21.927" v="721"/>
        <pc:sldMkLst>
          <pc:docMk/>
          <pc:sldMk cId="2284104303" sldId="343"/>
        </pc:sldMkLst>
        <pc:spChg chg="mod">
          <ac:chgData name="tanaboon tongbuasirilai" userId="3a6fbbe2-a5cd-4f36-96f1-1e3cf3325333" providerId="ADAL" clId="{B6B02774-9053-42CF-9EFA-164DCC486953}" dt="2024-07-09T01:50:57.215" v="146" actId="26606"/>
          <ac:spMkLst>
            <pc:docMk/>
            <pc:sldMk cId="2284104303" sldId="343"/>
            <ac:spMk id="2" creationId="{6A533197-2EB7-ADA0-30EE-25774F25BCAF}"/>
          </ac:spMkLst>
        </pc:spChg>
        <pc:spChg chg="mod ord">
          <ac:chgData name="tanaboon tongbuasirilai" userId="3a6fbbe2-a5cd-4f36-96f1-1e3cf3325333" providerId="ADAL" clId="{B6B02774-9053-42CF-9EFA-164DCC486953}" dt="2024-07-09T01:51:50.313" v="157" actId="207"/>
          <ac:spMkLst>
            <pc:docMk/>
            <pc:sldMk cId="2284104303" sldId="343"/>
            <ac:spMk id="3" creationId="{71A9E073-2CBB-9218-F865-413DBF3F81D1}"/>
          </ac:spMkLst>
        </pc:spChg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2284104303" sldId="343"/>
            <ac:spMk id="10" creationId="{8B3A2D1A-45FC-4F95-B150-1C13EF2F6D09}"/>
          </ac:spMkLst>
        </pc:spChg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2284104303" sldId="343"/>
            <ac:spMk id="12" creationId="{39C3C864-C625-4883-B868-9A4C470F4DD5}"/>
          </ac:spMkLst>
        </pc:spChg>
        <pc:picChg chg="add mod">
          <ac:chgData name="tanaboon tongbuasirilai" userId="3a6fbbe2-a5cd-4f36-96f1-1e3cf3325333" providerId="ADAL" clId="{B6B02774-9053-42CF-9EFA-164DCC486953}" dt="2024-07-09T01:51:08.303" v="151" actId="1076"/>
          <ac:picMkLst>
            <pc:docMk/>
            <pc:sldMk cId="2284104303" sldId="343"/>
            <ac:picMk id="5" creationId="{FBE73340-8146-A835-2B0E-AE5220718E22}"/>
          </ac:picMkLst>
        </pc:picChg>
      </pc:sldChg>
      <pc:sldChg chg="addSp delSp modSp new mod setBg delDesignElem">
        <pc:chgData name="tanaboon tongbuasirilai" userId="3a6fbbe2-a5cd-4f36-96f1-1e3cf3325333" providerId="ADAL" clId="{B6B02774-9053-42CF-9EFA-164DCC486953}" dt="2024-07-09T09:24:21.927" v="721"/>
        <pc:sldMkLst>
          <pc:docMk/>
          <pc:sldMk cId="3027404692" sldId="344"/>
        </pc:sldMkLst>
        <pc:spChg chg="mod">
          <ac:chgData name="tanaboon tongbuasirilai" userId="3a6fbbe2-a5cd-4f36-96f1-1e3cf3325333" providerId="ADAL" clId="{B6B02774-9053-42CF-9EFA-164DCC486953}" dt="2024-07-09T02:10:02.058" v="228" actId="26606"/>
          <ac:spMkLst>
            <pc:docMk/>
            <pc:sldMk cId="3027404692" sldId="344"/>
            <ac:spMk id="2" creationId="{EBCFEE72-16EB-D555-A1D5-25A94C3900B7}"/>
          </ac:spMkLst>
        </pc:spChg>
        <pc:spChg chg="mod">
          <ac:chgData name="tanaboon tongbuasirilai" userId="3a6fbbe2-a5cd-4f36-96f1-1e3cf3325333" providerId="ADAL" clId="{B6B02774-9053-42CF-9EFA-164DCC486953}" dt="2024-07-09T02:13:17.599" v="239" actId="5793"/>
          <ac:spMkLst>
            <pc:docMk/>
            <pc:sldMk cId="3027404692" sldId="344"/>
            <ac:spMk id="3" creationId="{A698B6A5-C6D4-A796-F83D-C7413F5D0643}"/>
          </ac:spMkLst>
        </pc:spChg>
        <pc:spChg chg="add">
          <ac:chgData name="tanaboon tongbuasirilai" userId="3a6fbbe2-a5cd-4f36-96f1-1e3cf3325333" providerId="ADAL" clId="{B6B02774-9053-42CF-9EFA-164DCC486953}" dt="2024-07-09T02:07:15.764" v="174"/>
          <ac:spMkLst>
            <pc:docMk/>
            <pc:sldMk cId="3027404692" sldId="344"/>
            <ac:spMk id="4" creationId="{BC01B752-71D0-D450-60B5-AC485ED5D2F4}"/>
          </ac:spMkLst>
        </pc:spChg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3027404692" sldId="344"/>
            <ac:spMk id="8" creationId="{907EF6B7-1338-4443-8C46-6A318D952DFD}"/>
          </ac:spMkLst>
        </pc:spChg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3027404692" sldId="344"/>
            <ac:spMk id="10" creationId="{DAAE4CDD-124C-4DCF-9584-B6033B545DD5}"/>
          </ac:spMkLst>
        </pc:spChg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3027404692" sldId="344"/>
            <ac:spMk id="12" creationId="{081E4A58-353D-44AE-B2FC-2A74E2E400F7}"/>
          </ac:spMkLst>
        </pc:spChg>
      </pc:sldChg>
      <pc:sldChg chg="addSp delSp modSp new mod">
        <pc:chgData name="tanaboon tongbuasirilai" userId="3a6fbbe2-a5cd-4f36-96f1-1e3cf3325333" providerId="ADAL" clId="{B6B02774-9053-42CF-9EFA-164DCC486953}" dt="2024-07-09T09:36:51.019" v="943" actId="207"/>
        <pc:sldMkLst>
          <pc:docMk/>
          <pc:sldMk cId="3460688140" sldId="345"/>
        </pc:sldMkLst>
        <pc:spChg chg="mod">
          <ac:chgData name="tanaboon tongbuasirilai" userId="3a6fbbe2-a5cd-4f36-96f1-1e3cf3325333" providerId="ADAL" clId="{B6B02774-9053-42CF-9EFA-164DCC486953}" dt="2024-07-09T09:33:53.837" v="912" actId="20577"/>
          <ac:spMkLst>
            <pc:docMk/>
            <pc:sldMk cId="3460688140" sldId="345"/>
            <ac:spMk id="2" creationId="{499106B0-35AF-E090-8599-756315AA4704}"/>
          </ac:spMkLst>
        </pc:spChg>
        <pc:spChg chg="del mod">
          <ac:chgData name="tanaboon tongbuasirilai" userId="3a6fbbe2-a5cd-4f36-96f1-1e3cf3325333" providerId="ADAL" clId="{B6B02774-9053-42CF-9EFA-164DCC486953}" dt="2024-07-09T09:33:55.637" v="913" actId="478"/>
          <ac:spMkLst>
            <pc:docMk/>
            <pc:sldMk cId="3460688140" sldId="345"/>
            <ac:spMk id="3" creationId="{E331852B-99B1-21CE-6DED-476A68290958}"/>
          </ac:spMkLst>
        </pc:spChg>
        <pc:spChg chg="add mod">
          <ac:chgData name="tanaboon tongbuasirilai" userId="3a6fbbe2-a5cd-4f36-96f1-1e3cf3325333" providerId="ADAL" clId="{B6B02774-9053-42CF-9EFA-164DCC486953}" dt="2024-07-09T09:36:51.019" v="943" actId="207"/>
          <ac:spMkLst>
            <pc:docMk/>
            <pc:sldMk cId="3460688140" sldId="345"/>
            <ac:spMk id="4" creationId="{A645700A-F83C-EBD8-734E-A5BB3B9637CB}"/>
          </ac:spMkLst>
        </pc:spChg>
        <pc:picChg chg="add mod">
          <ac:chgData name="tanaboon tongbuasirilai" userId="3a6fbbe2-a5cd-4f36-96f1-1e3cf3325333" providerId="ADAL" clId="{B6B02774-9053-42CF-9EFA-164DCC486953}" dt="2024-07-09T09:34:52.390" v="921" actId="1076"/>
          <ac:picMkLst>
            <pc:docMk/>
            <pc:sldMk cId="3460688140" sldId="345"/>
            <ac:picMk id="3074" creationId="{74CE6B90-280B-6912-54CE-91351E0BDCB9}"/>
          </ac:picMkLst>
        </pc:picChg>
      </pc:sldChg>
      <pc:sldChg chg="addSp delSp modSp new mod setBg">
        <pc:chgData name="tanaboon tongbuasirilai" userId="3a6fbbe2-a5cd-4f36-96f1-1e3cf3325333" providerId="ADAL" clId="{B6B02774-9053-42CF-9EFA-164DCC486953}" dt="2024-07-09T09:29:10.527" v="806" actId="1076"/>
        <pc:sldMkLst>
          <pc:docMk/>
          <pc:sldMk cId="935829384" sldId="346"/>
        </pc:sldMkLst>
        <pc:spChg chg="mod">
          <ac:chgData name="tanaboon tongbuasirilai" userId="3a6fbbe2-a5cd-4f36-96f1-1e3cf3325333" providerId="ADAL" clId="{B6B02774-9053-42CF-9EFA-164DCC486953}" dt="2024-07-09T09:28:57.365" v="802" actId="26606"/>
          <ac:spMkLst>
            <pc:docMk/>
            <pc:sldMk cId="935829384" sldId="346"/>
            <ac:spMk id="2" creationId="{704CA8DC-707A-A429-FB2D-E983378D8267}"/>
          </ac:spMkLst>
        </pc:spChg>
        <pc:spChg chg="del mod">
          <ac:chgData name="tanaboon tongbuasirilai" userId="3a6fbbe2-a5cd-4f36-96f1-1e3cf3325333" providerId="ADAL" clId="{B6B02774-9053-42CF-9EFA-164DCC486953}" dt="2024-07-09T09:27:26.875" v="739" actId="478"/>
          <ac:spMkLst>
            <pc:docMk/>
            <pc:sldMk cId="935829384" sldId="346"/>
            <ac:spMk id="3" creationId="{3A5AD228-A405-FCE6-87EC-4FF8314E0960}"/>
          </ac:spMkLst>
        </pc:spChg>
        <pc:spChg chg="add del">
          <ac:chgData name="tanaboon tongbuasirilai" userId="3a6fbbe2-a5cd-4f36-96f1-1e3cf3325333" providerId="ADAL" clId="{B6B02774-9053-42CF-9EFA-164DCC486953}" dt="2024-07-09T09:28:57.365" v="802" actId="26606"/>
          <ac:spMkLst>
            <pc:docMk/>
            <pc:sldMk cId="935829384" sldId="346"/>
            <ac:spMk id="10" creationId="{A8384FB5-9ADC-4DDC-881B-597D56F5B15D}"/>
          </ac:spMkLst>
        </pc:spChg>
        <pc:spChg chg="add del">
          <ac:chgData name="tanaboon tongbuasirilai" userId="3a6fbbe2-a5cd-4f36-96f1-1e3cf3325333" providerId="ADAL" clId="{B6B02774-9053-42CF-9EFA-164DCC486953}" dt="2024-07-09T09:28:57.365" v="802" actId="26606"/>
          <ac:spMkLst>
            <pc:docMk/>
            <pc:sldMk cId="935829384" sldId="346"/>
            <ac:spMk id="12" creationId="{91E5A9A7-95C6-4F4F-B00E-C82E07FE62EF}"/>
          </ac:spMkLst>
        </pc:spChg>
        <pc:spChg chg="add del">
          <ac:chgData name="tanaboon tongbuasirilai" userId="3a6fbbe2-a5cd-4f36-96f1-1e3cf3325333" providerId="ADAL" clId="{B6B02774-9053-42CF-9EFA-164DCC486953}" dt="2024-07-09T09:28:57.365" v="802" actId="26606"/>
          <ac:spMkLst>
            <pc:docMk/>
            <pc:sldMk cId="935829384" sldId="346"/>
            <ac:spMk id="14" creationId="{D07DD2DE-F619-49DD-B5E7-03A290FF4ED1}"/>
          </ac:spMkLst>
        </pc:spChg>
        <pc:spChg chg="add del">
          <ac:chgData name="tanaboon tongbuasirilai" userId="3a6fbbe2-a5cd-4f36-96f1-1e3cf3325333" providerId="ADAL" clId="{B6B02774-9053-42CF-9EFA-164DCC486953}" dt="2024-07-09T09:28:57.365" v="802" actId="26606"/>
          <ac:spMkLst>
            <pc:docMk/>
            <pc:sldMk cId="935829384" sldId="346"/>
            <ac:spMk id="16" creationId="{85149191-5F60-4A28-AAFF-039F96B0F3EC}"/>
          </ac:spMkLst>
        </pc:spChg>
        <pc:spChg chg="add del">
          <ac:chgData name="tanaboon tongbuasirilai" userId="3a6fbbe2-a5cd-4f36-96f1-1e3cf3325333" providerId="ADAL" clId="{B6B02774-9053-42CF-9EFA-164DCC486953}" dt="2024-07-09T09:28:57.365" v="802" actId="26606"/>
          <ac:spMkLst>
            <pc:docMk/>
            <pc:sldMk cId="935829384" sldId="346"/>
            <ac:spMk id="18" creationId="{F8260ED5-17F7-4158-B241-D51DD4CF1B7E}"/>
          </ac:spMkLst>
        </pc:spChg>
        <pc:spChg chg="add">
          <ac:chgData name="tanaboon tongbuasirilai" userId="3a6fbbe2-a5cd-4f36-96f1-1e3cf3325333" providerId="ADAL" clId="{B6B02774-9053-42CF-9EFA-164DCC486953}" dt="2024-07-09T09:28:57.365" v="802" actId="26606"/>
          <ac:spMkLst>
            <pc:docMk/>
            <pc:sldMk cId="935829384" sldId="346"/>
            <ac:spMk id="23" creationId="{D4771268-CB57-404A-9271-370EB28F6090}"/>
          </ac:spMkLst>
        </pc:spChg>
        <pc:picChg chg="add mod">
          <ac:chgData name="tanaboon tongbuasirilai" userId="3a6fbbe2-a5cd-4f36-96f1-1e3cf3325333" providerId="ADAL" clId="{B6B02774-9053-42CF-9EFA-164DCC486953}" dt="2024-07-09T09:29:10.527" v="806" actId="1076"/>
          <ac:picMkLst>
            <pc:docMk/>
            <pc:sldMk cId="935829384" sldId="346"/>
            <ac:picMk id="5" creationId="{9E3AA982-4ECF-6CBF-4ACB-6C8050BAA766}"/>
          </ac:picMkLst>
        </pc:picChg>
      </pc:sldChg>
      <pc:sldChg chg="addSp delSp modSp new mod setBg delDesignElem">
        <pc:chgData name="tanaboon tongbuasirilai" userId="3a6fbbe2-a5cd-4f36-96f1-1e3cf3325333" providerId="ADAL" clId="{B6B02774-9053-42CF-9EFA-164DCC486953}" dt="2024-07-09T09:31:55.805" v="888" actId="1035"/>
        <pc:sldMkLst>
          <pc:docMk/>
          <pc:sldMk cId="2007128626" sldId="347"/>
        </pc:sldMkLst>
        <pc:spChg chg="mod ord">
          <ac:chgData name="tanaboon tongbuasirilai" userId="3a6fbbe2-a5cd-4f36-96f1-1e3cf3325333" providerId="ADAL" clId="{B6B02774-9053-42CF-9EFA-164DCC486953}" dt="2024-07-09T09:30:11.966" v="868" actId="20577"/>
          <ac:spMkLst>
            <pc:docMk/>
            <pc:sldMk cId="2007128626" sldId="347"/>
            <ac:spMk id="2" creationId="{60B97988-358F-3885-8B9B-E079B35A455C}"/>
          </ac:spMkLst>
        </pc:spChg>
        <pc:spChg chg="del">
          <ac:chgData name="tanaboon tongbuasirilai" userId="3a6fbbe2-a5cd-4f36-96f1-1e3cf3325333" providerId="ADAL" clId="{B6B02774-9053-42CF-9EFA-164DCC486953}" dt="2024-07-09T09:22:52.286" v="667" actId="478"/>
          <ac:spMkLst>
            <pc:docMk/>
            <pc:sldMk cId="2007128626" sldId="347"/>
            <ac:spMk id="3" creationId="{485541FF-6666-AE73-F0E7-1FAFF234295D}"/>
          </ac:spMkLst>
        </pc:spChg>
        <pc:spChg chg="add del mod">
          <ac:chgData name="tanaboon tongbuasirilai" userId="3a6fbbe2-a5cd-4f36-96f1-1e3cf3325333" providerId="ADAL" clId="{B6B02774-9053-42CF-9EFA-164DCC486953}" dt="2024-07-09T09:29:45.085" v="824" actId="478"/>
          <ac:spMkLst>
            <pc:docMk/>
            <pc:sldMk cId="2007128626" sldId="347"/>
            <ac:spMk id="7" creationId="{E8644C48-5A4D-D5CF-EB0D-2DF84F852BB6}"/>
          </ac:spMkLst>
        </pc:spChg>
        <pc:spChg chg="add mod">
          <ac:chgData name="tanaboon tongbuasirilai" userId="3a6fbbe2-a5cd-4f36-96f1-1e3cf3325333" providerId="ADAL" clId="{B6B02774-9053-42CF-9EFA-164DCC486953}" dt="2024-07-09T09:31:24.910" v="876" actId="1582"/>
          <ac:spMkLst>
            <pc:docMk/>
            <pc:sldMk cId="2007128626" sldId="347"/>
            <ac:spMk id="8" creationId="{BF4917A4-6169-491B-2D42-8AA68FB2CC61}"/>
          </ac:spMkLst>
        </pc:spChg>
        <pc:spChg chg="add mod">
          <ac:chgData name="tanaboon tongbuasirilai" userId="3a6fbbe2-a5cd-4f36-96f1-1e3cf3325333" providerId="ADAL" clId="{B6B02774-9053-42CF-9EFA-164DCC486953}" dt="2024-07-09T09:31:40.074" v="881" actId="14100"/>
          <ac:spMkLst>
            <pc:docMk/>
            <pc:sldMk cId="2007128626" sldId="347"/>
            <ac:spMk id="9" creationId="{E48B5C2C-2241-4B49-5AF7-78998C0C7C68}"/>
          </ac:spMkLst>
        </pc:spChg>
        <pc:spChg chg="add mod">
          <ac:chgData name="tanaboon tongbuasirilai" userId="3a6fbbe2-a5cd-4f36-96f1-1e3cf3325333" providerId="ADAL" clId="{B6B02774-9053-42CF-9EFA-164DCC486953}" dt="2024-07-09T09:31:55.805" v="888" actId="1035"/>
          <ac:spMkLst>
            <pc:docMk/>
            <pc:sldMk cId="2007128626" sldId="347"/>
            <ac:spMk id="10" creationId="{2674DD9E-23BF-0F02-C8D6-961F6F646971}"/>
          </ac:spMkLst>
        </pc:spChg>
        <pc:spChg chg="add">
          <ac:chgData name="tanaboon tongbuasirilai" userId="3a6fbbe2-a5cd-4f36-96f1-1e3cf3325333" providerId="ADAL" clId="{B6B02774-9053-42CF-9EFA-164DCC486953}" dt="2024-07-09T09:24:31.010" v="724" actId="26606"/>
          <ac:spMkLst>
            <pc:docMk/>
            <pc:sldMk cId="2007128626" sldId="347"/>
            <ac:spMk id="2052" creationId="{2151139A-886F-4B97-8815-729AD3831BBD}"/>
          </ac:spMkLst>
        </pc:spChg>
        <pc:spChg chg="add">
          <ac:chgData name="tanaboon tongbuasirilai" userId="3a6fbbe2-a5cd-4f36-96f1-1e3cf3325333" providerId="ADAL" clId="{B6B02774-9053-42CF-9EFA-164DCC486953}" dt="2024-07-09T09:24:31.010" v="724" actId="26606"/>
          <ac:spMkLst>
            <pc:docMk/>
            <pc:sldMk cId="2007128626" sldId="347"/>
            <ac:spMk id="2053" creationId="{AB5E08C4-8CDD-4623-A5B8-E998C6DEE3B7}"/>
          </ac:spMkLst>
        </pc:spChg>
        <pc:spChg chg="add">
          <ac:chgData name="tanaboon tongbuasirilai" userId="3a6fbbe2-a5cd-4f36-96f1-1e3cf3325333" providerId="ADAL" clId="{B6B02774-9053-42CF-9EFA-164DCC486953}" dt="2024-07-09T09:24:31.010" v="724" actId="26606"/>
          <ac:spMkLst>
            <pc:docMk/>
            <pc:sldMk cId="2007128626" sldId="347"/>
            <ac:spMk id="2054" creationId="{15F33878-D502-4FFA-8ACE-F2AECDB2A23F}"/>
          </ac:spMkLst>
        </pc:spChg>
        <pc:spChg chg="add del">
          <ac:chgData name="tanaboon tongbuasirilai" userId="3a6fbbe2-a5cd-4f36-96f1-1e3cf3325333" providerId="ADAL" clId="{B6B02774-9053-42CF-9EFA-164DCC486953}" dt="2024-07-09T09:23:43.925" v="674" actId="26606"/>
          <ac:spMkLst>
            <pc:docMk/>
            <pc:sldMk cId="2007128626" sldId="347"/>
            <ac:spMk id="2055" creationId="{FB5B0058-AF13-4859-B429-4EDDE2A26F7F}"/>
          </ac:spMkLst>
        </pc:spChg>
        <pc:spChg chg="add">
          <ac:chgData name="tanaboon tongbuasirilai" userId="3a6fbbe2-a5cd-4f36-96f1-1e3cf3325333" providerId="ADAL" clId="{B6B02774-9053-42CF-9EFA-164DCC486953}" dt="2024-07-09T09:24:31.010" v="724" actId="26606"/>
          <ac:spMkLst>
            <pc:docMk/>
            <pc:sldMk cId="2007128626" sldId="347"/>
            <ac:spMk id="2056" creationId="{D3539FEE-81D3-4406-802E-60B20B16F4F6}"/>
          </ac:spMkLst>
        </pc:spChg>
        <pc:spChg chg="add del">
          <ac:chgData name="tanaboon tongbuasirilai" userId="3a6fbbe2-a5cd-4f36-96f1-1e3cf3325333" providerId="ADAL" clId="{B6B02774-9053-42CF-9EFA-164DCC486953}" dt="2024-07-09T09:23:43.925" v="674" actId="26606"/>
          <ac:spMkLst>
            <pc:docMk/>
            <pc:sldMk cId="2007128626" sldId="347"/>
            <ac:spMk id="2057" creationId="{EF36B2BE-65F4-46E3-AFDD-A9AE9E885071}"/>
          </ac:spMkLst>
        </pc:spChg>
        <pc:spChg chg="add del">
          <ac:chgData name="tanaboon tongbuasirilai" userId="3a6fbbe2-a5cd-4f36-96f1-1e3cf3325333" providerId="ADAL" clId="{B6B02774-9053-42CF-9EFA-164DCC486953}" dt="2024-07-09T09:23:43.925" v="674" actId="26606"/>
          <ac:spMkLst>
            <pc:docMk/>
            <pc:sldMk cId="2007128626" sldId="347"/>
            <ac:spMk id="2059" creationId="{D84C2E9E-0B5D-4B5F-9A1F-70EBDCE39034}"/>
          </ac:spMkLst>
        </pc:spChg>
        <pc:spChg chg="add del">
          <ac:chgData name="tanaboon tongbuasirilai" userId="3a6fbbe2-a5cd-4f36-96f1-1e3cf3325333" providerId="ADAL" clId="{B6B02774-9053-42CF-9EFA-164DCC486953}" dt="2024-07-09T09:24:25.838" v="723"/>
          <ac:spMkLst>
            <pc:docMk/>
            <pc:sldMk cId="2007128626" sldId="347"/>
            <ac:spMk id="2061" creationId="{B0A9E55F-729A-4FCE-9FE3-BAE7A7BEFBC8}"/>
          </ac:spMkLst>
        </pc:spChg>
        <pc:spChg chg="add del">
          <ac:chgData name="tanaboon tongbuasirilai" userId="3a6fbbe2-a5cd-4f36-96f1-1e3cf3325333" providerId="ADAL" clId="{B6B02774-9053-42CF-9EFA-164DCC486953}" dt="2024-07-09T09:24:25.838" v="723"/>
          <ac:spMkLst>
            <pc:docMk/>
            <pc:sldMk cId="2007128626" sldId="347"/>
            <ac:spMk id="2062" creationId="{4462B9B4-A230-4FCE-AD96-E79B8B458487}"/>
          </ac:spMkLst>
        </pc:spChg>
        <pc:spChg chg="add">
          <ac:chgData name="tanaboon tongbuasirilai" userId="3a6fbbe2-a5cd-4f36-96f1-1e3cf3325333" providerId="ADAL" clId="{B6B02774-9053-42CF-9EFA-164DCC486953}" dt="2024-07-09T09:24:31.010" v="724" actId="26606"/>
          <ac:spMkLst>
            <pc:docMk/>
            <pc:sldMk cId="2007128626" sldId="347"/>
            <ac:spMk id="2063" creationId="{DC701763-729E-462F-A5A8-E0DEFEB1E2E4}"/>
          </ac:spMkLst>
        </pc:spChg>
        <pc:picChg chg="add mod ord">
          <ac:chgData name="tanaboon tongbuasirilai" userId="3a6fbbe2-a5cd-4f36-96f1-1e3cf3325333" providerId="ADAL" clId="{B6B02774-9053-42CF-9EFA-164DCC486953}" dt="2024-07-09T09:25:45.971" v="738" actId="1076"/>
          <ac:picMkLst>
            <pc:docMk/>
            <pc:sldMk cId="2007128626" sldId="347"/>
            <ac:picMk id="5" creationId="{BF26F820-11B4-8266-094B-FDC9EA5DD661}"/>
          </ac:picMkLst>
        </pc:picChg>
        <pc:picChg chg="add mod">
          <ac:chgData name="tanaboon tongbuasirilai" userId="3a6fbbe2-a5cd-4f36-96f1-1e3cf3325333" providerId="ADAL" clId="{B6B02774-9053-42CF-9EFA-164DCC486953}" dt="2024-07-09T09:25:40.231" v="736" actId="1076"/>
          <ac:picMkLst>
            <pc:docMk/>
            <pc:sldMk cId="2007128626" sldId="347"/>
            <ac:picMk id="6" creationId="{93E219A9-2187-65E6-9015-6B048AECC15B}"/>
          </ac:picMkLst>
        </pc:picChg>
        <pc:picChg chg="add mod ord">
          <ac:chgData name="tanaboon tongbuasirilai" userId="3a6fbbe2-a5cd-4f36-96f1-1e3cf3325333" providerId="ADAL" clId="{B6B02774-9053-42CF-9EFA-164DCC486953}" dt="2024-07-09T09:30:18.550" v="869" actId="1076"/>
          <ac:picMkLst>
            <pc:docMk/>
            <pc:sldMk cId="2007128626" sldId="347"/>
            <ac:picMk id="2050" creationId="{1E5089B1-43D7-AFFE-2AD8-D133155DDA4E}"/>
          </ac:picMkLst>
        </pc:picChg>
      </pc:sldChg>
      <pc:sldChg chg="addSp delSp modSp new mod">
        <pc:chgData name="tanaboon tongbuasirilai" userId="3a6fbbe2-a5cd-4f36-96f1-1e3cf3325333" providerId="ADAL" clId="{B6B02774-9053-42CF-9EFA-164DCC486953}" dt="2024-07-09T09:25:25.855" v="731" actId="21"/>
        <pc:sldMkLst>
          <pc:docMk/>
          <pc:sldMk cId="3682883839" sldId="348"/>
        </pc:sldMkLst>
        <pc:spChg chg="mod">
          <ac:chgData name="tanaboon tongbuasirilai" userId="3a6fbbe2-a5cd-4f36-96f1-1e3cf3325333" providerId="ADAL" clId="{B6B02774-9053-42CF-9EFA-164DCC486953}" dt="2024-07-09T09:24:21.927" v="721"/>
          <ac:spMkLst>
            <pc:docMk/>
            <pc:sldMk cId="3682883839" sldId="348"/>
            <ac:spMk id="2" creationId="{A31BB4F5-0BEC-9D6E-0CB1-032342DC29A9}"/>
          </ac:spMkLst>
        </pc:spChg>
        <pc:spChg chg="del">
          <ac:chgData name="tanaboon tongbuasirilai" userId="3a6fbbe2-a5cd-4f36-96f1-1e3cf3325333" providerId="ADAL" clId="{B6B02774-9053-42CF-9EFA-164DCC486953}" dt="2024-07-09T09:21:48.804" v="655" actId="478"/>
          <ac:spMkLst>
            <pc:docMk/>
            <pc:sldMk cId="3682883839" sldId="348"/>
            <ac:spMk id="3" creationId="{F60F325E-54BA-47D2-85DD-E0C470D36704}"/>
          </ac:spMkLst>
        </pc:spChg>
        <pc:picChg chg="add del mod">
          <ac:chgData name="tanaboon tongbuasirilai" userId="3a6fbbe2-a5cd-4f36-96f1-1e3cf3325333" providerId="ADAL" clId="{B6B02774-9053-42CF-9EFA-164DCC486953}" dt="2024-07-09T09:25:25.855" v="731" actId="21"/>
          <ac:picMkLst>
            <pc:docMk/>
            <pc:sldMk cId="3682883839" sldId="348"/>
            <ac:picMk id="5" creationId="{93E219A9-2187-65E6-9015-6B048AECC15B}"/>
          </ac:picMkLst>
        </pc:picChg>
        <pc:picChg chg="add mod">
          <ac:chgData name="tanaboon tongbuasirilai" userId="3a6fbbe2-a5cd-4f36-96f1-1e3cf3325333" providerId="ADAL" clId="{B6B02774-9053-42CF-9EFA-164DCC486953}" dt="2024-07-09T09:22:09.531" v="664" actId="1076"/>
          <ac:picMkLst>
            <pc:docMk/>
            <pc:sldMk cId="3682883839" sldId="348"/>
            <ac:picMk id="7" creationId="{BFFC9228-70F3-488D-1652-C47FFF3206A9}"/>
          </ac:picMkLst>
        </pc:picChg>
        <pc:picChg chg="add mod">
          <ac:chgData name="tanaboon tongbuasirilai" userId="3a6fbbe2-a5cd-4f36-96f1-1e3cf3325333" providerId="ADAL" clId="{B6B02774-9053-42CF-9EFA-164DCC486953}" dt="2024-07-09T09:22:11.605" v="665" actId="1076"/>
          <ac:picMkLst>
            <pc:docMk/>
            <pc:sldMk cId="3682883839" sldId="348"/>
            <ac:picMk id="9" creationId="{B3AEDC5A-F041-5123-FA8D-901F01620CA9}"/>
          </ac:picMkLst>
        </pc:picChg>
      </pc:sldChg>
      <pc:sldChg chg="addSp delSp modSp new mod setBg delDesignElem">
        <pc:chgData name="tanaboon tongbuasirilai" userId="3a6fbbe2-a5cd-4f36-96f1-1e3cf3325333" providerId="ADAL" clId="{B6B02774-9053-42CF-9EFA-164DCC486953}" dt="2024-07-09T09:24:21.927" v="721"/>
        <pc:sldMkLst>
          <pc:docMk/>
          <pc:sldMk cId="2839253666" sldId="349"/>
        </pc:sldMkLst>
        <pc:spChg chg="mod">
          <ac:chgData name="tanaboon tongbuasirilai" userId="3a6fbbe2-a5cd-4f36-96f1-1e3cf3325333" providerId="ADAL" clId="{B6B02774-9053-42CF-9EFA-164DCC486953}" dt="2024-07-09T08:14:26.202" v="589" actId="26606"/>
          <ac:spMkLst>
            <pc:docMk/>
            <pc:sldMk cId="2839253666" sldId="349"/>
            <ac:spMk id="2" creationId="{89E3F000-3086-D826-CCC6-3BE45C4289D3}"/>
          </ac:spMkLst>
        </pc:spChg>
        <pc:spChg chg="del">
          <ac:chgData name="tanaboon tongbuasirilai" userId="3a6fbbe2-a5cd-4f36-96f1-1e3cf3325333" providerId="ADAL" clId="{B6B02774-9053-42CF-9EFA-164DCC486953}" dt="2024-07-09T08:14:17.940" v="588" actId="478"/>
          <ac:spMkLst>
            <pc:docMk/>
            <pc:sldMk cId="2839253666" sldId="349"/>
            <ac:spMk id="3" creationId="{1C7D4259-D011-87CD-8FB2-1880AE11CEE2}"/>
          </ac:spMkLst>
        </pc:spChg>
        <pc:spChg chg="add mod">
          <ac:chgData name="tanaboon tongbuasirilai" userId="3a6fbbe2-a5cd-4f36-96f1-1e3cf3325333" providerId="ADAL" clId="{B6B02774-9053-42CF-9EFA-164DCC486953}" dt="2024-07-09T08:15:35.197" v="599" actId="1582"/>
          <ac:spMkLst>
            <pc:docMk/>
            <pc:sldMk cId="2839253666" sldId="349"/>
            <ac:spMk id="8" creationId="{EE7337ED-5CD3-066C-486E-5DA2D35458A6}"/>
          </ac:spMkLst>
        </pc:spChg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2839253666" sldId="349"/>
            <ac:spMk id="12" creationId="{2151139A-886F-4B97-8815-729AD3831BBD}"/>
          </ac:spMkLst>
        </pc:spChg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2839253666" sldId="349"/>
            <ac:spMk id="14" creationId="{AB5E08C4-8CDD-4623-A5B8-E998C6DEE3B7}"/>
          </ac:spMkLst>
        </pc:spChg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2839253666" sldId="349"/>
            <ac:spMk id="16" creationId="{15F33878-D502-4FFA-8ACE-F2AECDB2A23F}"/>
          </ac:spMkLst>
        </pc:spChg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2839253666" sldId="349"/>
            <ac:spMk id="18" creationId="{D3539FEE-81D3-4406-802E-60B20B16F4F6}"/>
          </ac:spMkLst>
        </pc:spChg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2839253666" sldId="349"/>
            <ac:spMk id="20" creationId="{DC701763-729E-462F-A5A8-E0DEFEB1E2E4}"/>
          </ac:spMkLst>
        </pc:spChg>
        <pc:picChg chg="add mod">
          <ac:chgData name="tanaboon tongbuasirilai" userId="3a6fbbe2-a5cd-4f36-96f1-1e3cf3325333" providerId="ADAL" clId="{B6B02774-9053-42CF-9EFA-164DCC486953}" dt="2024-07-09T08:14:45.345" v="590" actId="1076"/>
          <ac:picMkLst>
            <pc:docMk/>
            <pc:sldMk cId="2839253666" sldId="349"/>
            <ac:picMk id="5" creationId="{A6E53A07-38C5-1CB4-7B46-9EA9625EF23D}"/>
          </ac:picMkLst>
        </pc:picChg>
        <pc:picChg chg="add mod">
          <ac:chgData name="tanaboon tongbuasirilai" userId="3a6fbbe2-a5cd-4f36-96f1-1e3cf3325333" providerId="ADAL" clId="{B6B02774-9053-42CF-9EFA-164DCC486953}" dt="2024-07-09T08:15:25.005" v="597" actId="1076"/>
          <ac:picMkLst>
            <pc:docMk/>
            <pc:sldMk cId="2839253666" sldId="349"/>
            <ac:picMk id="7" creationId="{38741397-0798-5DEE-CAF0-0B34087B397C}"/>
          </ac:picMkLst>
        </pc:picChg>
      </pc:sldChg>
      <pc:sldChg chg="addSp delSp modSp new mod setBg delDesignElem">
        <pc:chgData name="tanaboon tongbuasirilai" userId="3a6fbbe2-a5cd-4f36-96f1-1e3cf3325333" providerId="ADAL" clId="{B6B02774-9053-42CF-9EFA-164DCC486953}" dt="2024-07-09T09:24:21.927" v="721"/>
        <pc:sldMkLst>
          <pc:docMk/>
          <pc:sldMk cId="1487123631" sldId="350"/>
        </pc:sldMkLst>
        <pc:spChg chg="mod">
          <ac:chgData name="tanaboon tongbuasirilai" userId="3a6fbbe2-a5cd-4f36-96f1-1e3cf3325333" providerId="ADAL" clId="{B6B02774-9053-42CF-9EFA-164DCC486953}" dt="2024-07-09T07:58:03.368" v="513" actId="26606"/>
          <ac:spMkLst>
            <pc:docMk/>
            <pc:sldMk cId="1487123631" sldId="350"/>
            <ac:spMk id="2" creationId="{24F6EA41-6A11-38BE-F17D-C7DC0542F2C6}"/>
          </ac:spMkLst>
        </pc:spChg>
        <pc:spChg chg="mod">
          <ac:chgData name="tanaboon tongbuasirilai" userId="3a6fbbe2-a5cd-4f36-96f1-1e3cf3325333" providerId="ADAL" clId="{B6B02774-9053-42CF-9EFA-164DCC486953}" dt="2024-07-09T07:58:36.273" v="531" actId="1076"/>
          <ac:spMkLst>
            <pc:docMk/>
            <pc:sldMk cId="1487123631" sldId="350"/>
            <ac:spMk id="3" creationId="{FD8860A4-9982-B2B1-664F-925AA6E9F83E}"/>
          </ac:spMkLst>
        </pc:spChg>
        <pc:spChg chg="add mod">
          <ac:chgData name="tanaboon tongbuasirilai" userId="3a6fbbe2-a5cd-4f36-96f1-1e3cf3325333" providerId="ADAL" clId="{B6B02774-9053-42CF-9EFA-164DCC486953}" dt="2024-07-09T07:58:43.417" v="534" actId="1076"/>
          <ac:spMkLst>
            <pc:docMk/>
            <pc:sldMk cId="1487123631" sldId="350"/>
            <ac:spMk id="8" creationId="{42BF48D7-43E0-7C18-3F6E-5ABF5EBFC61D}"/>
          </ac:spMkLst>
        </pc:spChg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1487123631" sldId="350"/>
            <ac:spMk id="13" creationId="{AE2B703B-46F9-481A-A605-82E2A828C4FA}"/>
          </ac:spMkLst>
        </pc:spChg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1487123631" sldId="350"/>
            <ac:spMk id="15" creationId="{F13BE4D7-0C3D-4906-B230-A1C5B4665CCF}"/>
          </ac:spMkLst>
        </pc:spChg>
        <pc:picChg chg="add mod">
          <ac:chgData name="tanaboon tongbuasirilai" userId="3a6fbbe2-a5cd-4f36-96f1-1e3cf3325333" providerId="ADAL" clId="{B6B02774-9053-42CF-9EFA-164DCC486953}" dt="2024-07-09T07:58:03.368" v="513" actId="26606"/>
          <ac:picMkLst>
            <pc:docMk/>
            <pc:sldMk cId="1487123631" sldId="350"/>
            <ac:picMk id="5" creationId="{81840092-9E64-B05C-5199-1D6BDF8F4D5F}"/>
          </ac:picMkLst>
        </pc:picChg>
        <pc:picChg chg="add mod">
          <ac:chgData name="tanaboon tongbuasirilai" userId="3a6fbbe2-a5cd-4f36-96f1-1e3cf3325333" providerId="ADAL" clId="{B6B02774-9053-42CF-9EFA-164DCC486953}" dt="2024-07-09T07:58:03.368" v="513" actId="26606"/>
          <ac:picMkLst>
            <pc:docMk/>
            <pc:sldMk cId="1487123631" sldId="350"/>
            <ac:picMk id="7" creationId="{CB5CBBBC-8A73-8549-5F86-2EC9D12ADBDF}"/>
          </ac:picMkLst>
        </pc:picChg>
        <pc:cxnChg chg="add mod">
          <ac:chgData name="tanaboon tongbuasirilai" userId="3a6fbbe2-a5cd-4f36-96f1-1e3cf3325333" providerId="ADAL" clId="{B6B02774-9053-42CF-9EFA-164DCC486953}" dt="2024-07-09T07:59:27.958" v="542" actId="1582"/>
          <ac:cxnSpMkLst>
            <pc:docMk/>
            <pc:sldMk cId="1487123631" sldId="350"/>
            <ac:cxnSpMk id="10" creationId="{6EDA6484-6398-CA20-06A7-C99B7A8EF109}"/>
          </ac:cxnSpMkLst>
        </pc:cxnChg>
      </pc:sldChg>
      <pc:sldChg chg="addSp delSp modSp new mod setBg delDesignElem">
        <pc:chgData name="tanaboon tongbuasirilai" userId="3a6fbbe2-a5cd-4f36-96f1-1e3cf3325333" providerId="ADAL" clId="{B6B02774-9053-42CF-9EFA-164DCC486953}" dt="2024-07-09T09:24:21.927" v="721"/>
        <pc:sldMkLst>
          <pc:docMk/>
          <pc:sldMk cId="836224189" sldId="351"/>
        </pc:sldMkLst>
        <pc:spChg chg="mod">
          <ac:chgData name="tanaboon tongbuasirilai" userId="3a6fbbe2-a5cd-4f36-96f1-1e3cf3325333" providerId="ADAL" clId="{B6B02774-9053-42CF-9EFA-164DCC486953}" dt="2024-07-09T07:53:47.828" v="459" actId="26606"/>
          <ac:spMkLst>
            <pc:docMk/>
            <pc:sldMk cId="836224189" sldId="351"/>
            <ac:spMk id="2" creationId="{692794E7-C0B0-A807-22A5-62BDEAC015B2}"/>
          </ac:spMkLst>
        </pc:spChg>
        <pc:spChg chg="mod">
          <ac:chgData name="tanaboon tongbuasirilai" userId="3a6fbbe2-a5cd-4f36-96f1-1e3cf3325333" providerId="ADAL" clId="{B6B02774-9053-42CF-9EFA-164DCC486953}" dt="2024-07-09T07:55:27.802" v="476" actId="207"/>
          <ac:spMkLst>
            <pc:docMk/>
            <pc:sldMk cId="836224189" sldId="351"/>
            <ac:spMk id="3" creationId="{829476A2-B341-FAFD-A55A-61A208AEA7EA}"/>
          </ac:spMkLst>
        </pc:spChg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836224189" sldId="351"/>
            <ac:spMk id="8" creationId="{F837543A-6020-4505-A233-C9DB4BF74011}"/>
          </ac:spMkLst>
        </pc:spChg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836224189" sldId="351"/>
            <ac:spMk id="10" creationId="{35B16301-FB18-48BA-A6DD-C37CAF6F9A18}"/>
          </ac:spMkLst>
        </pc:spChg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836224189" sldId="351"/>
            <ac:spMk id="12" creationId="{C3C0D90E-074A-4F52-9B11-B52BEF4BCBE5}"/>
          </ac:spMkLst>
        </pc:spChg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836224189" sldId="351"/>
            <ac:spMk id="14" creationId="{CABBD4C1-E6F8-46F6-8152-A8A97490BF4D}"/>
          </ac:spMkLst>
        </pc:spChg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836224189" sldId="351"/>
            <ac:spMk id="16" creationId="{83BA5EF5-1FE9-4BF9-83BB-269BCDDF6156}"/>
          </ac:spMkLst>
        </pc:spChg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836224189" sldId="351"/>
            <ac:spMk id="20" creationId="{88853921-7BC9-4BDE-ACAB-133C683C82D6}"/>
          </ac:spMkLst>
        </pc:spChg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836224189" sldId="351"/>
            <ac:spMk id="22" creationId="{09192968-3AE7-4470-A61C-97294BB92731}"/>
          </ac:spMkLst>
        </pc:spChg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836224189" sldId="351"/>
            <ac:spMk id="24" creationId="{3AB72E55-43E4-4356-BFE8-E2102CB0B505}"/>
          </ac:spMkLst>
        </pc:spChg>
        <pc:cxnChg chg="add del">
          <ac:chgData name="tanaboon tongbuasirilai" userId="3a6fbbe2-a5cd-4f36-96f1-1e3cf3325333" providerId="ADAL" clId="{B6B02774-9053-42CF-9EFA-164DCC486953}" dt="2024-07-09T09:24:21.927" v="721"/>
          <ac:cxnSpMkLst>
            <pc:docMk/>
            <pc:sldMk cId="836224189" sldId="351"/>
            <ac:cxnSpMk id="18" creationId="{4B3BCACB-5880-460B-9606-8C433A9AF99D}"/>
          </ac:cxnSpMkLst>
        </pc:cxnChg>
      </pc:sldChg>
      <pc:sldChg chg="addSp delSp modSp new mod setBg delDesignElem">
        <pc:chgData name="tanaboon tongbuasirilai" userId="3a6fbbe2-a5cd-4f36-96f1-1e3cf3325333" providerId="ADAL" clId="{B6B02774-9053-42CF-9EFA-164DCC486953}" dt="2024-07-09T09:24:21.927" v="721"/>
        <pc:sldMkLst>
          <pc:docMk/>
          <pc:sldMk cId="4258894163" sldId="352"/>
        </pc:sldMkLst>
        <pc:spChg chg="mod">
          <ac:chgData name="tanaboon tongbuasirilai" userId="3a6fbbe2-a5cd-4f36-96f1-1e3cf3325333" providerId="ADAL" clId="{B6B02774-9053-42CF-9EFA-164DCC486953}" dt="2024-07-09T09:24:21.927" v="721"/>
          <ac:spMkLst>
            <pc:docMk/>
            <pc:sldMk cId="4258894163" sldId="352"/>
            <ac:spMk id="2" creationId="{FEDC8F43-F547-D232-A398-A077F209B270}"/>
          </ac:spMkLst>
        </pc:spChg>
        <pc:spChg chg="mod">
          <ac:chgData name="tanaboon tongbuasirilai" userId="3a6fbbe2-a5cd-4f36-96f1-1e3cf3325333" providerId="ADAL" clId="{B6B02774-9053-42CF-9EFA-164DCC486953}" dt="2024-07-09T07:50:45.227" v="421" actId="207"/>
          <ac:spMkLst>
            <pc:docMk/>
            <pc:sldMk cId="4258894163" sldId="352"/>
            <ac:spMk id="3" creationId="{5C3F77F0-37AF-CD01-441E-687A2683163A}"/>
          </ac:spMkLst>
        </pc:spChg>
        <pc:spChg chg="add del">
          <ac:chgData name="tanaboon tongbuasirilai" userId="3a6fbbe2-a5cd-4f36-96f1-1e3cf3325333" providerId="ADAL" clId="{B6B02774-9053-42CF-9EFA-164DCC486953}" dt="2024-07-09T07:49:07.935" v="414" actId="26606"/>
          <ac:spMkLst>
            <pc:docMk/>
            <pc:sldMk cId="4258894163" sldId="352"/>
            <ac:spMk id="8" creationId="{907EF6B7-1338-4443-8C46-6A318D952DFD}"/>
          </ac:spMkLst>
        </pc:spChg>
        <pc:spChg chg="add del">
          <ac:chgData name="tanaboon tongbuasirilai" userId="3a6fbbe2-a5cd-4f36-96f1-1e3cf3325333" providerId="ADAL" clId="{B6B02774-9053-42CF-9EFA-164DCC486953}" dt="2024-07-09T07:49:07.935" v="414" actId="26606"/>
          <ac:spMkLst>
            <pc:docMk/>
            <pc:sldMk cId="4258894163" sldId="352"/>
            <ac:spMk id="10" creationId="{DAAE4CDD-124C-4DCF-9584-B6033B545DD5}"/>
          </ac:spMkLst>
        </pc:spChg>
        <pc:spChg chg="add del">
          <ac:chgData name="tanaboon tongbuasirilai" userId="3a6fbbe2-a5cd-4f36-96f1-1e3cf3325333" providerId="ADAL" clId="{B6B02774-9053-42CF-9EFA-164DCC486953}" dt="2024-07-09T07:49:07.935" v="414" actId="26606"/>
          <ac:spMkLst>
            <pc:docMk/>
            <pc:sldMk cId="4258894163" sldId="352"/>
            <ac:spMk id="12" creationId="{081E4A58-353D-44AE-B2FC-2A74E2E400F7}"/>
          </ac:spMkLst>
        </pc:spChg>
        <pc:spChg chg="add del">
          <ac:chgData name="tanaboon tongbuasirilai" userId="3a6fbbe2-a5cd-4f36-96f1-1e3cf3325333" providerId="ADAL" clId="{B6B02774-9053-42CF-9EFA-164DCC486953}" dt="2024-07-09T07:49:07.927" v="413" actId="26606"/>
          <ac:spMkLst>
            <pc:docMk/>
            <pc:sldMk cId="4258894163" sldId="352"/>
            <ac:spMk id="17" creationId="{777A147A-9ED8-46B4-8660-1B3C2AA880B5}"/>
          </ac:spMkLst>
        </pc:spChg>
        <pc:spChg chg="add del">
          <ac:chgData name="tanaboon tongbuasirilai" userId="3a6fbbe2-a5cd-4f36-96f1-1e3cf3325333" providerId="ADAL" clId="{B6B02774-9053-42CF-9EFA-164DCC486953}" dt="2024-07-09T07:49:07.927" v="413" actId="26606"/>
          <ac:spMkLst>
            <pc:docMk/>
            <pc:sldMk cId="4258894163" sldId="352"/>
            <ac:spMk id="19" creationId="{5D6C15A0-C087-4593-8414-2B4EC1CDC3DE}"/>
          </ac:spMkLst>
        </pc:spChg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4258894163" sldId="352"/>
            <ac:spMk id="21" creationId="{100EDD19-6802-4EC3-95CE-CFFAB042CFD6}"/>
          </ac:spMkLst>
        </pc:spChg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4258894163" sldId="352"/>
            <ac:spMk id="22" creationId="{DB17E863-922E-4C26-BD64-E8FD41D28661}"/>
          </ac:spMkLst>
        </pc:spChg>
      </pc:sldChg>
      <pc:sldChg chg="addSp delSp modSp new mod setBg delDesignElem">
        <pc:chgData name="tanaboon tongbuasirilai" userId="3a6fbbe2-a5cd-4f36-96f1-1e3cf3325333" providerId="ADAL" clId="{B6B02774-9053-42CF-9EFA-164DCC486953}" dt="2024-07-09T09:24:21.927" v="721"/>
        <pc:sldMkLst>
          <pc:docMk/>
          <pc:sldMk cId="2135158407" sldId="353"/>
        </pc:sldMkLst>
        <pc:spChg chg="mod">
          <ac:chgData name="tanaboon tongbuasirilai" userId="3a6fbbe2-a5cd-4f36-96f1-1e3cf3325333" providerId="ADAL" clId="{B6B02774-9053-42CF-9EFA-164DCC486953}" dt="2024-07-09T07:24:03.816" v="376" actId="26606"/>
          <ac:spMkLst>
            <pc:docMk/>
            <pc:sldMk cId="2135158407" sldId="353"/>
            <ac:spMk id="2" creationId="{25ECDD15-5003-B0B2-7FFF-81296BD99D06}"/>
          </ac:spMkLst>
        </pc:spChg>
        <pc:spChg chg="mod ord">
          <ac:chgData name="tanaboon tongbuasirilai" userId="3a6fbbe2-a5cd-4f36-96f1-1e3cf3325333" providerId="ADAL" clId="{B6B02774-9053-42CF-9EFA-164DCC486953}" dt="2024-07-09T07:24:42.250" v="380" actId="207"/>
          <ac:spMkLst>
            <pc:docMk/>
            <pc:sldMk cId="2135158407" sldId="353"/>
            <ac:spMk id="3" creationId="{CD8258BF-4C1F-B413-B245-4FFFA3E540B4}"/>
          </ac:spMkLst>
        </pc:spChg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2135158407" sldId="353"/>
            <ac:spMk id="10" creationId="{9D25F302-27C5-414F-97F8-6EA0A6C028BA}"/>
          </ac:spMkLst>
        </pc:spChg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2135158407" sldId="353"/>
            <ac:spMk id="12" creationId="{830A36F8-48C2-4842-A87B-8CE8DF4E7FD2}"/>
          </ac:spMkLst>
        </pc:spChg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2135158407" sldId="353"/>
            <ac:spMk id="14" creationId="{8F451A30-466B-4996-9BA5-CD6ABCC6D558}"/>
          </ac:spMkLst>
        </pc:spChg>
        <pc:picChg chg="add mod">
          <ac:chgData name="tanaboon tongbuasirilai" userId="3a6fbbe2-a5cd-4f36-96f1-1e3cf3325333" providerId="ADAL" clId="{B6B02774-9053-42CF-9EFA-164DCC486953}" dt="2024-07-09T07:24:03.816" v="376" actId="26606"/>
          <ac:picMkLst>
            <pc:docMk/>
            <pc:sldMk cId="2135158407" sldId="353"/>
            <ac:picMk id="5" creationId="{7B9ACB8A-F9B4-2730-353C-0D4864DF9F95}"/>
          </ac:picMkLst>
        </pc:picChg>
      </pc:sldChg>
      <pc:sldChg chg="addSp delSp modSp new mod setBg delDesignElem">
        <pc:chgData name="tanaboon tongbuasirilai" userId="3a6fbbe2-a5cd-4f36-96f1-1e3cf3325333" providerId="ADAL" clId="{B6B02774-9053-42CF-9EFA-164DCC486953}" dt="2024-07-09T09:24:21.927" v="721"/>
        <pc:sldMkLst>
          <pc:docMk/>
          <pc:sldMk cId="4013731285" sldId="354"/>
        </pc:sldMkLst>
        <pc:spChg chg="mod">
          <ac:chgData name="tanaboon tongbuasirilai" userId="3a6fbbe2-a5cd-4f36-96f1-1e3cf3325333" providerId="ADAL" clId="{B6B02774-9053-42CF-9EFA-164DCC486953}" dt="2024-07-09T07:21:04.706" v="349" actId="26606"/>
          <ac:spMkLst>
            <pc:docMk/>
            <pc:sldMk cId="4013731285" sldId="354"/>
            <ac:spMk id="2" creationId="{6F4AA506-234B-B7CD-6060-C6E05070AF39}"/>
          </ac:spMkLst>
        </pc:spChg>
        <pc:spChg chg="mod">
          <ac:chgData name="tanaboon tongbuasirilai" userId="3a6fbbe2-a5cd-4f36-96f1-1e3cf3325333" providerId="ADAL" clId="{B6B02774-9053-42CF-9EFA-164DCC486953}" dt="2024-07-09T07:21:09.493" v="351" actId="404"/>
          <ac:spMkLst>
            <pc:docMk/>
            <pc:sldMk cId="4013731285" sldId="354"/>
            <ac:spMk id="3" creationId="{7E7CE42D-6B3F-F05A-5814-8EAB515A0780}"/>
          </ac:spMkLst>
        </pc:spChg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4013731285" sldId="354"/>
            <ac:spMk id="10" creationId="{32AEEBC8-9D30-42EF-95F2-386C2653FBF0}"/>
          </ac:spMkLst>
        </pc:spChg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4013731285" sldId="354"/>
            <ac:spMk id="12" creationId="{2E92FA66-67D7-4CB4-94D3-E643A9AD4757}"/>
          </ac:spMkLst>
        </pc:spChg>
        <pc:picChg chg="add mod">
          <ac:chgData name="tanaboon tongbuasirilai" userId="3a6fbbe2-a5cd-4f36-96f1-1e3cf3325333" providerId="ADAL" clId="{B6B02774-9053-42CF-9EFA-164DCC486953}" dt="2024-07-09T07:21:04.706" v="349" actId="26606"/>
          <ac:picMkLst>
            <pc:docMk/>
            <pc:sldMk cId="4013731285" sldId="354"/>
            <ac:picMk id="5" creationId="{DE87A465-E572-0737-400E-CEE33B868374}"/>
          </ac:picMkLst>
        </pc:picChg>
      </pc:sldChg>
      <pc:sldChg chg="addSp delSp modSp new mod setBg delDesignElem">
        <pc:chgData name="tanaboon tongbuasirilai" userId="3a6fbbe2-a5cd-4f36-96f1-1e3cf3325333" providerId="ADAL" clId="{B6B02774-9053-42CF-9EFA-164DCC486953}" dt="2024-07-09T09:24:21.927" v="721"/>
        <pc:sldMkLst>
          <pc:docMk/>
          <pc:sldMk cId="3153223694" sldId="355"/>
        </pc:sldMkLst>
        <pc:spChg chg="mod">
          <ac:chgData name="tanaboon tongbuasirilai" userId="3a6fbbe2-a5cd-4f36-96f1-1e3cf3325333" providerId="ADAL" clId="{B6B02774-9053-42CF-9EFA-164DCC486953}" dt="2024-07-09T07:19:26.930" v="319" actId="14100"/>
          <ac:spMkLst>
            <pc:docMk/>
            <pc:sldMk cId="3153223694" sldId="355"/>
            <ac:spMk id="2" creationId="{B567D573-77BB-2D5C-FEF9-19CCFAF8A4B0}"/>
          </ac:spMkLst>
        </pc:spChg>
        <pc:spChg chg="mod ord">
          <ac:chgData name="tanaboon tongbuasirilai" userId="3a6fbbe2-a5cd-4f36-96f1-1e3cf3325333" providerId="ADAL" clId="{B6B02774-9053-42CF-9EFA-164DCC486953}" dt="2024-07-09T07:20:10.725" v="331" actId="207"/>
          <ac:spMkLst>
            <pc:docMk/>
            <pc:sldMk cId="3153223694" sldId="355"/>
            <ac:spMk id="3" creationId="{CB202540-00AE-2CD9-E3E2-FEE082C2CDE1}"/>
          </ac:spMkLst>
        </pc:spChg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3153223694" sldId="355"/>
            <ac:spMk id="10" creationId="{8B3A2D1A-45FC-4F95-B150-1C13EF2F6D09}"/>
          </ac:spMkLst>
        </pc:spChg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3153223694" sldId="355"/>
            <ac:spMk id="12" creationId="{39C3C864-C625-4883-B868-9A4C470F4DD5}"/>
          </ac:spMkLst>
        </pc:spChg>
        <pc:picChg chg="add mod">
          <ac:chgData name="tanaboon tongbuasirilai" userId="3a6fbbe2-a5cd-4f36-96f1-1e3cf3325333" providerId="ADAL" clId="{B6B02774-9053-42CF-9EFA-164DCC486953}" dt="2024-07-09T07:19:18.392" v="316" actId="26606"/>
          <ac:picMkLst>
            <pc:docMk/>
            <pc:sldMk cId="3153223694" sldId="355"/>
            <ac:picMk id="5" creationId="{21A7B89F-C261-6BF3-1AD9-5BD68CFA0900}"/>
          </ac:picMkLst>
        </pc:picChg>
      </pc:sldChg>
      <pc:sldChg chg="addSp delSp modSp new mod setBg delDesignElem">
        <pc:chgData name="tanaboon tongbuasirilai" userId="3a6fbbe2-a5cd-4f36-96f1-1e3cf3325333" providerId="ADAL" clId="{B6B02774-9053-42CF-9EFA-164DCC486953}" dt="2024-07-09T09:24:21.927" v="721"/>
        <pc:sldMkLst>
          <pc:docMk/>
          <pc:sldMk cId="2967747709" sldId="356"/>
        </pc:sldMkLst>
        <pc:spChg chg="mod">
          <ac:chgData name="tanaboon tongbuasirilai" userId="3a6fbbe2-a5cd-4f36-96f1-1e3cf3325333" providerId="ADAL" clId="{B6B02774-9053-42CF-9EFA-164DCC486953}" dt="2024-07-09T07:11:29.637" v="271" actId="26606"/>
          <ac:spMkLst>
            <pc:docMk/>
            <pc:sldMk cId="2967747709" sldId="356"/>
            <ac:spMk id="2" creationId="{5891C0D3-61D2-CC12-9004-0DB73856F70D}"/>
          </ac:spMkLst>
        </pc:spChg>
        <pc:spChg chg="mod">
          <ac:chgData name="tanaboon tongbuasirilai" userId="3a6fbbe2-a5cd-4f36-96f1-1e3cf3325333" providerId="ADAL" clId="{B6B02774-9053-42CF-9EFA-164DCC486953}" dt="2024-07-09T07:12:08.325" v="283" actId="207"/>
          <ac:spMkLst>
            <pc:docMk/>
            <pc:sldMk cId="2967747709" sldId="356"/>
            <ac:spMk id="3" creationId="{9C5EDC52-E0A0-31E1-DB57-C33A2EBAB4C5}"/>
          </ac:spMkLst>
        </pc:spChg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2967747709" sldId="356"/>
            <ac:spMk id="16" creationId="{45D37F4E-DDB4-456B-97E0-9937730A039F}"/>
          </ac:spMkLst>
        </pc:spChg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2967747709" sldId="356"/>
            <ac:spMk id="18" creationId="{B2DD41CD-8F47-4F56-AD12-4E2FF7696987}"/>
          </ac:spMkLst>
        </pc:spChg>
        <pc:grpChg chg="add del">
          <ac:chgData name="tanaboon tongbuasirilai" userId="3a6fbbe2-a5cd-4f36-96f1-1e3cf3325333" providerId="ADAL" clId="{B6B02774-9053-42CF-9EFA-164DCC486953}" dt="2024-07-09T07:11:29.637" v="271" actId="26606"/>
          <ac:grpSpMkLst>
            <pc:docMk/>
            <pc:sldMk cId="2967747709" sldId="356"/>
            <ac:grpSpMk id="9" creationId="{8CE57D37-C2D0-066B-1AE3-6F4244344F27}"/>
          </ac:grpSpMkLst>
        </pc:grpChg>
        <pc:picChg chg="add mod">
          <ac:chgData name="tanaboon tongbuasirilai" userId="3a6fbbe2-a5cd-4f36-96f1-1e3cf3325333" providerId="ADAL" clId="{B6B02774-9053-42CF-9EFA-164DCC486953}" dt="2024-07-09T07:11:29.637" v="271" actId="26606"/>
          <ac:picMkLst>
            <pc:docMk/>
            <pc:sldMk cId="2967747709" sldId="356"/>
            <ac:picMk id="5" creationId="{ACDCE51D-D1C4-9466-CB7E-23F9CA852396}"/>
          </ac:picMkLst>
        </pc:picChg>
      </pc:sldChg>
      <pc:sldChg chg="addSp delSp modSp add mod setBg delDesignElem">
        <pc:chgData name="tanaboon tongbuasirilai" userId="3a6fbbe2-a5cd-4f36-96f1-1e3cf3325333" providerId="ADAL" clId="{B6B02774-9053-42CF-9EFA-164DCC486953}" dt="2024-07-09T09:24:21.927" v="721"/>
        <pc:sldMkLst>
          <pc:docMk/>
          <pc:sldMk cId="1717077717" sldId="357"/>
        </pc:sldMkLst>
        <pc:spChg chg="mod">
          <ac:chgData name="tanaboon tongbuasirilai" userId="3a6fbbe2-a5cd-4f36-96f1-1e3cf3325333" providerId="ADAL" clId="{B6B02774-9053-42CF-9EFA-164DCC486953}" dt="2024-07-09T09:24:21.927" v="721"/>
          <ac:spMkLst>
            <pc:docMk/>
            <pc:sldMk cId="1717077717" sldId="357"/>
            <ac:spMk id="2" creationId="{FEDC8F43-F547-D232-A398-A077F209B270}"/>
          </ac:spMkLst>
        </pc:spChg>
        <pc:spChg chg="mod">
          <ac:chgData name="tanaboon tongbuasirilai" userId="3a6fbbe2-a5cd-4f36-96f1-1e3cf3325333" providerId="ADAL" clId="{B6B02774-9053-42CF-9EFA-164DCC486953}" dt="2024-07-09T08:13:37.793" v="576" actId="207"/>
          <ac:spMkLst>
            <pc:docMk/>
            <pc:sldMk cId="1717077717" sldId="357"/>
            <ac:spMk id="3" creationId="{5C3F77F0-37AF-CD01-441E-687A2683163A}"/>
          </ac:spMkLst>
        </pc:spChg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1717077717" sldId="357"/>
            <ac:spMk id="8" creationId="{100EDD19-6802-4EC3-95CE-CFFAB042CFD6}"/>
          </ac:spMkLst>
        </pc:spChg>
        <pc:spChg chg="add del">
          <ac:chgData name="tanaboon tongbuasirilai" userId="3a6fbbe2-a5cd-4f36-96f1-1e3cf3325333" providerId="ADAL" clId="{B6B02774-9053-42CF-9EFA-164DCC486953}" dt="2024-07-09T09:24:21.927" v="721"/>
          <ac:spMkLst>
            <pc:docMk/>
            <pc:sldMk cId="1717077717" sldId="357"/>
            <ac:spMk id="10" creationId="{DB17E863-922E-4C26-BD64-E8FD41D28661}"/>
          </ac:spMkLst>
        </pc:spChg>
        <pc:spChg chg="del">
          <ac:chgData name="tanaboon tongbuasirilai" userId="3a6fbbe2-a5cd-4f36-96f1-1e3cf3325333" providerId="ADAL" clId="{B6B02774-9053-42CF-9EFA-164DCC486953}" dt="2024-07-09T08:00:11.898" v="544"/>
          <ac:spMkLst>
            <pc:docMk/>
            <pc:sldMk cId="1717077717" sldId="357"/>
            <ac:spMk id="21" creationId="{100EDD19-6802-4EC3-95CE-CFFAB042CFD6}"/>
          </ac:spMkLst>
        </pc:spChg>
        <pc:spChg chg="del">
          <ac:chgData name="tanaboon tongbuasirilai" userId="3a6fbbe2-a5cd-4f36-96f1-1e3cf3325333" providerId="ADAL" clId="{B6B02774-9053-42CF-9EFA-164DCC486953}" dt="2024-07-09T08:00:11.898" v="544"/>
          <ac:spMkLst>
            <pc:docMk/>
            <pc:sldMk cId="1717077717" sldId="357"/>
            <ac:spMk id="22" creationId="{DB17E863-922E-4C26-BD64-E8FD41D28661}"/>
          </ac:spMkLst>
        </pc:spChg>
      </pc:sldChg>
      <pc:sldChg chg="addSp delSp modSp new mod setBg">
        <pc:chgData name="tanaboon tongbuasirilai" userId="3a6fbbe2-a5cd-4f36-96f1-1e3cf3325333" providerId="ADAL" clId="{B6B02774-9053-42CF-9EFA-164DCC486953}" dt="2024-07-11T06:45:26.077" v="1365" actId="1076"/>
        <pc:sldMkLst>
          <pc:docMk/>
          <pc:sldMk cId="4244536230" sldId="358"/>
        </pc:sldMkLst>
        <pc:spChg chg="del mod">
          <ac:chgData name="tanaboon tongbuasirilai" userId="3a6fbbe2-a5cd-4f36-96f1-1e3cf3325333" providerId="ADAL" clId="{B6B02774-9053-42CF-9EFA-164DCC486953}" dt="2024-07-11T06:44:31.658" v="1363" actId="26606"/>
          <ac:spMkLst>
            <pc:docMk/>
            <pc:sldMk cId="4244536230" sldId="358"/>
            <ac:spMk id="2" creationId="{304E3530-F8DF-13A3-C152-05E836ED6EAA}"/>
          </ac:spMkLst>
        </pc:spChg>
        <pc:spChg chg="del mod ord">
          <ac:chgData name="tanaboon tongbuasirilai" userId="3a6fbbe2-a5cd-4f36-96f1-1e3cf3325333" providerId="ADAL" clId="{B6B02774-9053-42CF-9EFA-164DCC486953}" dt="2024-07-11T06:44:31.658" v="1363" actId="26606"/>
          <ac:spMkLst>
            <pc:docMk/>
            <pc:sldMk cId="4244536230" sldId="358"/>
            <ac:spMk id="3" creationId="{52828EAB-0618-2B18-40DE-E17A94E68167}"/>
          </ac:spMkLst>
        </pc:spChg>
        <pc:spChg chg="add del">
          <ac:chgData name="tanaboon tongbuasirilai" userId="3a6fbbe2-a5cd-4f36-96f1-1e3cf3325333" providerId="ADAL" clId="{B6B02774-9053-42CF-9EFA-164DCC486953}" dt="2024-07-11T06:44:31.640" v="1362" actId="26606"/>
          <ac:spMkLst>
            <pc:docMk/>
            <pc:sldMk cId="4244536230" sldId="358"/>
            <ac:spMk id="2055" creationId="{D7A453D2-15D8-4403-815F-291FA16340D9}"/>
          </ac:spMkLst>
        </pc:spChg>
        <pc:spChg chg="add del">
          <ac:chgData name="tanaboon tongbuasirilai" userId="3a6fbbe2-a5cd-4f36-96f1-1e3cf3325333" providerId="ADAL" clId="{B6B02774-9053-42CF-9EFA-164DCC486953}" dt="2024-07-11T06:44:31.640" v="1362" actId="26606"/>
          <ac:spMkLst>
            <pc:docMk/>
            <pc:sldMk cId="4244536230" sldId="358"/>
            <ac:spMk id="2057" creationId="{8161EA6B-09CA-445B-AB0D-8DF76FA92DEF}"/>
          </ac:spMkLst>
        </pc:spChg>
        <pc:spChg chg="add del">
          <ac:chgData name="tanaboon tongbuasirilai" userId="3a6fbbe2-a5cd-4f36-96f1-1e3cf3325333" providerId="ADAL" clId="{B6B02774-9053-42CF-9EFA-164DCC486953}" dt="2024-07-11T06:44:31.640" v="1362" actId="26606"/>
          <ac:spMkLst>
            <pc:docMk/>
            <pc:sldMk cId="4244536230" sldId="358"/>
            <ac:spMk id="2067" creationId="{B8114C98-A349-4111-A123-E8EAB86ABE30}"/>
          </ac:spMkLst>
        </pc:spChg>
        <pc:spChg chg="add del">
          <ac:chgData name="tanaboon tongbuasirilai" userId="3a6fbbe2-a5cd-4f36-96f1-1e3cf3325333" providerId="ADAL" clId="{B6B02774-9053-42CF-9EFA-164DCC486953}" dt="2024-07-11T06:44:31.640" v="1362" actId="26606"/>
          <ac:spMkLst>
            <pc:docMk/>
            <pc:sldMk cId="4244536230" sldId="358"/>
            <ac:spMk id="2075" creationId="{E2D3D3F2-ABBB-4453-B1C5-1BEBF7E4DD56}"/>
          </ac:spMkLst>
        </pc:spChg>
        <pc:spChg chg="add del">
          <ac:chgData name="tanaboon tongbuasirilai" userId="3a6fbbe2-a5cd-4f36-96f1-1e3cf3325333" providerId="ADAL" clId="{B6B02774-9053-42CF-9EFA-164DCC486953}" dt="2024-07-11T06:44:31.640" v="1362" actId="26606"/>
          <ac:spMkLst>
            <pc:docMk/>
            <pc:sldMk cId="4244536230" sldId="358"/>
            <ac:spMk id="2089" creationId="{773AEA78-C03B-40B7-9D11-DC022119D577}"/>
          </ac:spMkLst>
        </pc:spChg>
        <pc:spChg chg="add">
          <ac:chgData name="tanaboon tongbuasirilai" userId="3a6fbbe2-a5cd-4f36-96f1-1e3cf3325333" providerId="ADAL" clId="{B6B02774-9053-42CF-9EFA-164DCC486953}" dt="2024-07-11T06:44:31.658" v="1363" actId="26606"/>
          <ac:spMkLst>
            <pc:docMk/>
            <pc:sldMk cId="4244536230" sldId="358"/>
            <ac:spMk id="2091" creationId="{32BC26D8-82FB-445E-AA49-62A77D7C1EE0}"/>
          </ac:spMkLst>
        </pc:spChg>
        <pc:spChg chg="add">
          <ac:chgData name="tanaboon tongbuasirilai" userId="3a6fbbe2-a5cd-4f36-96f1-1e3cf3325333" providerId="ADAL" clId="{B6B02774-9053-42CF-9EFA-164DCC486953}" dt="2024-07-11T06:44:31.658" v="1363" actId="26606"/>
          <ac:spMkLst>
            <pc:docMk/>
            <pc:sldMk cId="4244536230" sldId="358"/>
            <ac:spMk id="2092" creationId="{CB44330D-EA18-4254-AA95-EB49948539B8}"/>
          </ac:spMkLst>
        </pc:spChg>
        <pc:grpChg chg="add del">
          <ac:chgData name="tanaboon tongbuasirilai" userId="3a6fbbe2-a5cd-4f36-96f1-1e3cf3325333" providerId="ADAL" clId="{B6B02774-9053-42CF-9EFA-164DCC486953}" dt="2024-07-11T06:44:31.640" v="1362" actId="26606"/>
          <ac:grpSpMkLst>
            <pc:docMk/>
            <pc:sldMk cId="4244536230" sldId="358"/>
            <ac:grpSpMk id="2059" creationId="{913B067F-3154-4968-A886-DF93A787EC44}"/>
          </ac:grpSpMkLst>
        </pc:grpChg>
        <pc:grpChg chg="add del">
          <ac:chgData name="tanaboon tongbuasirilai" userId="3a6fbbe2-a5cd-4f36-96f1-1e3cf3325333" providerId="ADAL" clId="{B6B02774-9053-42CF-9EFA-164DCC486953}" dt="2024-07-11T06:44:31.640" v="1362" actId="26606"/>
          <ac:grpSpMkLst>
            <pc:docMk/>
            <pc:sldMk cId="4244536230" sldId="358"/>
            <ac:grpSpMk id="2069" creationId="{670FB431-AE18-414D-92F4-1D12D1991152}"/>
          </ac:grpSpMkLst>
        </pc:grpChg>
        <pc:grpChg chg="add del">
          <ac:chgData name="tanaboon tongbuasirilai" userId="3a6fbbe2-a5cd-4f36-96f1-1e3cf3325333" providerId="ADAL" clId="{B6B02774-9053-42CF-9EFA-164DCC486953}" dt="2024-07-11T06:44:31.640" v="1362" actId="26606"/>
          <ac:grpSpMkLst>
            <pc:docMk/>
            <pc:sldMk cId="4244536230" sldId="358"/>
            <ac:grpSpMk id="2077" creationId="{8214E4A5-A0D2-42C4-8D14-D2A7E495F041}"/>
          </ac:grpSpMkLst>
        </pc:grpChg>
        <pc:grpChg chg="add del">
          <ac:chgData name="tanaboon tongbuasirilai" userId="3a6fbbe2-a5cd-4f36-96f1-1e3cf3325333" providerId="ADAL" clId="{B6B02774-9053-42CF-9EFA-164DCC486953}" dt="2024-07-11T06:44:31.640" v="1362" actId="26606"/>
          <ac:grpSpMkLst>
            <pc:docMk/>
            <pc:sldMk cId="4244536230" sldId="358"/>
            <ac:grpSpMk id="2083" creationId="{1F4E1649-4D1F-4A91-AF97-A254BFDD524D}"/>
          </ac:grpSpMkLst>
        </pc:grpChg>
        <pc:picChg chg="add mod">
          <ac:chgData name="tanaboon tongbuasirilai" userId="3a6fbbe2-a5cd-4f36-96f1-1e3cf3325333" providerId="ADAL" clId="{B6B02774-9053-42CF-9EFA-164DCC486953}" dt="2024-07-11T06:45:26.077" v="1365" actId="1076"/>
          <ac:picMkLst>
            <pc:docMk/>
            <pc:sldMk cId="4244536230" sldId="358"/>
            <ac:picMk id="5" creationId="{0000E40D-965C-5625-D141-502D04C7FFA2}"/>
          </ac:picMkLst>
        </pc:picChg>
        <pc:picChg chg="add mod">
          <ac:chgData name="tanaboon tongbuasirilai" userId="3a6fbbe2-a5cd-4f36-96f1-1e3cf3325333" providerId="ADAL" clId="{B6B02774-9053-42CF-9EFA-164DCC486953}" dt="2024-07-11T06:44:31.658" v="1363" actId="26606"/>
          <ac:picMkLst>
            <pc:docMk/>
            <pc:sldMk cId="4244536230" sldId="358"/>
            <ac:picMk id="2050" creationId="{DB5400F3-04B9-9253-6F8C-1D2D39EBBC2B}"/>
          </ac:picMkLst>
        </pc:picChg>
      </pc:sldChg>
      <pc:sldChg chg="addSp delSp modSp new mod setBg setClrOvrMap">
        <pc:chgData name="tanaboon tongbuasirilai" userId="3a6fbbe2-a5cd-4f36-96f1-1e3cf3325333" providerId="ADAL" clId="{B6B02774-9053-42CF-9EFA-164DCC486953}" dt="2024-07-11T10:01:18.382" v="1557" actId="1076"/>
        <pc:sldMkLst>
          <pc:docMk/>
          <pc:sldMk cId="3214554363" sldId="359"/>
        </pc:sldMkLst>
        <pc:spChg chg="mod">
          <ac:chgData name="tanaboon tongbuasirilai" userId="3a6fbbe2-a5cd-4f36-96f1-1e3cf3325333" providerId="ADAL" clId="{B6B02774-9053-42CF-9EFA-164DCC486953}" dt="2024-07-11T06:43:38.033" v="1350" actId="20577"/>
          <ac:spMkLst>
            <pc:docMk/>
            <pc:sldMk cId="3214554363" sldId="359"/>
            <ac:spMk id="2" creationId="{E5E934CA-B384-BC70-E500-4C5D3207F252}"/>
          </ac:spMkLst>
        </pc:spChg>
        <pc:spChg chg="mod">
          <ac:chgData name="tanaboon tongbuasirilai" userId="3a6fbbe2-a5cd-4f36-96f1-1e3cf3325333" providerId="ADAL" clId="{B6B02774-9053-42CF-9EFA-164DCC486953}" dt="2024-07-11T06:43:10.959" v="1324" actId="207"/>
          <ac:spMkLst>
            <pc:docMk/>
            <pc:sldMk cId="3214554363" sldId="359"/>
            <ac:spMk id="3" creationId="{71303B2A-0420-1B93-2DB3-58466B97AA52}"/>
          </ac:spMkLst>
        </pc:spChg>
        <pc:spChg chg="add del">
          <ac:chgData name="tanaboon tongbuasirilai" userId="3a6fbbe2-a5cd-4f36-96f1-1e3cf3325333" providerId="ADAL" clId="{B6B02774-9053-42CF-9EFA-164DCC486953}" dt="2024-07-11T10:01:08.551" v="1549" actId="22"/>
          <ac:spMkLst>
            <pc:docMk/>
            <pc:sldMk cId="3214554363" sldId="359"/>
            <ac:spMk id="6" creationId="{61384F6C-7711-F7C2-B11C-8AA6A115B998}"/>
          </ac:spMkLst>
        </pc:spChg>
        <pc:spChg chg="add mod">
          <ac:chgData name="tanaboon tongbuasirilai" userId="3a6fbbe2-a5cd-4f36-96f1-1e3cf3325333" providerId="ADAL" clId="{B6B02774-9053-42CF-9EFA-164DCC486953}" dt="2024-07-11T10:01:18.382" v="1557" actId="1076"/>
          <ac:spMkLst>
            <pc:docMk/>
            <pc:sldMk cId="3214554363" sldId="359"/>
            <ac:spMk id="8" creationId="{9BB0AFDE-2D23-95C8-1F7E-3458909A5A5A}"/>
          </ac:spMkLst>
        </pc:spChg>
        <pc:spChg chg="add del">
          <ac:chgData name="tanaboon tongbuasirilai" userId="3a6fbbe2-a5cd-4f36-96f1-1e3cf3325333" providerId="ADAL" clId="{B6B02774-9053-42CF-9EFA-164DCC486953}" dt="2024-07-11T06:42:20.852" v="1309" actId="26606"/>
          <ac:spMkLst>
            <pc:docMk/>
            <pc:sldMk cId="3214554363" sldId="359"/>
            <ac:spMk id="9" creationId="{9F7D5CDA-D291-4307-BF55-1381FED29634}"/>
          </ac:spMkLst>
        </pc:spChg>
        <pc:spChg chg="add del">
          <ac:chgData name="tanaboon tongbuasirilai" userId="3a6fbbe2-a5cd-4f36-96f1-1e3cf3325333" providerId="ADAL" clId="{B6B02774-9053-42CF-9EFA-164DCC486953}" dt="2024-07-11T06:42:41.371" v="1316" actId="26606"/>
          <ac:spMkLst>
            <pc:docMk/>
            <pc:sldMk cId="3214554363" sldId="359"/>
            <ac:spMk id="11" creationId="{59B296B9-C5A5-4E4F-9B60-C907B5F1466C}"/>
          </ac:spMkLst>
        </pc:spChg>
        <pc:spChg chg="add del">
          <ac:chgData name="tanaboon tongbuasirilai" userId="3a6fbbe2-a5cd-4f36-96f1-1e3cf3325333" providerId="ADAL" clId="{B6B02774-9053-42CF-9EFA-164DCC486953}" dt="2024-07-11T06:42:41.371" v="1316" actId="26606"/>
          <ac:spMkLst>
            <pc:docMk/>
            <pc:sldMk cId="3214554363" sldId="359"/>
            <ac:spMk id="12" creationId="{9F7D5CDA-D291-4307-BF55-1381FED29634}"/>
          </ac:spMkLst>
        </pc:spChg>
        <pc:spChg chg="add del">
          <ac:chgData name="tanaboon tongbuasirilai" userId="3a6fbbe2-a5cd-4f36-96f1-1e3cf3325333" providerId="ADAL" clId="{B6B02774-9053-42CF-9EFA-164DCC486953}" dt="2024-07-11T06:42:41.371" v="1316" actId="26606"/>
          <ac:spMkLst>
            <pc:docMk/>
            <pc:sldMk cId="3214554363" sldId="359"/>
            <ac:spMk id="13" creationId="{D0300FD3-5AF1-6305-15FA-9078072672E2}"/>
          </ac:spMkLst>
        </pc:spChg>
        <pc:spChg chg="add">
          <ac:chgData name="tanaboon tongbuasirilai" userId="3a6fbbe2-a5cd-4f36-96f1-1e3cf3325333" providerId="ADAL" clId="{B6B02774-9053-42CF-9EFA-164DCC486953}" dt="2024-07-11T06:42:41.371" v="1316" actId="26606"/>
          <ac:spMkLst>
            <pc:docMk/>
            <pc:sldMk cId="3214554363" sldId="359"/>
            <ac:spMk id="19" creationId="{9AA72BD9-2C5A-4EDC-931F-5AA08EACA0F3}"/>
          </ac:spMkLst>
        </pc:spChg>
        <pc:spChg chg="add">
          <ac:chgData name="tanaboon tongbuasirilai" userId="3a6fbbe2-a5cd-4f36-96f1-1e3cf3325333" providerId="ADAL" clId="{B6B02774-9053-42CF-9EFA-164DCC486953}" dt="2024-07-11T06:42:41.371" v="1316" actId="26606"/>
          <ac:spMkLst>
            <pc:docMk/>
            <pc:sldMk cId="3214554363" sldId="359"/>
            <ac:spMk id="21" creationId="{DD3981AC-7B61-4947-BCF3-F7AA7FA385B9}"/>
          </ac:spMkLst>
        </pc:spChg>
        <pc:spChg chg="add">
          <ac:chgData name="tanaboon tongbuasirilai" userId="3a6fbbe2-a5cd-4f36-96f1-1e3cf3325333" providerId="ADAL" clId="{B6B02774-9053-42CF-9EFA-164DCC486953}" dt="2024-07-11T06:42:41.371" v="1316" actId="26606"/>
          <ac:spMkLst>
            <pc:docMk/>
            <pc:sldMk cId="3214554363" sldId="359"/>
            <ac:spMk id="23" creationId="{55D4142C-5077-457F-A6AD-3FECFDB39685}"/>
          </ac:spMkLst>
        </pc:spChg>
        <pc:spChg chg="add">
          <ac:chgData name="tanaboon tongbuasirilai" userId="3a6fbbe2-a5cd-4f36-96f1-1e3cf3325333" providerId="ADAL" clId="{B6B02774-9053-42CF-9EFA-164DCC486953}" dt="2024-07-11T06:42:41.371" v="1316" actId="26606"/>
          <ac:spMkLst>
            <pc:docMk/>
            <pc:sldMk cId="3214554363" sldId="359"/>
            <ac:spMk id="25" creationId="{7A5F0580-5EE9-419F-96EE-B6529EF6E7D0}"/>
          </ac:spMkLst>
        </pc:spChg>
        <pc:picChg chg="add del">
          <ac:chgData name="tanaboon tongbuasirilai" userId="3a6fbbe2-a5cd-4f36-96f1-1e3cf3325333" providerId="ADAL" clId="{B6B02774-9053-42CF-9EFA-164DCC486953}" dt="2024-07-11T06:42:20.852" v="1309" actId="26606"/>
          <ac:picMkLst>
            <pc:docMk/>
            <pc:sldMk cId="3214554363" sldId="359"/>
            <ac:picMk id="5" creationId="{0F3A6680-061C-0767-0082-9019FBDB0FD1}"/>
          </ac:picMkLst>
        </pc:picChg>
        <pc:picChg chg="add mod">
          <ac:chgData name="tanaboon tongbuasirilai" userId="3a6fbbe2-a5cd-4f36-96f1-1e3cf3325333" providerId="ADAL" clId="{B6B02774-9053-42CF-9EFA-164DCC486953}" dt="2024-07-11T06:42:41.371" v="1316" actId="26606"/>
          <ac:picMkLst>
            <pc:docMk/>
            <pc:sldMk cId="3214554363" sldId="359"/>
            <ac:picMk id="14" creationId="{BC91F7B6-662F-10F7-1C00-B23ABC91DED5}"/>
          </ac:picMkLst>
        </pc:picChg>
      </pc:sldChg>
      <pc:sldChg chg="addSp delSp modSp new mod setBg">
        <pc:chgData name="tanaboon tongbuasirilai" userId="3a6fbbe2-a5cd-4f36-96f1-1e3cf3325333" providerId="ADAL" clId="{B6B02774-9053-42CF-9EFA-164DCC486953}" dt="2024-07-16T11:50:20.463" v="3042" actId="404"/>
        <pc:sldMkLst>
          <pc:docMk/>
          <pc:sldMk cId="1422367935" sldId="360"/>
        </pc:sldMkLst>
        <pc:spChg chg="mod">
          <ac:chgData name="tanaboon tongbuasirilai" userId="3a6fbbe2-a5cd-4f36-96f1-1e3cf3325333" providerId="ADAL" clId="{B6B02774-9053-42CF-9EFA-164DCC486953}" dt="2024-07-16T11:50:20.463" v="3042" actId="404"/>
          <ac:spMkLst>
            <pc:docMk/>
            <pc:sldMk cId="1422367935" sldId="360"/>
            <ac:spMk id="2" creationId="{1B1B72A7-7448-F454-C941-B9E633508622}"/>
          </ac:spMkLst>
        </pc:spChg>
        <pc:spChg chg="mod ord">
          <ac:chgData name="tanaboon tongbuasirilai" userId="3a6fbbe2-a5cd-4f36-96f1-1e3cf3325333" providerId="ADAL" clId="{B6B02774-9053-42CF-9EFA-164DCC486953}" dt="2024-07-11T06:37:58.938" v="1277" actId="207"/>
          <ac:spMkLst>
            <pc:docMk/>
            <pc:sldMk cId="1422367935" sldId="360"/>
            <ac:spMk id="3" creationId="{ECB27617-AF1F-E579-F70D-F83390603212}"/>
          </ac:spMkLst>
        </pc:spChg>
        <pc:spChg chg="add del">
          <ac:chgData name="tanaboon tongbuasirilai" userId="3a6fbbe2-a5cd-4f36-96f1-1e3cf3325333" providerId="ADAL" clId="{B6B02774-9053-42CF-9EFA-164DCC486953}" dt="2024-07-10T07:55:12.948" v="1265" actId="26606"/>
          <ac:spMkLst>
            <pc:docMk/>
            <pc:sldMk cId="1422367935" sldId="360"/>
            <ac:spMk id="1033" creationId="{394842B0-684D-44CC-B4BC-D13331CFD290}"/>
          </ac:spMkLst>
        </pc:spChg>
        <pc:spChg chg="add del">
          <ac:chgData name="tanaboon tongbuasirilai" userId="3a6fbbe2-a5cd-4f36-96f1-1e3cf3325333" providerId="ADAL" clId="{B6B02774-9053-42CF-9EFA-164DCC486953}" dt="2024-07-10T07:55:12.948" v="1265" actId="26606"/>
          <ac:spMkLst>
            <pc:docMk/>
            <pc:sldMk cId="1422367935" sldId="360"/>
            <ac:spMk id="1035" creationId="{4C2A3DC3-F495-4B99-9FF3-3FB30D63235E}"/>
          </ac:spMkLst>
        </pc:spChg>
        <pc:spChg chg="add del">
          <ac:chgData name="tanaboon tongbuasirilai" userId="3a6fbbe2-a5cd-4f36-96f1-1e3cf3325333" providerId="ADAL" clId="{B6B02774-9053-42CF-9EFA-164DCC486953}" dt="2024-07-10T07:55:39.683" v="1267" actId="26606"/>
          <ac:spMkLst>
            <pc:docMk/>
            <pc:sldMk cId="1422367935" sldId="360"/>
            <ac:spMk id="1040" creationId="{7E6D2D34-4BB4-460B-8844-027610FB21F5}"/>
          </ac:spMkLst>
        </pc:spChg>
        <pc:spChg chg="add">
          <ac:chgData name="tanaboon tongbuasirilai" userId="3a6fbbe2-a5cd-4f36-96f1-1e3cf3325333" providerId="ADAL" clId="{B6B02774-9053-42CF-9EFA-164DCC486953}" dt="2024-07-10T07:55:39.699" v="1268" actId="26606"/>
          <ac:spMkLst>
            <pc:docMk/>
            <pc:sldMk cId="1422367935" sldId="360"/>
            <ac:spMk id="1043" creationId="{352BEC0E-22F8-46D0-9632-375DB541B06C}"/>
          </ac:spMkLst>
        </pc:spChg>
        <pc:spChg chg="add">
          <ac:chgData name="tanaboon tongbuasirilai" userId="3a6fbbe2-a5cd-4f36-96f1-1e3cf3325333" providerId="ADAL" clId="{B6B02774-9053-42CF-9EFA-164DCC486953}" dt="2024-07-10T07:55:39.699" v="1268" actId="26606"/>
          <ac:spMkLst>
            <pc:docMk/>
            <pc:sldMk cId="1422367935" sldId="360"/>
            <ac:spMk id="1044" creationId="{3FCFB1DE-0B7E-48CC-BA90-B2AB0889F9D6}"/>
          </ac:spMkLst>
        </pc:spChg>
        <pc:grpChg chg="add del">
          <ac:chgData name="tanaboon tongbuasirilai" userId="3a6fbbe2-a5cd-4f36-96f1-1e3cf3325333" providerId="ADAL" clId="{B6B02774-9053-42CF-9EFA-164DCC486953}" dt="2024-07-10T07:55:39.683" v="1267" actId="26606"/>
          <ac:grpSpMkLst>
            <pc:docMk/>
            <pc:sldMk cId="1422367935" sldId="360"/>
            <ac:grpSpMk id="1041" creationId="{C5314570-9B06-4D37-8CBD-EDD67C2FA205}"/>
          </ac:grpSpMkLst>
        </pc:grpChg>
        <pc:picChg chg="add mod">
          <ac:chgData name="tanaboon tongbuasirilai" userId="3a6fbbe2-a5cd-4f36-96f1-1e3cf3325333" providerId="ADAL" clId="{B6B02774-9053-42CF-9EFA-164DCC486953}" dt="2024-07-11T06:40:08.157" v="1286" actId="1076"/>
          <ac:picMkLst>
            <pc:docMk/>
            <pc:sldMk cId="1422367935" sldId="360"/>
            <ac:picMk id="5" creationId="{9145C22F-495F-AE0B-8B3A-AB2A1C1AABB4}"/>
          </ac:picMkLst>
        </pc:picChg>
        <pc:picChg chg="add mod">
          <ac:chgData name="tanaboon tongbuasirilai" userId="3a6fbbe2-a5cd-4f36-96f1-1e3cf3325333" providerId="ADAL" clId="{B6B02774-9053-42CF-9EFA-164DCC486953}" dt="2024-07-10T07:55:39.699" v="1268" actId="26606"/>
          <ac:picMkLst>
            <pc:docMk/>
            <pc:sldMk cId="1422367935" sldId="360"/>
            <ac:picMk id="1026" creationId="{602902A7-C438-AB4D-3ECB-B121BE5E0747}"/>
          </ac:picMkLst>
        </pc:picChg>
        <pc:picChg chg="add mod">
          <ac:chgData name="tanaboon tongbuasirilai" userId="3a6fbbe2-a5cd-4f36-96f1-1e3cf3325333" providerId="ADAL" clId="{B6B02774-9053-42CF-9EFA-164DCC486953}" dt="2024-07-11T06:40:05.065" v="1285" actId="1076"/>
          <ac:picMkLst>
            <pc:docMk/>
            <pc:sldMk cId="1422367935" sldId="360"/>
            <ac:picMk id="1028" creationId="{72EEF7F4-349A-0272-1076-D9B0B4A1238E}"/>
          </ac:picMkLst>
        </pc:picChg>
      </pc:sldChg>
      <pc:sldChg chg="addSp modSp new mod">
        <pc:chgData name="tanaboon tongbuasirilai" userId="3a6fbbe2-a5cd-4f36-96f1-1e3cf3325333" providerId="ADAL" clId="{B6B02774-9053-42CF-9EFA-164DCC486953}" dt="2024-07-10T07:38:33.141" v="1231" actId="1076"/>
        <pc:sldMkLst>
          <pc:docMk/>
          <pc:sldMk cId="1284327060" sldId="361"/>
        </pc:sldMkLst>
        <pc:spChg chg="mod">
          <ac:chgData name="tanaboon tongbuasirilai" userId="3a6fbbe2-a5cd-4f36-96f1-1e3cf3325333" providerId="ADAL" clId="{B6B02774-9053-42CF-9EFA-164DCC486953}" dt="2024-07-10T06:44:42.842" v="1030" actId="20577"/>
          <ac:spMkLst>
            <pc:docMk/>
            <pc:sldMk cId="1284327060" sldId="361"/>
            <ac:spMk id="2" creationId="{ECD84F77-1079-1E72-1422-CF0DEA352EAB}"/>
          </ac:spMkLst>
        </pc:spChg>
        <pc:spChg chg="mod">
          <ac:chgData name="tanaboon tongbuasirilai" userId="3a6fbbe2-a5cd-4f36-96f1-1e3cf3325333" providerId="ADAL" clId="{B6B02774-9053-42CF-9EFA-164DCC486953}" dt="2024-07-10T07:35:41.925" v="1228" actId="20577"/>
          <ac:spMkLst>
            <pc:docMk/>
            <pc:sldMk cId="1284327060" sldId="361"/>
            <ac:spMk id="3" creationId="{D0659297-69C2-DBFE-B481-926E36833BB5}"/>
          </ac:spMkLst>
        </pc:spChg>
        <pc:picChg chg="add mod">
          <ac:chgData name="tanaboon tongbuasirilai" userId="3a6fbbe2-a5cd-4f36-96f1-1e3cf3325333" providerId="ADAL" clId="{B6B02774-9053-42CF-9EFA-164DCC486953}" dt="2024-07-10T07:35:49.767" v="1229" actId="1076"/>
          <ac:picMkLst>
            <pc:docMk/>
            <pc:sldMk cId="1284327060" sldId="361"/>
            <ac:picMk id="5" creationId="{0950C760-B880-E7AA-F5F5-92C118EE3762}"/>
          </ac:picMkLst>
        </pc:picChg>
        <pc:picChg chg="add mod">
          <ac:chgData name="tanaboon tongbuasirilai" userId="3a6fbbe2-a5cd-4f36-96f1-1e3cf3325333" providerId="ADAL" clId="{B6B02774-9053-42CF-9EFA-164DCC486953}" dt="2024-07-10T07:38:33.141" v="1231" actId="1076"/>
          <ac:picMkLst>
            <pc:docMk/>
            <pc:sldMk cId="1284327060" sldId="361"/>
            <ac:picMk id="7" creationId="{BE2BE2C7-9F87-B875-636F-8517BE755312}"/>
          </ac:picMkLst>
        </pc:picChg>
      </pc:sldChg>
      <pc:sldChg chg="addSp modSp new mod setBg">
        <pc:chgData name="tanaboon tongbuasirilai" userId="3a6fbbe2-a5cd-4f36-96f1-1e3cf3325333" providerId="ADAL" clId="{B6B02774-9053-42CF-9EFA-164DCC486953}" dt="2024-07-09T14:41:49.301" v="994" actId="20577"/>
        <pc:sldMkLst>
          <pc:docMk/>
          <pc:sldMk cId="251040497" sldId="362"/>
        </pc:sldMkLst>
        <pc:spChg chg="mod">
          <ac:chgData name="tanaboon tongbuasirilai" userId="3a6fbbe2-a5cd-4f36-96f1-1e3cf3325333" providerId="ADAL" clId="{B6B02774-9053-42CF-9EFA-164DCC486953}" dt="2024-07-09T14:41:40.625" v="992" actId="26606"/>
          <ac:spMkLst>
            <pc:docMk/>
            <pc:sldMk cId="251040497" sldId="362"/>
            <ac:spMk id="2" creationId="{BD8C71DD-88E9-8C9A-C771-605F96E9E5FD}"/>
          </ac:spMkLst>
        </pc:spChg>
        <pc:spChg chg="mod">
          <ac:chgData name="tanaboon tongbuasirilai" userId="3a6fbbe2-a5cd-4f36-96f1-1e3cf3325333" providerId="ADAL" clId="{B6B02774-9053-42CF-9EFA-164DCC486953}" dt="2024-07-09T14:41:49.301" v="994" actId="20577"/>
          <ac:spMkLst>
            <pc:docMk/>
            <pc:sldMk cId="251040497" sldId="362"/>
            <ac:spMk id="3" creationId="{563A1FAE-6356-F1E0-242C-43A583B1CA45}"/>
          </ac:spMkLst>
        </pc:spChg>
        <pc:picChg chg="add">
          <ac:chgData name="tanaboon tongbuasirilai" userId="3a6fbbe2-a5cd-4f36-96f1-1e3cf3325333" providerId="ADAL" clId="{B6B02774-9053-42CF-9EFA-164DCC486953}" dt="2024-07-09T14:41:40.625" v="992" actId="26606"/>
          <ac:picMkLst>
            <pc:docMk/>
            <pc:sldMk cId="251040497" sldId="362"/>
            <ac:picMk id="5" creationId="{4C844ECF-D8C9-2716-B66C-398C30E33952}"/>
          </ac:picMkLst>
        </pc:picChg>
        <pc:cxnChg chg="add">
          <ac:chgData name="tanaboon tongbuasirilai" userId="3a6fbbe2-a5cd-4f36-96f1-1e3cf3325333" providerId="ADAL" clId="{B6B02774-9053-42CF-9EFA-164DCC486953}" dt="2024-07-09T14:41:40.625" v="992" actId="26606"/>
          <ac:cxnSpMkLst>
            <pc:docMk/>
            <pc:sldMk cId="251040497" sldId="362"/>
            <ac:cxnSpMk id="9" creationId="{1503BFE4-729B-D9D0-C17B-501E6AF1127A}"/>
          </ac:cxnSpMkLst>
        </pc:cxnChg>
      </pc:sldChg>
      <pc:sldChg chg="addSp delSp modSp new mod setBg">
        <pc:chgData name="tanaboon tongbuasirilai" userId="3a6fbbe2-a5cd-4f36-96f1-1e3cf3325333" providerId="ADAL" clId="{B6B02774-9053-42CF-9EFA-164DCC486953}" dt="2024-07-09T14:50:25.343" v="1029" actId="207"/>
        <pc:sldMkLst>
          <pc:docMk/>
          <pc:sldMk cId="3491457439" sldId="363"/>
        </pc:sldMkLst>
        <pc:spChg chg="mod">
          <ac:chgData name="tanaboon tongbuasirilai" userId="3a6fbbe2-a5cd-4f36-96f1-1e3cf3325333" providerId="ADAL" clId="{B6B02774-9053-42CF-9EFA-164DCC486953}" dt="2024-07-09T14:49:56.052" v="1026" actId="26606"/>
          <ac:spMkLst>
            <pc:docMk/>
            <pc:sldMk cId="3491457439" sldId="363"/>
            <ac:spMk id="2" creationId="{45708181-DA56-501C-1BDA-8B760D5C8E98}"/>
          </ac:spMkLst>
        </pc:spChg>
        <pc:spChg chg="mod">
          <ac:chgData name="tanaboon tongbuasirilai" userId="3a6fbbe2-a5cd-4f36-96f1-1e3cf3325333" providerId="ADAL" clId="{B6B02774-9053-42CF-9EFA-164DCC486953}" dt="2024-07-09T14:50:25.343" v="1029" actId="207"/>
          <ac:spMkLst>
            <pc:docMk/>
            <pc:sldMk cId="3491457439" sldId="363"/>
            <ac:spMk id="3" creationId="{047223DD-87E7-2145-0A4B-46182B48C6AB}"/>
          </ac:spMkLst>
        </pc:spChg>
        <pc:spChg chg="add del">
          <ac:chgData name="tanaboon tongbuasirilai" userId="3a6fbbe2-a5cd-4f36-96f1-1e3cf3325333" providerId="ADAL" clId="{B6B02774-9053-42CF-9EFA-164DCC486953}" dt="2024-07-09T14:49:56.052" v="1026" actId="26606"/>
          <ac:spMkLst>
            <pc:docMk/>
            <pc:sldMk cId="3491457439" sldId="363"/>
            <ac:spMk id="8" creationId="{907EF6B7-1338-4443-8C46-6A318D952DFD}"/>
          </ac:spMkLst>
        </pc:spChg>
        <pc:spChg chg="add del">
          <ac:chgData name="tanaboon tongbuasirilai" userId="3a6fbbe2-a5cd-4f36-96f1-1e3cf3325333" providerId="ADAL" clId="{B6B02774-9053-42CF-9EFA-164DCC486953}" dt="2024-07-09T14:49:56.052" v="1026" actId="26606"/>
          <ac:spMkLst>
            <pc:docMk/>
            <pc:sldMk cId="3491457439" sldId="363"/>
            <ac:spMk id="10" creationId="{DAAE4CDD-124C-4DCF-9584-B6033B545DD5}"/>
          </ac:spMkLst>
        </pc:spChg>
        <pc:spChg chg="add del">
          <ac:chgData name="tanaboon tongbuasirilai" userId="3a6fbbe2-a5cd-4f36-96f1-1e3cf3325333" providerId="ADAL" clId="{B6B02774-9053-42CF-9EFA-164DCC486953}" dt="2024-07-09T14:49:56.052" v="1026" actId="26606"/>
          <ac:spMkLst>
            <pc:docMk/>
            <pc:sldMk cId="3491457439" sldId="363"/>
            <ac:spMk id="12" creationId="{081E4A58-353D-44AE-B2FC-2A74E2E400F7}"/>
          </ac:spMkLst>
        </pc:spChg>
        <pc:spChg chg="add">
          <ac:chgData name="tanaboon tongbuasirilai" userId="3a6fbbe2-a5cd-4f36-96f1-1e3cf3325333" providerId="ADAL" clId="{B6B02774-9053-42CF-9EFA-164DCC486953}" dt="2024-07-09T14:49:56.052" v="1026" actId="26606"/>
          <ac:spMkLst>
            <pc:docMk/>
            <pc:sldMk cId="3491457439" sldId="363"/>
            <ac:spMk id="18" creationId="{E51BA4DF-2BD4-4EC2-B1DB-B27C8AC71864}"/>
          </ac:spMkLst>
        </pc:spChg>
        <pc:picChg chg="add">
          <ac:chgData name="tanaboon tongbuasirilai" userId="3a6fbbe2-a5cd-4f36-96f1-1e3cf3325333" providerId="ADAL" clId="{B6B02774-9053-42CF-9EFA-164DCC486953}" dt="2024-07-09T14:49:56.052" v="1026" actId="26606"/>
          <ac:picMkLst>
            <pc:docMk/>
            <pc:sldMk cId="3491457439" sldId="363"/>
            <ac:picMk id="14" creationId="{DD5B9509-19FF-DE8A-4396-E1B500A6D473}"/>
          </ac:picMkLst>
        </pc:picChg>
      </pc:sldChg>
      <pc:sldChg chg="addSp delSp modSp new mod setBg">
        <pc:chgData name="tanaboon tongbuasirilai" userId="3a6fbbe2-a5cd-4f36-96f1-1e3cf3325333" providerId="ADAL" clId="{B6B02774-9053-42CF-9EFA-164DCC486953}" dt="2024-07-16T10:30:12.317" v="2559" actId="27614"/>
        <pc:sldMkLst>
          <pc:docMk/>
          <pc:sldMk cId="2840547253" sldId="364"/>
        </pc:sldMkLst>
        <pc:spChg chg="mod">
          <ac:chgData name="tanaboon tongbuasirilai" userId="3a6fbbe2-a5cd-4f36-96f1-1e3cf3325333" providerId="ADAL" clId="{B6B02774-9053-42CF-9EFA-164DCC486953}" dt="2024-07-16T10:28:48.014" v="2558" actId="26606"/>
          <ac:spMkLst>
            <pc:docMk/>
            <pc:sldMk cId="2840547253" sldId="364"/>
            <ac:spMk id="2" creationId="{70F4E834-46B9-ACC6-FF74-5A00E5E41385}"/>
          </ac:spMkLst>
        </pc:spChg>
        <pc:spChg chg="del">
          <ac:chgData name="tanaboon tongbuasirilai" userId="3a6fbbe2-a5cd-4f36-96f1-1e3cf3325333" providerId="ADAL" clId="{B6B02774-9053-42CF-9EFA-164DCC486953}" dt="2024-07-16T10:28:48.014" v="2558" actId="26606"/>
          <ac:spMkLst>
            <pc:docMk/>
            <pc:sldMk cId="2840547253" sldId="364"/>
            <ac:spMk id="3" creationId="{D2E63635-85DF-D05E-3C2B-F9FBFE6993BC}"/>
          </ac:spMkLst>
        </pc:spChg>
        <pc:spChg chg="add">
          <ac:chgData name="tanaboon tongbuasirilai" userId="3a6fbbe2-a5cd-4f36-96f1-1e3cf3325333" providerId="ADAL" clId="{B6B02774-9053-42CF-9EFA-164DCC486953}" dt="2024-07-16T10:28:48.014" v="2558" actId="26606"/>
          <ac:spMkLst>
            <pc:docMk/>
            <pc:sldMk cId="2840547253" sldId="364"/>
            <ac:spMk id="10" creationId="{A8384FB5-9ADC-4DDC-881B-597D56F5B15D}"/>
          </ac:spMkLst>
        </pc:spChg>
        <pc:spChg chg="add">
          <ac:chgData name="tanaboon tongbuasirilai" userId="3a6fbbe2-a5cd-4f36-96f1-1e3cf3325333" providerId="ADAL" clId="{B6B02774-9053-42CF-9EFA-164DCC486953}" dt="2024-07-16T10:28:48.014" v="2558" actId="26606"/>
          <ac:spMkLst>
            <pc:docMk/>
            <pc:sldMk cId="2840547253" sldId="364"/>
            <ac:spMk id="12" creationId="{1199E1B1-A8C0-4FE8-A5A8-1CB41D69F857}"/>
          </ac:spMkLst>
        </pc:spChg>
        <pc:spChg chg="add">
          <ac:chgData name="tanaboon tongbuasirilai" userId="3a6fbbe2-a5cd-4f36-96f1-1e3cf3325333" providerId="ADAL" clId="{B6B02774-9053-42CF-9EFA-164DCC486953}" dt="2024-07-16T10:28:48.014" v="2558" actId="26606"/>
          <ac:spMkLst>
            <pc:docMk/>
            <pc:sldMk cId="2840547253" sldId="364"/>
            <ac:spMk id="14" creationId="{84A8DE83-DE75-4B41-9DB4-A7EC0B0DEC0B}"/>
          </ac:spMkLst>
        </pc:spChg>
        <pc:spChg chg="add">
          <ac:chgData name="tanaboon tongbuasirilai" userId="3a6fbbe2-a5cd-4f36-96f1-1e3cf3325333" providerId="ADAL" clId="{B6B02774-9053-42CF-9EFA-164DCC486953}" dt="2024-07-16T10:28:48.014" v="2558" actId="26606"/>
          <ac:spMkLst>
            <pc:docMk/>
            <pc:sldMk cId="2840547253" sldId="364"/>
            <ac:spMk id="16" creationId="{A7009A0A-BEF5-4EAC-AF15-E4F9F002E239}"/>
          </ac:spMkLst>
        </pc:spChg>
        <pc:picChg chg="add mod">
          <ac:chgData name="tanaboon tongbuasirilai" userId="3a6fbbe2-a5cd-4f36-96f1-1e3cf3325333" providerId="ADAL" clId="{B6B02774-9053-42CF-9EFA-164DCC486953}" dt="2024-07-16T10:30:12.317" v="2559" actId="27614"/>
          <ac:picMkLst>
            <pc:docMk/>
            <pc:sldMk cId="2840547253" sldId="364"/>
            <ac:picMk id="5" creationId="{8E3B6B71-5358-F914-C562-FB6FEB4B09A7}"/>
          </ac:picMkLst>
        </pc:picChg>
      </pc:sldChg>
      <pc:sldChg chg="addSp delSp modSp new mod setBg modNotesTx">
        <pc:chgData name="tanaboon tongbuasirilai" userId="3a6fbbe2-a5cd-4f36-96f1-1e3cf3325333" providerId="ADAL" clId="{B6B02774-9053-42CF-9EFA-164DCC486953}" dt="2024-07-16T10:27:46.641" v="2546" actId="1582"/>
        <pc:sldMkLst>
          <pc:docMk/>
          <pc:sldMk cId="4198632895" sldId="365"/>
        </pc:sldMkLst>
        <pc:spChg chg="mod">
          <ac:chgData name="tanaboon tongbuasirilai" userId="3a6fbbe2-a5cd-4f36-96f1-1e3cf3325333" providerId="ADAL" clId="{B6B02774-9053-42CF-9EFA-164DCC486953}" dt="2024-07-16T10:22:34.209" v="2403" actId="20577"/>
          <ac:spMkLst>
            <pc:docMk/>
            <pc:sldMk cId="4198632895" sldId="365"/>
            <ac:spMk id="2" creationId="{CD62D493-EB16-A1F2-31E1-2ADBDB642E74}"/>
          </ac:spMkLst>
        </pc:spChg>
        <pc:spChg chg="del">
          <ac:chgData name="tanaboon tongbuasirilai" userId="3a6fbbe2-a5cd-4f36-96f1-1e3cf3325333" providerId="ADAL" clId="{B6B02774-9053-42CF-9EFA-164DCC486953}" dt="2024-07-16T10:21:39.524" v="2388" actId="478"/>
          <ac:spMkLst>
            <pc:docMk/>
            <pc:sldMk cId="4198632895" sldId="365"/>
            <ac:spMk id="3" creationId="{8DE5AB2D-8452-0A9F-9E9E-A9E9AC1DB229}"/>
          </ac:spMkLst>
        </pc:spChg>
        <pc:spChg chg="add mod">
          <ac:chgData name="tanaboon tongbuasirilai" userId="3a6fbbe2-a5cd-4f36-96f1-1e3cf3325333" providerId="ADAL" clId="{B6B02774-9053-42CF-9EFA-164DCC486953}" dt="2024-07-16T10:25:14.816" v="2507" actId="13822"/>
          <ac:spMkLst>
            <pc:docMk/>
            <pc:sldMk cId="4198632895" sldId="365"/>
            <ac:spMk id="8" creationId="{F78FDA0B-D03A-4D24-7342-5ABE76532531}"/>
          </ac:spMkLst>
        </pc:spChg>
        <pc:spChg chg="add mod">
          <ac:chgData name="tanaboon tongbuasirilai" userId="3a6fbbe2-a5cd-4f36-96f1-1e3cf3325333" providerId="ADAL" clId="{B6B02774-9053-42CF-9EFA-164DCC486953}" dt="2024-07-16T10:27:07.102" v="2513" actId="13822"/>
          <ac:spMkLst>
            <pc:docMk/>
            <pc:sldMk cId="4198632895" sldId="365"/>
            <ac:spMk id="9" creationId="{E053B340-1811-BEAA-53B1-6348EBD43C7D}"/>
          </ac:spMkLst>
        </pc:spChg>
        <pc:spChg chg="add">
          <ac:chgData name="tanaboon tongbuasirilai" userId="3a6fbbe2-a5cd-4f36-96f1-1e3cf3325333" providerId="ADAL" clId="{B6B02774-9053-42CF-9EFA-164DCC486953}" dt="2024-07-16T10:21:42.090" v="2389" actId="26606"/>
          <ac:spMkLst>
            <pc:docMk/>
            <pc:sldMk cId="4198632895" sldId="365"/>
            <ac:spMk id="12" creationId="{C4879EFC-8E62-4E00-973C-C45EE9EC676D}"/>
          </ac:spMkLst>
        </pc:spChg>
        <pc:spChg chg="add">
          <ac:chgData name="tanaboon tongbuasirilai" userId="3a6fbbe2-a5cd-4f36-96f1-1e3cf3325333" providerId="ADAL" clId="{B6B02774-9053-42CF-9EFA-164DCC486953}" dt="2024-07-16T10:21:42.090" v="2389" actId="26606"/>
          <ac:spMkLst>
            <pc:docMk/>
            <pc:sldMk cId="4198632895" sldId="365"/>
            <ac:spMk id="14" creationId="{D6A9C53F-5F90-40A5-8C85-5412D39C8C68}"/>
          </ac:spMkLst>
        </pc:spChg>
        <pc:spChg chg="add mod">
          <ac:chgData name="tanaboon tongbuasirilai" userId="3a6fbbe2-a5cd-4f36-96f1-1e3cf3325333" providerId="ADAL" clId="{B6B02774-9053-42CF-9EFA-164DCC486953}" dt="2024-07-16T10:27:34.575" v="2545" actId="1076"/>
          <ac:spMkLst>
            <pc:docMk/>
            <pc:sldMk cId="4198632895" sldId="365"/>
            <ac:spMk id="21" creationId="{55CF466A-87B4-A40C-97C6-B66311FC4E54}"/>
          </ac:spMkLst>
        </pc:spChg>
        <pc:spChg chg="add mod">
          <ac:chgData name="tanaboon tongbuasirilai" userId="3a6fbbe2-a5cd-4f36-96f1-1e3cf3325333" providerId="ADAL" clId="{B6B02774-9053-42CF-9EFA-164DCC486953}" dt="2024-07-16T10:27:32.641" v="2544" actId="1076"/>
          <ac:spMkLst>
            <pc:docMk/>
            <pc:sldMk cId="4198632895" sldId="365"/>
            <ac:spMk id="22" creationId="{70A9C0A0-5DED-9C3C-F2C9-9EED5CFE726C}"/>
          </ac:spMkLst>
        </pc:spChg>
        <pc:picChg chg="add mod">
          <ac:chgData name="tanaboon tongbuasirilai" userId="3a6fbbe2-a5cd-4f36-96f1-1e3cf3325333" providerId="ADAL" clId="{B6B02774-9053-42CF-9EFA-164DCC486953}" dt="2024-07-16T10:24:08.408" v="2454" actId="1076"/>
          <ac:picMkLst>
            <pc:docMk/>
            <pc:sldMk cId="4198632895" sldId="365"/>
            <ac:picMk id="5" creationId="{D8B8649C-2C85-FEEA-AB8B-DA85BCAED7D4}"/>
          </ac:picMkLst>
        </pc:picChg>
        <pc:picChg chg="add mod">
          <ac:chgData name="tanaboon tongbuasirilai" userId="3a6fbbe2-a5cd-4f36-96f1-1e3cf3325333" providerId="ADAL" clId="{B6B02774-9053-42CF-9EFA-164DCC486953}" dt="2024-07-16T10:24:09.942" v="2455" actId="1076"/>
          <ac:picMkLst>
            <pc:docMk/>
            <pc:sldMk cId="4198632895" sldId="365"/>
            <ac:picMk id="7" creationId="{4F3D2B08-0FAB-540D-867D-BB209D3EB1D0}"/>
          </ac:picMkLst>
        </pc:picChg>
        <pc:cxnChg chg="add mod">
          <ac:chgData name="tanaboon tongbuasirilai" userId="3a6fbbe2-a5cd-4f36-96f1-1e3cf3325333" providerId="ADAL" clId="{B6B02774-9053-42CF-9EFA-164DCC486953}" dt="2024-07-16T10:25:20.797" v="2508" actId="1582"/>
          <ac:cxnSpMkLst>
            <pc:docMk/>
            <pc:sldMk cId="4198632895" sldId="365"/>
            <ac:cxnSpMk id="11" creationId="{128E5D81-F1C5-7C19-2F7D-7CDF236A3E6A}"/>
          </ac:cxnSpMkLst>
        </pc:cxnChg>
        <pc:cxnChg chg="add mod">
          <ac:chgData name="tanaboon tongbuasirilai" userId="3a6fbbe2-a5cd-4f36-96f1-1e3cf3325333" providerId="ADAL" clId="{B6B02774-9053-42CF-9EFA-164DCC486953}" dt="2024-07-16T10:25:20.797" v="2508" actId="1582"/>
          <ac:cxnSpMkLst>
            <pc:docMk/>
            <pc:sldMk cId="4198632895" sldId="365"/>
            <ac:cxnSpMk id="15" creationId="{A126DCD7-4C21-782E-B58D-9D785C8E63B3}"/>
          </ac:cxnSpMkLst>
        </pc:cxnChg>
        <pc:cxnChg chg="add mod">
          <ac:chgData name="tanaboon tongbuasirilai" userId="3a6fbbe2-a5cd-4f36-96f1-1e3cf3325333" providerId="ADAL" clId="{B6B02774-9053-42CF-9EFA-164DCC486953}" dt="2024-07-16T10:27:46.641" v="2546" actId="1582"/>
          <ac:cxnSpMkLst>
            <pc:docMk/>
            <pc:sldMk cId="4198632895" sldId="365"/>
            <ac:cxnSpMk id="17" creationId="{C316EFD7-6CC1-C581-CFFD-E56B805BDEAD}"/>
          </ac:cxnSpMkLst>
        </pc:cxnChg>
        <pc:cxnChg chg="add mod">
          <ac:chgData name="tanaboon tongbuasirilai" userId="3a6fbbe2-a5cd-4f36-96f1-1e3cf3325333" providerId="ADAL" clId="{B6B02774-9053-42CF-9EFA-164DCC486953}" dt="2024-07-16T10:27:46.641" v="2546" actId="1582"/>
          <ac:cxnSpMkLst>
            <pc:docMk/>
            <pc:sldMk cId="4198632895" sldId="365"/>
            <ac:cxnSpMk id="20" creationId="{5CCB0910-2DD4-5760-D982-C31B25EF22EB}"/>
          </ac:cxnSpMkLst>
        </pc:cxnChg>
      </pc:sldChg>
      <pc:sldChg chg="addSp modSp new mod setBg">
        <pc:chgData name="tanaboon tongbuasirilai" userId="3a6fbbe2-a5cd-4f36-96f1-1e3cf3325333" providerId="ADAL" clId="{B6B02774-9053-42CF-9EFA-164DCC486953}" dt="2024-07-16T10:22:29.540" v="2400" actId="20577"/>
        <pc:sldMkLst>
          <pc:docMk/>
          <pc:sldMk cId="2436708153" sldId="366"/>
        </pc:sldMkLst>
        <pc:spChg chg="mod">
          <ac:chgData name="tanaboon tongbuasirilai" userId="3a6fbbe2-a5cd-4f36-96f1-1e3cf3325333" providerId="ADAL" clId="{B6B02774-9053-42CF-9EFA-164DCC486953}" dt="2024-07-16T10:22:29.540" v="2400" actId="20577"/>
          <ac:spMkLst>
            <pc:docMk/>
            <pc:sldMk cId="2436708153" sldId="366"/>
            <ac:spMk id="2" creationId="{76C7862E-EC92-66B4-72D0-20EE807951F3}"/>
          </ac:spMkLst>
        </pc:spChg>
        <pc:spChg chg="mod ord">
          <ac:chgData name="tanaboon tongbuasirilai" userId="3a6fbbe2-a5cd-4f36-96f1-1e3cf3325333" providerId="ADAL" clId="{B6B02774-9053-42CF-9EFA-164DCC486953}" dt="2024-07-16T09:57:35.203" v="2363" actId="20577"/>
          <ac:spMkLst>
            <pc:docMk/>
            <pc:sldMk cId="2436708153" sldId="366"/>
            <ac:spMk id="3" creationId="{258235F8-C0ED-8FBC-BDBE-38AEAD359629}"/>
          </ac:spMkLst>
        </pc:spChg>
        <pc:spChg chg="add">
          <ac:chgData name="tanaboon tongbuasirilai" userId="3a6fbbe2-a5cd-4f36-96f1-1e3cf3325333" providerId="ADAL" clId="{B6B02774-9053-42CF-9EFA-164DCC486953}" dt="2024-07-16T09:36:58.378" v="2258" actId="26606"/>
          <ac:spMkLst>
            <pc:docMk/>
            <pc:sldMk cId="2436708153" sldId="366"/>
            <ac:spMk id="1031" creationId="{B95B9BA8-1D69-4796-85F5-B6D0BD52354B}"/>
          </ac:spMkLst>
        </pc:spChg>
        <pc:picChg chg="add mod">
          <ac:chgData name="tanaboon tongbuasirilai" userId="3a6fbbe2-a5cd-4f36-96f1-1e3cf3325333" providerId="ADAL" clId="{B6B02774-9053-42CF-9EFA-164DCC486953}" dt="2024-07-16T09:38:12.041" v="2266" actId="14100"/>
          <ac:picMkLst>
            <pc:docMk/>
            <pc:sldMk cId="2436708153" sldId="366"/>
            <ac:picMk id="5" creationId="{49A5239D-6446-CAB6-4F29-6496DD99DB97}"/>
          </ac:picMkLst>
        </pc:picChg>
        <pc:picChg chg="add mod">
          <ac:chgData name="tanaboon tongbuasirilai" userId="3a6fbbe2-a5cd-4f36-96f1-1e3cf3325333" providerId="ADAL" clId="{B6B02774-9053-42CF-9EFA-164DCC486953}" dt="2024-07-16T09:38:19.644" v="2270" actId="1076"/>
          <ac:picMkLst>
            <pc:docMk/>
            <pc:sldMk cId="2436708153" sldId="366"/>
            <ac:picMk id="7" creationId="{12AA2C8D-D27F-457A-019E-A755E952B65E}"/>
          </ac:picMkLst>
        </pc:picChg>
        <pc:picChg chg="add mod">
          <ac:chgData name="tanaboon tongbuasirilai" userId="3a6fbbe2-a5cd-4f36-96f1-1e3cf3325333" providerId="ADAL" clId="{B6B02774-9053-42CF-9EFA-164DCC486953}" dt="2024-07-16T09:38:08.343" v="2264" actId="14100"/>
          <ac:picMkLst>
            <pc:docMk/>
            <pc:sldMk cId="2436708153" sldId="366"/>
            <ac:picMk id="1026" creationId="{EF6F1E04-0FDA-9976-B1D8-4B89942B40A2}"/>
          </ac:picMkLst>
        </pc:picChg>
      </pc:sldChg>
      <pc:sldChg chg="addSp delSp modSp new mod ord setBg">
        <pc:chgData name="tanaboon tongbuasirilai" userId="3a6fbbe2-a5cd-4f36-96f1-1e3cf3325333" providerId="ADAL" clId="{B6B02774-9053-42CF-9EFA-164DCC486953}" dt="2024-07-16T10:22:17.658" v="2393" actId="20577"/>
        <pc:sldMkLst>
          <pc:docMk/>
          <pc:sldMk cId="359716039" sldId="367"/>
        </pc:sldMkLst>
        <pc:spChg chg="del">
          <ac:chgData name="tanaboon tongbuasirilai" userId="3a6fbbe2-a5cd-4f36-96f1-1e3cf3325333" providerId="ADAL" clId="{B6B02774-9053-42CF-9EFA-164DCC486953}" dt="2024-07-11T10:20:41.532" v="1792" actId="26606"/>
          <ac:spMkLst>
            <pc:docMk/>
            <pc:sldMk cId="359716039" sldId="367"/>
            <ac:spMk id="2" creationId="{6246A627-471B-09B2-A546-8D14D0612B6E}"/>
          </ac:spMkLst>
        </pc:spChg>
        <pc:spChg chg="del">
          <ac:chgData name="tanaboon tongbuasirilai" userId="3a6fbbe2-a5cd-4f36-96f1-1e3cf3325333" providerId="ADAL" clId="{B6B02774-9053-42CF-9EFA-164DCC486953}" dt="2024-07-11T10:20:41.532" v="1792" actId="26606"/>
          <ac:spMkLst>
            <pc:docMk/>
            <pc:sldMk cId="359716039" sldId="367"/>
            <ac:spMk id="3" creationId="{774B9963-27FB-32AA-D5C5-07DE249EBCA5}"/>
          </ac:spMkLst>
        </pc:spChg>
        <pc:spChg chg="add del">
          <ac:chgData name="tanaboon tongbuasirilai" userId="3a6fbbe2-a5cd-4f36-96f1-1e3cf3325333" providerId="ADAL" clId="{B6B02774-9053-42CF-9EFA-164DCC486953}" dt="2024-07-11T10:21:05.824" v="1806" actId="26606"/>
          <ac:spMkLst>
            <pc:docMk/>
            <pc:sldMk cId="359716039" sldId="367"/>
            <ac:spMk id="7" creationId="{32BC26D8-82FB-445E-AA49-62A77D7C1EE0}"/>
          </ac:spMkLst>
        </pc:spChg>
        <pc:spChg chg="add del">
          <ac:chgData name="tanaboon tongbuasirilai" userId="3a6fbbe2-a5cd-4f36-96f1-1e3cf3325333" providerId="ADAL" clId="{B6B02774-9053-42CF-9EFA-164DCC486953}" dt="2024-07-11T10:21:05.824" v="1806" actId="26606"/>
          <ac:spMkLst>
            <pc:docMk/>
            <pc:sldMk cId="359716039" sldId="367"/>
            <ac:spMk id="8" creationId="{CB44330D-EA18-4254-AA95-EB49948539B8}"/>
          </ac:spMkLst>
        </pc:spChg>
        <pc:spChg chg="add del">
          <ac:chgData name="tanaboon tongbuasirilai" userId="3a6fbbe2-a5cd-4f36-96f1-1e3cf3325333" providerId="ADAL" clId="{B6B02774-9053-42CF-9EFA-164DCC486953}" dt="2024-07-11T10:21:01.368" v="1800" actId="26606"/>
          <ac:spMkLst>
            <pc:docMk/>
            <pc:sldMk cId="359716039" sldId="367"/>
            <ac:spMk id="9" creationId="{0A076E42-132D-E161-057C-8154D3707C51}"/>
          </ac:spMkLst>
        </pc:spChg>
        <pc:spChg chg="add del">
          <ac:chgData name="tanaboon tongbuasirilai" userId="3a6fbbe2-a5cd-4f36-96f1-1e3cf3325333" providerId="ADAL" clId="{B6B02774-9053-42CF-9EFA-164DCC486953}" dt="2024-07-11T10:20:58.644" v="1798" actId="26606"/>
          <ac:spMkLst>
            <pc:docMk/>
            <pc:sldMk cId="359716039" sldId="367"/>
            <ac:spMk id="10" creationId="{2D2B266D-3625-4584-A5C3-7D3F672CFF30}"/>
          </ac:spMkLst>
        </pc:spChg>
        <pc:spChg chg="add del">
          <ac:chgData name="tanaboon tongbuasirilai" userId="3a6fbbe2-a5cd-4f36-96f1-1e3cf3325333" providerId="ADAL" clId="{B6B02774-9053-42CF-9EFA-164DCC486953}" dt="2024-07-11T10:21:58.371" v="1816" actId="26606"/>
          <ac:spMkLst>
            <pc:docMk/>
            <pc:sldMk cId="359716039" sldId="367"/>
            <ac:spMk id="11" creationId="{2D2B266D-3625-4584-A5C3-7D3F672CFF30}"/>
          </ac:spMkLst>
        </pc:spChg>
        <pc:spChg chg="add del">
          <ac:chgData name="tanaboon tongbuasirilai" userId="3a6fbbe2-a5cd-4f36-96f1-1e3cf3325333" providerId="ADAL" clId="{B6B02774-9053-42CF-9EFA-164DCC486953}" dt="2024-07-11T10:20:58.644" v="1798" actId="26606"/>
          <ac:spMkLst>
            <pc:docMk/>
            <pc:sldMk cId="359716039" sldId="367"/>
            <ac:spMk id="12" creationId="{C463B99A-73EE-4FBB-B7C4-F9F9BCC25C65}"/>
          </ac:spMkLst>
        </pc:spChg>
        <pc:spChg chg="add del">
          <ac:chgData name="tanaboon tongbuasirilai" userId="3a6fbbe2-a5cd-4f36-96f1-1e3cf3325333" providerId="ADAL" clId="{B6B02774-9053-42CF-9EFA-164DCC486953}" dt="2024-07-11T10:21:58.371" v="1816" actId="26606"/>
          <ac:spMkLst>
            <pc:docMk/>
            <pc:sldMk cId="359716039" sldId="367"/>
            <ac:spMk id="13" creationId="{C463B99A-73EE-4FBB-B7C4-F9F9BCC25C65}"/>
          </ac:spMkLst>
        </pc:spChg>
        <pc:spChg chg="add del">
          <ac:chgData name="tanaboon tongbuasirilai" userId="3a6fbbe2-a5cd-4f36-96f1-1e3cf3325333" providerId="ADAL" clId="{B6B02774-9053-42CF-9EFA-164DCC486953}" dt="2024-07-11T10:20:58.644" v="1798" actId="26606"/>
          <ac:spMkLst>
            <pc:docMk/>
            <pc:sldMk cId="359716039" sldId="367"/>
            <ac:spMk id="14" creationId="{A5D2A5D1-BA0D-47D3-B051-DA7743C46E28}"/>
          </ac:spMkLst>
        </pc:spChg>
        <pc:spChg chg="add del">
          <ac:chgData name="tanaboon tongbuasirilai" userId="3a6fbbe2-a5cd-4f36-96f1-1e3cf3325333" providerId="ADAL" clId="{B6B02774-9053-42CF-9EFA-164DCC486953}" dt="2024-07-11T10:21:58.371" v="1816" actId="26606"/>
          <ac:spMkLst>
            <pc:docMk/>
            <pc:sldMk cId="359716039" sldId="367"/>
            <ac:spMk id="15" creationId="{A5D2A5D1-BA0D-47D3-B051-DA7743C46E28}"/>
          </ac:spMkLst>
        </pc:spChg>
        <pc:spChg chg="add del">
          <ac:chgData name="tanaboon tongbuasirilai" userId="3a6fbbe2-a5cd-4f36-96f1-1e3cf3325333" providerId="ADAL" clId="{B6B02774-9053-42CF-9EFA-164DCC486953}" dt="2024-07-11T10:21:01.368" v="1800" actId="26606"/>
          <ac:spMkLst>
            <pc:docMk/>
            <pc:sldMk cId="359716039" sldId="367"/>
            <ac:spMk id="16" creationId="{32AEEBC8-9D30-42EF-95F2-386C2653FBF0}"/>
          </ac:spMkLst>
        </pc:spChg>
        <pc:spChg chg="add del">
          <ac:chgData name="tanaboon tongbuasirilai" userId="3a6fbbe2-a5cd-4f36-96f1-1e3cf3325333" providerId="ADAL" clId="{B6B02774-9053-42CF-9EFA-164DCC486953}" dt="2024-07-11T10:21:01.368" v="1800" actId="26606"/>
          <ac:spMkLst>
            <pc:docMk/>
            <pc:sldMk cId="359716039" sldId="367"/>
            <ac:spMk id="17" creationId="{2E92FA66-67D7-4CB4-94D3-E643A9AD4757}"/>
          </ac:spMkLst>
        </pc:spChg>
        <pc:spChg chg="add del mod">
          <ac:chgData name="tanaboon tongbuasirilai" userId="3a6fbbe2-a5cd-4f36-96f1-1e3cf3325333" providerId="ADAL" clId="{B6B02774-9053-42CF-9EFA-164DCC486953}" dt="2024-07-11T10:21:58.371" v="1816" actId="26606"/>
          <ac:spMkLst>
            <pc:docMk/>
            <pc:sldMk cId="359716039" sldId="367"/>
            <ac:spMk id="18" creationId="{8DCB2101-B3FF-FE16-170E-B944F8098EF9}"/>
          </ac:spMkLst>
        </pc:spChg>
        <pc:spChg chg="add del">
          <ac:chgData name="tanaboon tongbuasirilai" userId="3a6fbbe2-a5cd-4f36-96f1-1e3cf3325333" providerId="ADAL" clId="{B6B02774-9053-42CF-9EFA-164DCC486953}" dt="2024-07-11T10:21:03.434" v="1802" actId="26606"/>
          <ac:spMkLst>
            <pc:docMk/>
            <pc:sldMk cId="359716039" sldId="367"/>
            <ac:spMk id="19" creationId="{AB399A82-D206-5D40-6B9B-3662F6F2CCAF}"/>
          </ac:spMkLst>
        </pc:spChg>
        <pc:spChg chg="add mod">
          <ac:chgData name="tanaboon tongbuasirilai" userId="3a6fbbe2-a5cd-4f36-96f1-1e3cf3325333" providerId="ADAL" clId="{B6B02774-9053-42CF-9EFA-164DCC486953}" dt="2024-07-11T10:24:54.164" v="1935" actId="13822"/>
          <ac:spMkLst>
            <pc:docMk/>
            <pc:sldMk cId="359716039" sldId="367"/>
            <ac:spMk id="22" creationId="{F7A8FD38-73FF-D86C-C309-C86BAB779016}"/>
          </ac:spMkLst>
        </pc:spChg>
        <pc:spChg chg="add mod">
          <ac:chgData name="tanaboon tongbuasirilai" userId="3a6fbbe2-a5cd-4f36-96f1-1e3cf3325333" providerId="ADAL" clId="{B6B02774-9053-42CF-9EFA-164DCC486953}" dt="2024-07-11T10:24:56.670" v="1936" actId="13822"/>
          <ac:spMkLst>
            <pc:docMk/>
            <pc:sldMk cId="359716039" sldId="367"/>
            <ac:spMk id="23" creationId="{55D571CC-B8F1-0286-53F7-0795FA3D47A7}"/>
          </ac:spMkLst>
        </pc:spChg>
        <pc:spChg chg="add mod">
          <ac:chgData name="tanaboon tongbuasirilai" userId="3a6fbbe2-a5cd-4f36-96f1-1e3cf3325333" providerId="ADAL" clId="{B6B02774-9053-42CF-9EFA-164DCC486953}" dt="2024-07-11T10:24:58.791" v="1937" actId="13822"/>
          <ac:spMkLst>
            <pc:docMk/>
            <pc:sldMk cId="359716039" sldId="367"/>
            <ac:spMk id="24" creationId="{A12CCCE8-E829-B7EE-A1C5-E0D8A5DADBCE}"/>
          </ac:spMkLst>
        </pc:spChg>
        <pc:spChg chg="add del">
          <ac:chgData name="tanaboon tongbuasirilai" userId="3a6fbbe2-a5cd-4f36-96f1-1e3cf3325333" providerId="ADAL" clId="{B6B02774-9053-42CF-9EFA-164DCC486953}" dt="2024-07-11T10:21:52.307" v="1811" actId="26606"/>
          <ac:spMkLst>
            <pc:docMk/>
            <pc:sldMk cId="359716039" sldId="367"/>
            <ac:spMk id="26" creationId="{DA2E7C1E-2B5A-4BBA-AE51-1CD8C19309D7}"/>
          </ac:spMkLst>
        </pc:spChg>
        <pc:spChg chg="add del">
          <ac:chgData name="tanaboon tongbuasirilai" userId="3a6fbbe2-a5cd-4f36-96f1-1e3cf3325333" providerId="ADAL" clId="{B6B02774-9053-42CF-9EFA-164DCC486953}" dt="2024-07-11T10:21:52.307" v="1811" actId="26606"/>
          <ac:spMkLst>
            <pc:docMk/>
            <pc:sldMk cId="359716039" sldId="367"/>
            <ac:spMk id="28" creationId="{43DF76B1-5174-4FAF-9D19-FFEE98426836}"/>
          </ac:spMkLst>
        </pc:spChg>
        <pc:spChg chg="add del">
          <ac:chgData name="tanaboon tongbuasirilai" userId="3a6fbbe2-a5cd-4f36-96f1-1e3cf3325333" providerId="ADAL" clId="{B6B02774-9053-42CF-9EFA-164DCC486953}" dt="2024-07-11T10:21:55.561" v="1813" actId="26606"/>
          <ac:spMkLst>
            <pc:docMk/>
            <pc:sldMk cId="359716039" sldId="367"/>
            <ac:spMk id="30" creationId="{0E91F5CA-B392-444C-88E3-BF5BAAEBDEB0}"/>
          </ac:spMkLst>
        </pc:spChg>
        <pc:spChg chg="add del">
          <ac:chgData name="tanaboon tongbuasirilai" userId="3a6fbbe2-a5cd-4f36-96f1-1e3cf3325333" providerId="ADAL" clId="{B6B02774-9053-42CF-9EFA-164DCC486953}" dt="2024-07-11T10:21:55.561" v="1813" actId="26606"/>
          <ac:spMkLst>
            <pc:docMk/>
            <pc:sldMk cId="359716039" sldId="367"/>
            <ac:spMk id="31" creationId="{DFCA2118-59A2-4310-A4B2-F2CBA821E842}"/>
          </ac:spMkLst>
        </pc:spChg>
        <pc:spChg chg="add del">
          <ac:chgData name="tanaboon tongbuasirilai" userId="3a6fbbe2-a5cd-4f36-96f1-1e3cf3325333" providerId="ADAL" clId="{B6B02774-9053-42CF-9EFA-164DCC486953}" dt="2024-07-11T10:21:58.361" v="1815" actId="26606"/>
          <ac:spMkLst>
            <pc:docMk/>
            <pc:sldMk cId="359716039" sldId="367"/>
            <ac:spMk id="32" creationId="{FE43805F-24A6-46A4-B19B-54F28347355C}"/>
          </ac:spMkLst>
        </pc:spChg>
        <pc:spChg chg="add del">
          <ac:chgData name="tanaboon tongbuasirilai" userId="3a6fbbe2-a5cd-4f36-96f1-1e3cf3325333" providerId="ADAL" clId="{B6B02774-9053-42CF-9EFA-164DCC486953}" dt="2024-07-11T10:21:58.361" v="1815" actId="26606"/>
          <ac:spMkLst>
            <pc:docMk/>
            <pc:sldMk cId="359716039" sldId="367"/>
            <ac:spMk id="33" creationId="{700E0F77-E936-4985-B7B1-B9823486AC33}"/>
          </ac:spMkLst>
        </pc:spChg>
        <pc:spChg chg="add del">
          <ac:chgData name="tanaboon tongbuasirilai" userId="3a6fbbe2-a5cd-4f36-96f1-1e3cf3325333" providerId="ADAL" clId="{B6B02774-9053-42CF-9EFA-164DCC486953}" dt="2024-07-11T10:21:58.361" v="1815" actId="26606"/>
          <ac:spMkLst>
            <pc:docMk/>
            <pc:sldMk cId="359716039" sldId="367"/>
            <ac:spMk id="34" creationId="{95C8260E-968F-44E8-A823-ABB431311926}"/>
          </ac:spMkLst>
        </pc:spChg>
        <pc:spChg chg="add del">
          <ac:chgData name="tanaboon tongbuasirilai" userId="3a6fbbe2-a5cd-4f36-96f1-1e3cf3325333" providerId="ADAL" clId="{B6B02774-9053-42CF-9EFA-164DCC486953}" dt="2024-07-11T10:21:58.361" v="1815" actId="26606"/>
          <ac:spMkLst>
            <pc:docMk/>
            <pc:sldMk cId="359716039" sldId="367"/>
            <ac:spMk id="35" creationId="{2C1BBA94-3F40-40AA-8BB9-E69E25E537C1}"/>
          </ac:spMkLst>
        </pc:spChg>
        <pc:spChg chg="add del">
          <ac:chgData name="tanaboon tongbuasirilai" userId="3a6fbbe2-a5cd-4f36-96f1-1e3cf3325333" providerId="ADAL" clId="{B6B02774-9053-42CF-9EFA-164DCC486953}" dt="2024-07-11T10:21:58.361" v="1815" actId="26606"/>
          <ac:spMkLst>
            <pc:docMk/>
            <pc:sldMk cId="359716039" sldId="367"/>
            <ac:spMk id="36" creationId="{8DCB2101-B3FF-FE16-170E-B944F8098EF9}"/>
          </ac:spMkLst>
        </pc:spChg>
        <pc:spChg chg="add">
          <ac:chgData name="tanaboon tongbuasirilai" userId="3a6fbbe2-a5cd-4f36-96f1-1e3cf3325333" providerId="ADAL" clId="{B6B02774-9053-42CF-9EFA-164DCC486953}" dt="2024-07-11T10:21:58.371" v="1816" actId="26606"/>
          <ac:spMkLst>
            <pc:docMk/>
            <pc:sldMk cId="359716039" sldId="367"/>
            <ac:spMk id="38" creationId="{1A95671B-3CC6-4792-9114-B74FAEA224E6}"/>
          </ac:spMkLst>
        </pc:spChg>
        <pc:spChg chg="add mod">
          <ac:chgData name="tanaboon tongbuasirilai" userId="3a6fbbe2-a5cd-4f36-96f1-1e3cf3325333" providerId="ADAL" clId="{B6B02774-9053-42CF-9EFA-164DCC486953}" dt="2024-07-16T10:22:17.658" v="2393" actId="20577"/>
          <ac:spMkLst>
            <pc:docMk/>
            <pc:sldMk cId="359716039" sldId="367"/>
            <ac:spMk id="39" creationId="{8DCB2101-B3FF-FE16-170E-B944F8098EF9}"/>
          </ac:spMkLst>
        </pc:spChg>
        <pc:picChg chg="add del mod">
          <ac:chgData name="tanaboon tongbuasirilai" userId="3a6fbbe2-a5cd-4f36-96f1-1e3cf3325333" providerId="ADAL" clId="{B6B02774-9053-42CF-9EFA-164DCC486953}" dt="2024-07-11T10:21:45.414" v="1808" actId="478"/>
          <ac:picMkLst>
            <pc:docMk/>
            <pc:sldMk cId="359716039" sldId="367"/>
            <ac:picMk id="5" creationId="{3A8C498D-D7A5-7938-8177-6A9CDC06FFDE}"/>
          </ac:picMkLst>
        </pc:picChg>
        <pc:picChg chg="add mod">
          <ac:chgData name="tanaboon tongbuasirilai" userId="3a6fbbe2-a5cd-4f36-96f1-1e3cf3325333" providerId="ADAL" clId="{B6B02774-9053-42CF-9EFA-164DCC486953}" dt="2024-07-11T10:22:10.804" v="1820" actId="1076"/>
          <ac:picMkLst>
            <pc:docMk/>
            <pc:sldMk cId="359716039" sldId="367"/>
            <ac:picMk id="21" creationId="{18483A6E-6EDD-DD62-8115-7492878DD281}"/>
          </ac:picMkLst>
        </pc:picChg>
        <pc:cxnChg chg="add mod">
          <ac:chgData name="tanaboon tongbuasirilai" userId="3a6fbbe2-a5cd-4f36-96f1-1e3cf3325333" providerId="ADAL" clId="{B6B02774-9053-42CF-9EFA-164DCC486953}" dt="2024-07-11T10:25:06.067" v="1938" actId="1582"/>
          <ac:cxnSpMkLst>
            <pc:docMk/>
            <pc:sldMk cId="359716039" sldId="367"/>
            <ac:cxnSpMk id="27" creationId="{E5ABB30E-68FC-232B-EAF2-10F7AF88FA9F}"/>
          </ac:cxnSpMkLst>
        </pc:cxnChg>
        <pc:cxnChg chg="add mod">
          <ac:chgData name="tanaboon tongbuasirilai" userId="3a6fbbe2-a5cd-4f36-96f1-1e3cf3325333" providerId="ADAL" clId="{B6B02774-9053-42CF-9EFA-164DCC486953}" dt="2024-07-11T10:25:06.067" v="1938" actId="1582"/>
          <ac:cxnSpMkLst>
            <pc:docMk/>
            <pc:sldMk cId="359716039" sldId="367"/>
            <ac:cxnSpMk id="37" creationId="{3993E3DF-F45A-D1BA-1CAC-B298B2374659}"/>
          </ac:cxnSpMkLst>
        </pc:cxnChg>
        <pc:cxnChg chg="add mod">
          <ac:chgData name="tanaboon tongbuasirilai" userId="3a6fbbe2-a5cd-4f36-96f1-1e3cf3325333" providerId="ADAL" clId="{B6B02774-9053-42CF-9EFA-164DCC486953}" dt="2024-07-11T10:25:06.067" v="1938" actId="1582"/>
          <ac:cxnSpMkLst>
            <pc:docMk/>
            <pc:sldMk cId="359716039" sldId="367"/>
            <ac:cxnSpMk id="41" creationId="{553D29CD-AFD9-A8B2-68B6-9D5732DF9EDA}"/>
          </ac:cxnSpMkLst>
        </pc:cxnChg>
      </pc:sldChg>
      <pc:sldChg chg="addSp delSp modSp new mod setBg">
        <pc:chgData name="tanaboon tongbuasirilai" userId="3a6fbbe2-a5cd-4f36-96f1-1e3cf3325333" providerId="ADAL" clId="{B6B02774-9053-42CF-9EFA-164DCC486953}" dt="2024-07-16T10:22:25.545" v="2397" actId="14100"/>
        <pc:sldMkLst>
          <pc:docMk/>
          <pc:sldMk cId="212681455" sldId="368"/>
        </pc:sldMkLst>
        <pc:spChg chg="mod">
          <ac:chgData name="tanaboon tongbuasirilai" userId="3a6fbbe2-a5cd-4f36-96f1-1e3cf3325333" providerId="ADAL" clId="{B6B02774-9053-42CF-9EFA-164DCC486953}" dt="2024-07-16T10:22:25.545" v="2397" actId="14100"/>
          <ac:spMkLst>
            <pc:docMk/>
            <pc:sldMk cId="212681455" sldId="368"/>
            <ac:spMk id="2" creationId="{2B5C5C8C-5215-A092-EA3D-2FFDD4E755D1}"/>
          </ac:spMkLst>
        </pc:spChg>
        <pc:spChg chg="del">
          <ac:chgData name="tanaboon tongbuasirilai" userId="3a6fbbe2-a5cd-4f36-96f1-1e3cf3325333" providerId="ADAL" clId="{B6B02774-9053-42CF-9EFA-164DCC486953}" dt="2024-07-16T08:21:14.584" v="1975" actId="478"/>
          <ac:spMkLst>
            <pc:docMk/>
            <pc:sldMk cId="212681455" sldId="368"/>
            <ac:spMk id="3" creationId="{159CEAE1-00B3-C826-689D-92059821EECC}"/>
          </ac:spMkLst>
        </pc:spChg>
        <pc:spChg chg="add mod">
          <ac:chgData name="tanaboon tongbuasirilai" userId="3a6fbbe2-a5cd-4f36-96f1-1e3cf3325333" providerId="ADAL" clId="{B6B02774-9053-42CF-9EFA-164DCC486953}" dt="2024-07-16T08:44:00.093" v="2175" actId="13822"/>
          <ac:spMkLst>
            <pc:docMk/>
            <pc:sldMk cId="212681455" sldId="368"/>
            <ac:spMk id="6" creationId="{DD878561-B28C-E6F8-0F0A-DAE31CB4B473}"/>
          </ac:spMkLst>
        </pc:spChg>
        <pc:spChg chg="add mod">
          <ac:chgData name="tanaboon tongbuasirilai" userId="3a6fbbe2-a5cd-4f36-96f1-1e3cf3325333" providerId="ADAL" clId="{B6B02774-9053-42CF-9EFA-164DCC486953}" dt="2024-07-16T08:44:52.624" v="2189" actId="1076"/>
          <ac:spMkLst>
            <pc:docMk/>
            <pc:sldMk cId="212681455" sldId="368"/>
            <ac:spMk id="7" creationId="{74B1B838-F2B3-B016-85F3-19D237831883}"/>
          </ac:spMkLst>
        </pc:spChg>
        <pc:spChg chg="add mod">
          <ac:chgData name="tanaboon tongbuasirilai" userId="3a6fbbe2-a5cd-4f36-96f1-1e3cf3325333" providerId="ADAL" clId="{B6B02774-9053-42CF-9EFA-164DCC486953}" dt="2024-07-16T08:44:03.193" v="2176" actId="13822"/>
          <ac:spMkLst>
            <pc:docMk/>
            <pc:sldMk cId="212681455" sldId="368"/>
            <ac:spMk id="8" creationId="{0112B1DA-615E-76D2-89C6-A4D678A8002D}"/>
          </ac:spMkLst>
        </pc:spChg>
        <pc:spChg chg="add mod">
          <ac:chgData name="tanaboon tongbuasirilai" userId="3a6fbbe2-a5cd-4f36-96f1-1e3cf3325333" providerId="ADAL" clId="{B6B02774-9053-42CF-9EFA-164DCC486953}" dt="2024-07-16T08:44:10.313" v="2178" actId="13822"/>
          <ac:spMkLst>
            <pc:docMk/>
            <pc:sldMk cId="212681455" sldId="368"/>
            <ac:spMk id="9" creationId="{71BFF8C4-1BED-61C0-82F0-90E447FCD325}"/>
          </ac:spMkLst>
        </pc:spChg>
        <pc:spChg chg="add">
          <ac:chgData name="tanaboon tongbuasirilai" userId="3a6fbbe2-a5cd-4f36-96f1-1e3cf3325333" providerId="ADAL" clId="{B6B02774-9053-42CF-9EFA-164DCC486953}" dt="2024-07-16T08:21:22.547" v="1977" actId="26606"/>
          <ac:spMkLst>
            <pc:docMk/>
            <pc:sldMk cId="212681455" sldId="368"/>
            <ac:spMk id="10" creationId="{F0A604E4-7307-451C-93BE-F1F7E1BF3BF8}"/>
          </ac:spMkLst>
        </pc:spChg>
        <pc:spChg chg="add">
          <ac:chgData name="tanaboon tongbuasirilai" userId="3a6fbbe2-a5cd-4f36-96f1-1e3cf3325333" providerId="ADAL" clId="{B6B02774-9053-42CF-9EFA-164DCC486953}" dt="2024-07-16T08:21:22.547" v="1977" actId="26606"/>
          <ac:spMkLst>
            <pc:docMk/>
            <pc:sldMk cId="212681455" sldId="368"/>
            <ac:spMk id="12" creationId="{F7F3A0AA-35E5-4085-942B-737839030604}"/>
          </ac:spMkLst>
        </pc:spChg>
        <pc:spChg chg="add">
          <ac:chgData name="tanaboon tongbuasirilai" userId="3a6fbbe2-a5cd-4f36-96f1-1e3cf3325333" providerId="ADAL" clId="{B6B02774-9053-42CF-9EFA-164DCC486953}" dt="2024-07-16T08:21:22.547" v="1977" actId="26606"/>
          <ac:spMkLst>
            <pc:docMk/>
            <pc:sldMk cId="212681455" sldId="368"/>
            <ac:spMk id="14" creationId="{402F5C38-C747-4173-ABBF-656E39E82130}"/>
          </ac:spMkLst>
        </pc:spChg>
        <pc:spChg chg="add">
          <ac:chgData name="tanaboon tongbuasirilai" userId="3a6fbbe2-a5cd-4f36-96f1-1e3cf3325333" providerId="ADAL" clId="{B6B02774-9053-42CF-9EFA-164DCC486953}" dt="2024-07-16T08:21:22.547" v="1977" actId="26606"/>
          <ac:spMkLst>
            <pc:docMk/>
            <pc:sldMk cId="212681455" sldId="368"/>
            <ac:spMk id="16" creationId="{E37EECFC-A684-4391-AE85-4CDAF5565F61}"/>
          </ac:spMkLst>
        </pc:spChg>
        <pc:spChg chg="add mod">
          <ac:chgData name="tanaboon tongbuasirilai" userId="3a6fbbe2-a5cd-4f36-96f1-1e3cf3325333" providerId="ADAL" clId="{B6B02774-9053-42CF-9EFA-164DCC486953}" dt="2024-07-16T08:44:47.784" v="2188" actId="14100"/>
          <ac:spMkLst>
            <pc:docMk/>
            <pc:sldMk cId="212681455" sldId="368"/>
            <ac:spMk id="23" creationId="{FDC99EC3-D809-B781-9BBF-3347FD13E08B}"/>
          </ac:spMkLst>
        </pc:spChg>
        <pc:spChg chg="add mod">
          <ac:chgData name="tanaboon tongbuasirilai" userId="3a6fbbe2-a5cd-4f36-96f1-1e3cf3325333" providerId="ADAL" clId="{B6B02774-9053-42CF-9EFA-164DCC486953}" dt="2024-07-16T08:46:53.694" v="2234" actId="1076"/>
          <ac:spMkLst>
            <pc:docMk/>
            <pc:sldMk cId="212681455" sldId="368"/>
            <ac:spMk id="25" creationId="{50E6C1A2-59DD-E6F2-6A56-8D630DEF9E0D}"/>
          </ac:spMkLst>
        </pc:spChg>
        <pc:picChg chg="add mod">
          <ac:chgData name="tanaboon tongbuasirilai" userId="3a6fbbe2-a5cd-4f36-96f1-1e3cf3325333" providerId="ADAL" clId="{B6B02774-9053-42CF-9EFA-164DCC486953}" dt="2024-07-16T08:44:35.468" v="2185" actId="1076"/>
          <ac:picMkLst>
            <pc:docMk/>
            <pc:sldMk cId="212681455" sldId="368"/>
            <ac:picMk id="5" creationId="{2A402B10-F99D-250A-37AB-53C0BBD9D501}"/>
          </ac:picMkLst>
        </pc:picChg>
        <pc:cxnChg chg="add mod">
          <ac:chgData name="tanaboon tongbuasirilai" userId="3a6fbbe2-a5cd-4f36-96f1-1e3cf3325333" providerId="ADAL" clId="{B6B02774-9053-42CF-9EFA-164DCC486953}" dt="2024-07-16T08:44:19.475" v="2179" actId="1582"/>
          <ac:cxnSpMkLst>
            <pc:docMk/>
            <pc:sldMk cId="212681455" sldId="368"/>
            <ac:cxnSpMk id="13" creationId="{9FA225C2-DBF4-753F-EEB1-0049B4F1D3FB}"/>
          </ac:cxnSpMkLst>
        </pc:cxnChg>
        <pc:cxnChg chg="add mod">
          <ac:chgData name="tanaboon tongbuasirilai" userId="3a6fbbe2-a5cd-4f36-96f1-1e3cf3325333" providerId="ADAL" clId="{B6B02774-9053-42CF-9EFA-164DCC486953}" dt="2024-07-16T08:44:19.475" v="2179" actId="1582"/>
          <ac:cxnSpMkLst>
            <pc:docMk/>
            <pc:sldMk cId="212681455" sldId="368"/>
            <ac:cxnSpMk id="17" creationId="{14E24F26-A6E2-CBD1-381D-19DFA5D4E52A}"/>
          </ac:cxnSpMkLst>
        </pc:cxnChg>
        <pc:cxnChg chg="add mod">
          <ac:chgData name="tanaboon tongbuasirilai" userId="3a6fbbe2-a5cd-4f36-96f1-1e3cf3325333" providerId="ADAL" clId="{B6B02774-9053-42CF-9EFA-164DCC486953}" dt="2024-07-16T08:44:55.199" v="2190" actId="14100"/>
          <ac:cxnSpMkLst>
            <pc:docMk/>
            <pc:sldMk cId="212681455" sldId="368"/>
            <ac:cxnSpMk id="19" creationId="{E7A96327-9B5B-80CC-6951-F7DB3AD15AF4}"/>
          </ac:cxnSpMkLst>
        </pc:cxnChg>
        <pc:cxnChg chg="add mod">
          <ac:chgData name="tanaboon tongbuasirilai" userId="3a6fbbe2-a5cd-4f36-96f1-1e3cf3325333" providerId="ADAL" clId="{B6B02774-9053-42CF-9EFA-164DCC486953}" dt="2024-07-16T08:44:19.475" v="2179" actId="1582"/>
          <ac:cxnSpMkLst>
            <pc:docMk/>
            <pc:sldMk cId="212681455" sldId="368"/>
            <ac:cxnSpMk id="22" creationId="{AD301651-881F-B76F-F2BD-C0B13725D4A1}"/>
          </ac:cxnSpMkLst>
        </pc:cxnChg>
        <pc:cxnChg chg="add del mod">
          <ac:chgData name="tanaboon tongbuasirilai" userId="3a6fbbe2-a5cd-4f36-96f1-1e3cf3325333" providerId="ADAL" clId="{B6B02774-9053-42CF-9EFA-164DCC486953}" dt="2024-07-16T08:46:34.818" v="2228" actId="11529"/>
          <ac:cxnSpMkLst>
            <pc:docMk/>
            <pc:sldMk cId="212681455" sldId="368"/>
            <ac:cxnSpMk id="27" creationId="{FFFFCE9B-2DE7-78C8-957C-D103AA382DC4}"/>
          </ac:cxnSpMkLst>
        </pc:cxnChg>
        <pc:cxnChg chg="add mod">
          <ac:chgData name="tanaboon tongbuasirilai" userId="3a6fbbe2-a5cd-4f36-96f1-1e3cf3325333" providerId="ADAL" clId="{B6B02774-9053-42CF-9EFA-164DCC486953}" dt="2024-07-16T08:47:02.051" v="2236" actId="1582"/>
          <ac:cxnSpMkLst>
            <pc:docMk/>
            <pc:sldMk cId="212681455" sldId="368"/>
            <ac:cxnSpMk id="29" creationId="{73200162-FB4F-F640-28FF-D67DA259D2F6}"/>
          </ac:cxnSpMkLst>
        </pc:cxnChg>
      </pc:sldChg>
      <pc:sldChg chg="addSp modSp new mod setBg">
        <pc:chgData name="tanaboon tongbuasirilai" userId="3a6fbbe2-a5cd-4f36-96f1-1e3cf3325333" providerId="ADAL" clId="{B6B02774-9053-42CF-9EFA-164DCC486953}" dt="2024-07-11T10:18:22.161" v="1790" actId="1076"/>
        <pc:sldMkLst>
          <pc:docMk/>
          <pc:sldMk cId="2087051200" sldId="369"/>
        </pc:sldMkLst>
        <pc:spChg chg="mod">
          <ac:chgData name="tanaboon tongbuasirilai" userId="3a6fbbe2-a5cd-4f36-96f1-1e3cf3325333" providerId="ADAL" clId="{B6B02774-9053-42CF-9EFA-164DCC486953}" dt="2024-07-11T10:18:16.964" v="1789" actId="1076"/>
          <ac:spMkLst>
            <pc:docMk/>
            <pc:sldMk cId="2087051200" sldId="369"/>
            <ac:spMk id="2" creationId="{CF663688-8D70-EBB9-156E-7A1D10391B92}"/>
          </ac:spMkLst>
        </pc:spChg>
        <pc:spChg chg="mod">
          <ac:chgData name="tanaboon tongbuasirilai" userId="3a6fbbe2-a5cd-4f36-96f1-1e3cf3325333" providerId="ADAL" clId="{B6B02774-9053-42CF-9EFA-164DCC486953}" dt="2024-07-11T10:18:06.732" v="1788" actId="207"/>
          <ac:spMkLst>
            <pc:docMk/>
            <pc:sldMk cId="2087051200" sldId="369"/>
            <ac:spMk id="3" creationId="{649AA6B0-B5A3-3596-C8CF-B715285B6937}"/>
          </ac:spMkLst>
        </pc:spChg>
        <pc:spChg chg="add">
          <ac:chgData name="tanaboon tongbuasirilai" userId="3a6fbbe2-a5cd-4f36-96f1-1e3cf3325333" providerId="ADAL" clId="{B6B02774-9053-42CF-9EFA-164DCC486953}" dt="2024-07-11T10:17:08.300" v="1748" actId="26606"/>
          <ac:spMkLst>
            <pc:docMk/>
            <pc:sldMk cId="2087051200" sldId="369"/>
            <ac:spMk id="10" creationId="{4AC6B390-BC59-4F1D-A0EE-D71A92F0A0B2}"/>
          </ac:spMkLst>
        </pc:spChg>
        <pc:spChg chg="add">
          <ac:chgData name="tanaboon tongbuasirilai" userId="3a6fbbe2-a5cd-4f36-96f1-1e3cf3325333" providerId="ADAL" clId="{B6B02774-9053-42CF-9EFA-164DCC486953}" dt="2024-07-11T10:17:08.300" v="1748" actId="26606"/>
          <ac:spMkLst>
            <pc:docMk/>
            <pc:sldMk cId="2087051200" sldId="369"/>
            <ac:spMk id="12" creationId="{B6C60D79-16F1-4C4B-B7E3-7634E7069CDE}"/>
          </ac:spMkLst>
        </pc:spChg>
        <pc:spChg chg="add">
          <ac:chgData name="tanaboon tongbuasirilai" userId="3a6fbbe2-a5cd-4f36-96f1-1e3cf3325333" providerId="ADAL" clId="{B6B02774-9053-42CF-9EFA-164DCC486953}" dt="2024-07-11T10:17:08.300" v="1748" actId="26606"/>
          <ac:spMkLst>
            <pc:docMk/>
            <pc:sldMk cId="2087051200" sldId="369"/>
            <ac:spMk id="14" creationId="{426B127E-6498-4C77-9C9D-4553A5113B80}"/>
          </ac:spMkLst>
        </pc:spChg>
        <pc:picChg chg="add mod ord">
          <ac:chgData name="tanaboon tongbuasirilai" userId="3a6fbbe2-a5cd-4f36-96f1-1e3cf3325333" providerId="ADAL" clId="{B6B02774-9053-42CF-9EFA-164DCC486953}" dt="2024-07-11T10:18:22.161" v="1790" actId="1076"/>
          <ac:picMkLst>
            <pc:docMk/>
            <pc:sldMk cId="2087051200" sldId="369"/>
            <ac:picMk id="5" creationId="{859B0814-C60D-7B4C-6C02-25B5C2C243A4}"/>
          </ac:picMkLst>
        </pc:picChg>
      </pc:sldChg>
      <pc:sldChg chg="addSp delSp modSp new mod setBg">
        <pc:chgData name="tanaboon tongbuasirilai" userId="3a6fbbe2-a5cd-4f36-96f1-1e3cf3325333" providerId="ADAL" clId="{B6B02774-9053-42CF-9EFA-164DCC486953}" dt="2024-07-11T10:15:09.927" v="1744" actId="207"/>
        <pc:sldMkLst>
          <pc:docMk/>
          <pc:sldMk cId="3455328920" sldId="370"/>
        </pc:sldMkLst>
        <pc:spChg chg="mod">
          <ac:chgData name="tanaboon tongbuasirilai" userId="3a6fbbe2-a5cd-4f36-96f1-1e3cf3325333" providerId="ADAL" clId="{B6B02774-9053-42CF-9EFA-164DCC486953}" dt="2024-07-11T10:12:57.228" v="1724" actId="26606"/>
          <ac:spMkLst>
            <pc:docMk/>
            <pc:sldMk cId="3455328920" sldId="370"/>
            <ac:spMk id="2" creationId="{8F69209C-036B-EE4D-7DE0-375F829DAD1B}"/>
          </ac:spMkLst>
        </pc:spChg>
        <pc:spChg chg="mod ord">
          <ac:chgData name="tanaboon tongbuasirilai" userId="3a6fbbe2-a5cd-4f36-96f1-1e3cf3325333" providerId="ADAL" clId="{B6B02774-9053-42CF-9EFA-164DCC486953}" dt="2024-07-11T10:15:09.927" v="1744" actId="207"/>
          <ac:spMkLst>
            <pc:docMk/>
            <pc:sldMk cId="3455328920" sldId="370"/>
            <ac:spMk id="3" creationId="{BEC3A48E-237A-8A90-D84B-D20CB527362F}"/>
          </ac:spMkLst>
        </pc:spChg>
        <pc:spChg chg="add del">
          <ac:chgData name="tanaboon tongbuasirilai" userId="3a6fbbe2-a5cd-4f36-96f1-1e3cf3325333" providerId="ADAL" clId="{B6B02774-9053-42CF-9EFA-164DCC486953}" dt="2024-07-11T10:12:57.212" v="1723" actId="26606"/>
          <ac:spMkLst>
            <pc:docMk/>
            <pc:sldMk cId="3455328920" sldId="370"/>
            <ac:spMk id="5127" creationId="{2EB492CD-616E-47F8-933B-5E2D952A0593}"/>
          </ac:spMkLst>
        </pc:spChg>
        <pc:spChg chg="add del">
          <ac:chgData name="tanaboon tongbuasirilai" userId="3a6fbbe2-a5cd-4f36-96f1-1e3cf3325333" providerId="ADAL" clId="{B6B02774-9053-42CF-9EFA-164DCC486953}" dt="2024-07-11T10:12:57.212" v="1723" actId="26606"/>
          <ac:spMkLst>
            <pc:docMk/>
            <pc:sldMk cId="3455328920" sldId="370"/>
            <ac:spMk id="5129" creationId="{59383CF9-23B5-4335-9B21-1791C4CF1C75}"/>
          </ac:spMkLst>
        </pc:spChg>
        <pc:spChg chg="add del">
          <ac:chgData name="tanaboon tongbuasirilai" userId="3a6fbbe2-a5cd-4f36-96f1-1e3cf3325333" providerId="ADAL" clId="{B6B02774-9053-42CF-9EFA-164DCC486953}" dt="2024-07-11T10:12:57.212" v="1723" actId="26606"/>
          <ac:spMkLst>
            <pc:docMk/>
            <pc:sldMk cId="3455328920" sldId="370"/>
            <ac:spMk id="5131" creationId="{0007FE00-9498-4706-B255-6437B0252C02}"/>
          </ac:spMkLst>
        </pc:spChg>
        <pc:spChg chg="add">
          <ac:chgData name="tanaboon tongbuasirilai" userId="3a6fbbe2-a5cd-4f36-96f1-1e3cf3325333" providerId="ADAL" clId="{B6B02774-9053-42CF-9EFA-164DCC486953}" dt="2024-07-11T10:12:57.228" v="1724" actId="26606"/>
          <ac:spMkLst>
            <pc:docMk/>
            <pc:sldMk cId="3455328920" sldId="370"/>
            <ac:spMk id="5133" creationId="{E6995CE5-F890-4ABA-82A2-26507CE8D2A3}"/>
          </ac:spMkLst>
        </pc:spChg>
        <pc:spChg chg="add">
          <ac:chgData name="tanaboon tongbuasirilai" userId="3a6fbbe2-a5cd-4f36-96f1-1e3cf3325333" providerId="ADAL" clId="{B6B02774-9053-42CF-9EFA-164DCC486953}" dt="2024-07-11T10:12:57.228" v="1724" actId="26606"/>
          <ac:spMkLst>
            <pc:docMk/>
            <pc:sldMk cId="3455328920" sldId="370"/>
            <ac:spMk id="5134" creationId="{117AB3D3-3C9C-4DED-809A-78734805B895}"/>
          </ac:spMkLst>
        </pc:spChg>
        <pc:spChg chg="add">
          <ac:chgData name="tanaboon tongbuasirilai" userId="3a6fbbe2-a5cd-4f36-96f1-1e3cf3325333" providerId="ADAL" clId="{B6B02774-9053-42CF-9EFA-164DCC486953}" dt="2024-07-11T10:12:57.228" v="1724" actId="26606"/>
          <ac:spMkLst>
            <pc:docMk/>
            <pc:sldMk cId="3455328920" sldId="370"/>
            <ac:spMk id="5135" creationId="{3A9A4357-BD1D-4622-A4FE-766E6AB8DE84}"/>
          </ac:spMkLst>
        </pc:spChg>
        <pc:spChg chg="add">
          <ac:chgData name="tanaboon tongbuasirilai" userId="3a6fbbe2-a5cd-4f36-96f1-1e3cf3325333" providerId="ADAL" clId="{B6B02774-9053-42CF-9EFA-164DCC486953}" dt="2024-07-11T10:12:57.228" v="1724" actId="26606"/>
          <ac:spMkLst>
            <pc:docMk/>
            <pc:sldMk cId="3455328920" sldId="370"/>
            <ac:spMk id="5136" creationId="{E659831F-0D9A-4C63-9EBB-8435B85A440F}"/>
          </ac:spMkLst>
        </pc:spChg>
        <pc:picChg chg="add mod">
          <ac:chgData name="tanaboon tongbuasirilai" userId="3a6fbbe2-a5cd-4f36-96f1-1e3cf3325333" providerId="ADAL" clId="{B6B02774-9053-42CF-9EFA-164DCC486953}" dt="2024-07-11T10:12:57.228" v="1724" actId="26606"/>
          <ac:picMkLst>
            <pc:docMk/>
            <pc:sldMk cId="3455328920" sldId="370"/>
            <ac:picMk id="5122" creationId="{E66BCCE4-A38A-91ED-7824-0BFCE3FE7D4C}"/>
          </ac:picMkLst>
        </pc:picChg>
      </pc:sldChg>
      <pc:sldChg chg="addSp delSp modSp new mod setBg">
        <pc:chgData name="tanaboon tongbuasirilai" userId="3a6fbbe2-a5cd-4f36-96f1-1e3cf3325333" providerId="ADAL" clId="{B6B02774-9053-42CF-9EFA-164DCC486953}" dt="2024-07-11T07:28:17" v="1540" actId="26606"/>
        <pc:sldMkLst>
          <pc:docMk/>
          <pc:sldMk cId="3028780586" sldId="371"/>
        </pc:sldMkLst>
        <pc:spChg chg="del mod">
          <ac:chgData name="tanaboon tongbuasirilai" userId="3a6fbbe2-a5cd-4f36-96f1-1e3cf3325333" providerId="ADAL" clId="{B6B02774-9053-42CF-9EFA-164DCC486953}" dt="2024-07-11T07:28:17" v="1540" actId="26606"/>
          <ac:spMkLst>
            <pc:docMk/>
            <pc:sldMk cId="3028780586" sldId="371"/>
            <ac:spMk id="2" creationId="{F1A86ED3-B0F8-3D84-04CF-B55F1F753DC8}"/>
          </ac:spMkLst>
        </pc:spChg>
        <pc:spChg chg="del mod">
          <ac:chgData name="tanaboon tongbuasirilai" userId="3a6fbbe2-a5cd-4f36-96f1-1e3cf3325333" providerId="ADAL" clId="{B6B02774-9053-42CF-9EFA-164DCC486953}" dt="2024-07-11T07:28:17" v="1540" actId="26606"/>
          <ac:spMkLst>
            <pc:docMk/>
            <pc:sldMk cId="3028780586" sldId="371"/>
            <ac:spMk id="3" creationId="{E9536800-395B-C696-5719-6000DC0EC946}"/>
          </ac:spMkLst>
        </pc:spChg>
        <pc:spChg chg="add del">
          <ac:chgData name="tanaboon tongbuasirilai" userId="3a6fbbe2-a5cd-4f36-96f1-1e3cf3325333" providerId="ADAL" clId="{B6B02774-9053-42CF-9EFA-164DCC486953}" dt="2024-07-11T07:28:12.335" v="1537" actId="26606"/>
          <ac:spMkLst>
            <pc:docMk/>
            <pc:sldMk cId="3028780586" sldId="371"/>
            <ac:spMk id="4103" creationId="{D7A453D2-15D8-4403-815F-291FA16340D9}"/>
          </ac:spMkLst>
        </pc:spChg>
        <pc:spChg chg="add del">
          <ac:chgData name="tanaboon tongbuasirilai" userId="3a6fbbe2-a5cd-4f36-96f1-1e3cf3325333" providerId="ADAL" clId="{B6B02774-9053-42CF-9EFA-164DCC486953}" dt="2024-07-11T07:28:12.335" v="1537" actId="26606"/>
          <ac:spMkLst>
            <pc:docMk/>
            <pc:sldMk cId="3028780586" sldId="371"/>
            <ac:spMk id="4105" creationId="{8161EA6B-09CA-445B-AB0D-8DF76FA92DEF}"/>
          </ac:spMkLst>
        </pc:spChg>
        <pc:spChg chg="add del">
          <ac:chgData name="tanaboon tongbuasirilai" userId="3a6fbbe2-a5cd-4f36-96f1-1e3cf3325333" providerId="ADAL" clId="{B6B02774-9053-42CF-9EFA-164DCC486953}" dt="2024-07-11T07:28:12.335" v="1537" actId="26606"/>
          <ac:spMkLst>
            <pc:docMk/>
            <pc:sldMk cId="3028780586" sldId="371"/>
            <ac:spMk id="4115" creationId="{B8114C98-A349-4111-A123-E8EAB86ABE30}"/>
          </ac:spMkLst>
        </pc:spChg>
        <pc:spChg chg="add del">
          <ac:chgData name="tanaboon tongbuasirilai" userId="3a6fbbe2-a5cd-4f36-96f1-1e3cf3325333" providerId="ADAL" clId="{B6B02774-9053-42CF-9EFA-164DCC486953}" dt="2024-07-11T07:28:12.335" v="1537" actId="26606"/>
          <ac:spMkLst>
            <pc:docMk/>
            <pc:sldMk cId="3028780586" sldId="371"/>
            <ac:spMk id="4129" creationId="{E2D3D3F2-ABBB-4453-B1C5-1BEBF7E4DD56}"/>
          </ac:spMkLst>
        </pc:spChg>
        <pc:spChg chg="add del">
          <ac:chgData name="tanaboon tongbuasirilai" userId="3a6fbbe2-a5cd-4f36-96f1-1e3cf3325333" providerId="ADAL" clId="{B6B02774-9053-42CF-9EFA-164DCC486953}" dt="2024-07-11T07:28:16.991" v="1539" actId="26606"/>
          <ac:spMkLst>
            <pc:docMk/>
            <pc:sldMk cId="3028780586" sldId="371"/>
            <ac:spMk id="4137" creationId="{B95B9BA8-1D69-4796-85F5-B6D0BD52354B}"/>
          </ac:spMkLst>
        </pc:spChg>
        <pc:spChg chg="add">
          <ac:chgData name="tanaboon tongbuasirilai" userId="3a6fbbe2-a5cd-4f36-96f1-1e3cf3325333" providerId="ADAL" clId="{B6B02774-9053-42CF-9EFA-164DCC486953}" dt="2024-07-11T07:28:17" v="1540" actId="26606"/>
          <ac:spMkLst>
            <pc:docMk/>
            <pc:sldMk cId="3028780586" sldId="371"/>
            <ac:spMk id="4145" creationId="{32BC26D8-82FB-445E-AA49-62A77D7C1EE0}"/>
          </ac:spMkLst>
        </pc:spChg>
        <pc:spChg chg="add">
          <ac:chgData name="tanaboon tongbuasirilai" userId="3a6fbbe2-a5cd-4f36-96f1-1e3cf3325333" providerId="ADAL" clId="{B6B02774-9053-42CF-9EFA-164DCC486953}" dt="2024-07-11T07:28:17" v="1540" actId="26606"/>
          <ac:spMkLst>
            <pc:docMk/>
            <pc:sldMk cId="3028780586" sldId="371"/>
            <ac:spMk id="4146" creationId="{CB44330D-EA18-4254-AA95-EB49948539B8}"/>
          </ac:spMkLst>
        </pc:spChg>
        <pc:grpChg chg="add del">
          <ac:chgData name="tanaboon tongbuasirilai" userId="3a6fbbe2-a5cd-4f36-96f1-1e3cf3325333" providerId="ADAL" clId="{B6B02774-9053-42CF-9EFA-164DCC486953}" dt="2024-07-11T07:28:12.335" v="1537" actId="26606"/>
          <ac:grpSpMkLst>
            <pc:docMk/>
            <pc:sldMk cId="3028780586" sldId="371"/>
            <ac:grpSpMk id="4107" creationId="{1EA1DAFF-CECA-492F-BFA1-22C64956B8D9}"/>
          </ac:grpSpMkLst>
        </pc:grpChg>
        <pc:grpChg chg="add del">
          <ac:chgData name="tanaboon tongbuasirilai" userId="3a6fbbe2-a5cd-4f36-96f1-1e3cf3325333" providerId="ADAL" clId="{B6B02774-9053-42CF-9EFA-164DCC486953}" dt="2024-07-11T07:28:12.335" v="1537" actId="26606"/>
          <ac:grpSpMkLst>
            <pc:docMk/>
            <pc:sldMk cId="3028780586" sldId="371"/>
            <ac:grpSpMk id="4117" creationId="{670FB431-AE18-414D-92F4-1D12D1991152}"/>
          </ac:grpSpMkLst>
        </pc:grpChg>
        <pc:grpChg chg="add del">
          <ac:chgData name="tanaboon tongbuasirilai" userId="3a6fbbe2-a5cd-4f36-96f1-1e3cf3325333" providerId="ADAL" clId="{B6B02774-9053-42CF-9EFA-164DCC486953}" dt="2024-07-11T07:28:12.335" v="1537" actId="26606"/>
          <ac:grpSpMkLst>
            <pc:docMk/>
            <pc:sldMk cId="3028780586" sldId="371"/>
            <ac:grpSpMk id="4123" creationId="{AF19A774-30A5-488B-9BAF-629C6440294E}"/>
          </ac:grpSpMkLst>
        </pc:grpChg>
        <pc:grpChg chg="add del">
          <ac:chgData name="tanaboon tongbuasirilai" userId="3a6fbbe2-a5cd-4f36-96f1-1e3cf3325333" providerId="ADAL" clId="{B6B02774-9053-42CF-9EFA-164DCC486953}" dt="2024-07-11T07:28:12.335" v="1537" actId="26606"/>
          <ac:grpSpMkLst>
            <pc:docMk/>
            <pc:sldMk cId="3028780586" sldId="371"/>
            <ac:grpSpMk id="4131" creationId="{8214E4A5-A0D2-42C4-8D14-D2A7E495F041}"/>
          </ac:grpSpMkLst>
        </pc:grpChg>
        <pc:grpChg chg="add del">
          <ac:chgData name="tanaboon tongbuasirilai" userId="3a6fbbe2-a5cd-4f36-96f1-1e3cf3325333" providerId="ADAL" clId="{B6B02774-9053-42CF-9EFA-164DCC486953}" dt="2024-07-11T07:28:16.991" v="1539" actId="26606"/>
          <ac:grpSpMkLst>
            <pc:docMk/>
            <pc:sldMk cId="3028780586" sldId="371"/>
            <ac:grpSpMk id="4138" creationId="{D44E3F87-3D58-4B03-86B2-15A5C5B9C964}"/>
          </ac:grpSpMkLst>
        </pc:grpChg>
        <pc:picChg chg="add mod ord">
          <ac:chgData name="tanaboon tongbuasirilai" userId="3a6fbbe2-a5cd-4f36-96f1-1e3cf3325333" providerId="ADAL" clId="{B6B02774-9053-42CF-9EFA-164DCC486953}" dt="2024-07-11T07:28:17" v="1540" actId="26606"/>
          <ac:picMkLst>
            <pc:docMk/>
            <pc:sldMk cId="3028780586" sldId="371"/>
            <ac:picMk id="4098" creationId="{9F4BCE71-E37C-87A4-01FB-65AE15357F66}"/>
          </ac:picMkLst>
        </pc:picChg>
      </pc:sldChg>
      <pc:sldChg chg="addSp delSp modSp new mod setBg">
        <pc:chgData name="tanaboon tongbuasirilai" userId="3a6fbbe2-a5cd-4f36-96f1-1e3cf3325333" providerId="ADAL" clId="{B6B02774-9053-42CF-9EFA-164DCC486953}" dt="2024-07-11T07:25:07.295" v="1534" actId="113"/>
        <pc:sldMkLst>
          <pc:docMk/>
          <pc:sldMk cId="3034254517" sldId="372"/>
        </pc:sldMkLst>
        <pc:spChg chg="mod">
          <ac:chgData name="tanaboon tongbuasirilai" userId="3a6fbbe2-a5cd-4f36-96f1-1e3cf3325333" providerId="ADAL" clId="{B6B02774-9053-42CF-9EFA-164DCC486953}" dt="2024-07-11T07:24:48.586" v="1527" actId="1076"/>
          <ac:spMkLst>
            <pc:docMk/>
            <pc:sldMk cId="3034254517" sldId="372"/>
            <ac:spMk id="2" creationId="{7E3ABFEF-AD41-EEE0-FD53-E9D73493315D}"/>
          </ac:spMkLst>
        </pc:spChg>
        <pc:spChg chg="mod">
          <ac:chgData name="tanaboon tongbuasirilai" userId="3a6fbbe2-a5cd-4f36-96f1-1e3cf3325333" providerId="ADAL" clId="{B6B02774-9053-42CF-9EFA-164DCC486953}" dt="2024-07-11T07:25:07.295" v="1534" actId="113"/>
          <ac:spMkLst>
            <pc:docMk/>
            <pc:sldMk cId="3034254517" sldId="372"/>
            <ac:spMk id="3" creationId="{4DEBF7C9-E4BA-A157-5F3E-D1D634573F68}"/>
          </ac:spMkLst>
        </pc:spChg>
        <pc:spChg chg="add del">
          <ac:chgData name="tanaboon tongbuasirilai" userId="3a6fbbe2-a5cd-4f36-96f1-1e3cf3325333" providerId="ADAL" clId="{B6B02774-9053-42CF-9EFA-164DCC486953}" dt="2024-07-11T07:24:41.127" v="1525" actId="26606"/>
          <ac:spMkLst>
            <pc:docMk/>
            <pc:sldMk cId="3034254517" sldId="372"/>
            <ac:spMk id="3081" creationId="{E8A8EAB8-D2FF-444D-B34B-7D32F106AD0E}"/>
          </ac:spMkLst>
        </pc:spChg>
        <pc:spChg chg="add">
          <ac:chgData name="tanaboon tongbuasirilai" userId="3a6fbbe2-a5cd-4f36-96f1-1e3cf3325333" providerId="ADAL" clId="{B6B02774-9053-42CF-9EFA-164DCC486953}" dt="2024-07-11T07:24:41.127" v="1525" actId="26606"/>
          <ac:spMkLst>
            <pc:docMk/>
            <pc:sldMk cId="3034254517" sldId="372"/>
            <ac:spMk id="3092" creationId="{A7AE9375-4664-4DB2-922D-2782A6E439AC}"/>
          </ac:spMkLst>
        </pc:spChg>
        <pc:spChg chg="add">
          <ac:chgData name="tanaboon tongbuasirilai" userId="3a6fbbe2-a5cd-4f36-96f1-1e3cf3325333" providerId="ADAL" clId="{B6B02774-9053-42CF-9EFA-164DCC486953}" dt="2024-07-11T07:24:41.127" v="1525" actId="26606"/>
          <ac:spMkLst>
            <pc:docMk/>
            <pc:sldMk cId="3034254517" sldId="372"/>
            <ac:spMk id="3096" creationId="{C87417AF-190E-4D6E-AFA6-7D3E84B0B430}"/>
          </ac:spMkLst>
        </pc:spChg>
        <pc:spChg chg="add">
          <ac:chgData name="tanaboon tongbuasirilai" userId="3a6fbbe2-a5cd-4f36-96f1-1e3cf3325333" providerId="ADAL" clId="{B6B02774-9053-42CF-9EFA-164DCC486953}" dt="2024-07-11T07:24:41.127" v="1525" actId="26606"/>
          <ac:spMkLst>
            <pc:docMk/>
            <pc:sldMk cId="3034254517" sldId="372"/>
            <ac:spMk id="3098" creationId="{80B30ED8-273E-4C07-8568-2FE5CC5C483D}"/>
          </ac:spMkLst>
        </pc:spChg>
        <pc:picChg chg="add mod ord">
          <ac:chgData name="tanaboon tongbuasirilai" userId="3a6fbbe2-a5cd-4f36-96f1-1e3cf3325333" providerId="ADAL" clId="{B6B02774-9053-42CF-9EFA-164DCC486953}" dt="2024-07-11T07:24:41.127" v="1525" actId="26606"/>
          <ac:picMkLst>
            <pc:docMk/>
            <pc:sldMk cId="3034254517" sldId="372"/>
            <ac:picMk id="3074" creationId="{9957F018-F299-4A71-7FC3-34AF4150CF92}"/>
          </ac:picMkLst>
        </pc:picChg>
        <pc:picChg chg="add mod ord">
          <ac:chgData name="tanaboon tongbuasirilai" userId="3a6fbbe2-a5cd-4f36-96f1-1e3cf3325333" providerId="ADAL" clId="{B6B02774-9053-42CF-9EFA-164DCC486953}" dt="2024-07-11T07:24:41.127" v="1525" actId="26606"/>
          <ac:picMkLst>
            <pc:docMk/>
            <pc:sldMk cId="3034254517" sldId="372"/>
            <ac:picMk id="3076" creationId="{C291D7E8-F763-2039-AD0D-DCF76C41C823}"/>
          </ac:picMkLst>
        </pc:picChg>
        <pc:cxnChg chg="add del">
          <ac:chgData name="tanaboon tongbuasirilai" userId="3a6fbbe2-a5cd-4f36-96f1-1e3cf3325333" providerId="ADAL" clId="{B6B02774-9053-42CF-9EFA-164DCC486953}" dt="2024-07-11T07:24:41.127" v="1525" actId="26606"/>
          <ac:cxnSpMkLst>
            <pc:docMk/>
            <pc:sldMk cId="3034254517" sldId="372"/>
            <ac:cxnSpMk id="3083" creationId="{EEA38897-7BA3-4408-8083-3235339C4A60}"/>
          </ac:cxnSpMkLst>
        </pc:cxnChg>
        <pc:cxnChg chg="add del">
          <ac:chgData name="tanaboon tongbuasirilai" userId="3a6fbbe2-a5cd-4f36-96f1-1e3cf3325333" providerId="ADAL" clId="{B6B02774-9053-42CF-9EFA-164DCC486953}" dt="2024-07-11T07:24:41.127" v="1525" actId="26606"/>
          <ac:cxnSpMkLst>
            <pc:docMk/>
            <pc:sldMk cId="3034254517" sldId="372"/>
            <ac:cxnSpMk id="3085" creationId="{CA240C79-242E-4918-9F28-B101847D1CC6}"/>
          </ac:cxnSpMkLst>
        </pc:cxnChg>
        <pc:cxnChg chg="add del">
          <ac:chgData name="tanaboon tongbuasirilai" userId="3a6fbbe2-a5cd-4f36-96f1-1e3cf3325333" providerId="ADAL" clId="{B6B02774-9053-42CF-9EFA-164DCC486953}" dt="2024-07-11T07:24:41.127" v="1525" actId="26606"/>
          <ac:cxnSpMkLst>
            <pc:docMk/>
            <pc:sldMk cId="3034254517" sldId="372"/>
            <ac:cxnSpMk id="3087" creationId="{F11AD06B-AB20-4097-8606-5DA00DBACE88}"/>
          </ac:cxnSpMkLst>
        </pc:cxnChg>
        <pc:cxnChg chg="add">
          <ac:chgData name="tanaboon tongbuasirilai" userId="3a6fbbe2-a5cd-4f36-96f1-1e3cf3325333" providerId="ADAL" clId="{B6B02774-9053-42CF-9EFA-164DCC486953}" dt="2024-07-11T07:24:41.127" v="1525" actId="26606"/>
          <ac:cxnSpMkLst>
            <pc:docMk/>
            <pc:sldMk cId="3034254517" sldId="372"/>
            <ac:cxnSpMk id="3094" creationId="{EE504C98-6397-41C1-A8D8-2D9C4ED307E0}"/>
          </ac:cxnSpMkLst>
        </pc:cxnChg>
      </pc:sldChg>
      <pc:sldChg chg="addSp modSp new mod">
        <pc:chgData name="tanaboon tongbuasirilai" userId="3a6fbbe2-a5cd-4f36-96f1-1e3cf3325333" providerId="ADAL" clId="{B6B02774-9053-42CF-9EFA-164DCC486953}" dt="2024-07-16T10:52:27.338" v="2733" actId="1582"/>
        <pc:sldMkLst>
          <pc:docMk/>
          <pc:sldMk cId="1565943494" sldId="373"/>
        </pc:sldMkLst>
        <pc:spChg chg="mod">
          <ac:chgData name="tanaboon tongbuasirilai" userId="3a6fbbe2-a5cd-4f36-96f1-1e3cf3325333" providerId="ADAL" clId="{B6B02774-9053-42CF-9EFA-164DCC486953}" dt="2024-07-16T10:43:46.681" v="2599" actId="20577"/>
          <ac:spMkLst>
            <pc:docMk/>
            <pc:sldMk cId="1565943494" sldId="373"/>
            <ac:spMk id="2" creationId="{0D59628F-27F0-FA69-3D3C-23013742E652}"/>
          </ac:spMkLst>
        </pc:spChg>
        <pc:spChg chg="mod">
          <ac:chgData name="tanaboon tongbuasirilai" userId="3a6fbbe2-a5cd-4f36-96f1-1e3cf3325333" providerId="ADAL" clId="{B6B02774-9053-42CF-9EFA-164DCC486953}" dt="2024-07-16T10:51:51.898" v="2678" actId="404"/>
          <ac:spMkLst>
            <pc:docMk/>
            <pc:sldMk cId="1565943494" sldId="373"/>
            <ac:spMk id="3" creationId="{844C8895-184B-F2E6-B9C4-511C165664E3}"/>
          </ac:spMkLst>
        </pc:spChg>
        <pc:spChg chg="add mod">
          <ac:chgData name="tanaboon tongbuasirilai" userId="3a6fbbe2-a5cd-4f36-96f1-1e3cf3325333" providerId="ADAL" clId="{B6B02774-9053-42CF-9EFA-164DCC486953}" dt="2024-07-16T10:51:43.018" v="2676" actId="13822"/>
          <ac:spMkLst>
            <pc:docMk/>
            <pc:sldMk cId="1565943494" sldId="373"/>
            <ac:spMk id="8" creationId="{51FBCFEF-9A05-179C-7EE2-C1306A76079D}"/>
          </ac:spMkLst>
        </pc:spChg>
        <pc:spChg chg="add mod">
          <ac:chgData name="tanaboon tongbuasirilai" userId="3a6fbbe2-a5cd-4f36-96f1-1e3cf3325333" providerId="ADAL" clId="{B6B02774-9053-42CF-9EFA-164DCC486953}" dt="2024-07-16T10:52:19.588" v="2731" actId="13822"/>
          <ac:spMkLst>
            <pc:docMk/>
            <pc:sldMk cId="1565943494" sldId="373"/>
            <ac:spMk id="9" creationId="{F54B5B10-60F3-EE37-CA3C-AC0C70CA9E32}"/>
          </ac:spMkLst>
        </pc:spChg>
        <pc:picChg chg="add mod">
          <ac:chgData name="tanaboon tongbuasirilai" userId="3a6fbbe2-a5cd-4f36-96f1-1e3cf3325333" providerId="ADAL" clId="{B6B02774-9053-42CF-9EFA-164DCC486953}" dt="2024-07-16T10:51:35.264" v="2673" actId="1076"/>
          <ac:picMkLst>
            <pc:docMk/>
            <pc:sldMk cId="1565943494" sldId="373"/>
            <ac:picMk id="5" creationId="{3833D795-E3E5-84A1-C793-06DAFF6D7770}"/>
          </ac:picMkLst>
        </pc:picChg>
        <pc:picChg chg="add mod">
          <ac:chgData name="tanaboon tongbuasirilai" userId="3a6fbbe2-a5cd-4f36-96f1-1e3cf3325333" providerId="ADAL" clId="{B6B02774-9053-42CF-9EFA-164DCC486953}" dt="2024-07-16T10:51:56.703" v="2679" actId="1076"/>
          <ac:picMkLst>
            <pc:docMk/>
            <pc:sldMk cId="1565943494" sldId="373"/>
            <ac:picMk id="7" creationId="{697EB0C5-07ED-FD3C-3CA5-C3856759C025}"/>
          </ac:picMkLst>
        </pc:picChg>
        <pc:cxnChg chg="add mod">
          <ac:chgData name="tanaboon tongbuasirilai" userId="3a6fbbe2-a5cd-4f36-96f1-1e3cf3325333" providerId="ADAL" clId="{B6B02774-9053-42CF-9EFA-164DCC486953}" dt="2024-07-16T10:52:27.338" v="2733" actId="1582"/>
          <ac:cxnSpMkLst>
            <pc:docMk/>
            <pc:sldMk cId="1565943494" sldId="373"/>
            <ac:cxnSpMk id="11" creationId="{80F6CBC7-826B-5BA3-DA7A-C703302D8A97}"/>
          </ac:cxnSpMkLst>
        </pc:cxnChg>
      </pc:sldChg>
      <pc:sldChg chg="addSp delSp modSp new mod setBg modNotesTx">
        <pc:chgData name="tanaboon tongbuasirilai" userId="3a6fbbe2-a5cd-4f36-96f1-1e3cf3325333" providerId="ADAL" clId="{B6B02774-9053-42CF-9EFA-164DCC486953}" dt="2024-07-16T10:58:53.909" v="2948" actId="20577"/>
        <pc:sldMkLst>
          <pc:docMk/>
          <pc:sldMk cId="1677679380" sldId="374"/>
        </pc:sldMkLst>
        <pc:spChg chg="mod">
          <ac:chgData name="tanaboon tongbuasirilai" userId="3a6fbbe2-a5cd-4f36-96f1-1e3cf3325333" providerId="ADAL" clId="{B6B02774-9053-42CF-9EFA-164DCC486953}" dt="2024-07-16T10:55:07.931" v="2755" actId="26606"/>
          <ac:spMkLst>
            <pc:docMk/>
            <pc:sldMk cId="1677679380" sldId="374"/>
            <ac:spMk id="2" creationId="{7E48571C-694F-0C82-B60B-BAA8955E98A1}"/>
          </ac:spMkLst>
        </pc:spChg>
        <pc:spChg chg="del">
          <ac:chgData name="tanaboon tongbuasirilai" userId="3a6fbbe2-a5cd-4f36-96f1-1e3cf3325333" providerId="ADAL" clId="{B6B02774-9053-42CF-9EFA-164DCC486953}" dt="2024-07-16T10:54:30.618" v="2746" actId="478"/>
          <ac:spMkLst>
            <pc:docMk/>
            <pc:sldMk cId="1677679380" sldId="374"/>
            <ac:spMk id="3" creationId="{0E132160-7CA6-AC82-27CE-E7A50CC22798}"/>
          </ac:spMkLst>
        </pc:spChg>
        <pc:spChg chg="add mod">
          <ac:chgData name="tanaboon tongbuasirilai" userId="3a6fbbe2-a5cd-4f36-96f1-1e3cf3325333" providerId="ADAL" clId="{B6B02774-9053-42CF-9EFA-164DCC486953}" dt="2024-07-16T10:58:53.909" v="2948" actId="20577"/>
          <ac:spMkLst>
            <pc:docMk/>
            <pc:sldMk cId="1677679380" sldId="374"/>
            <ac:spMk id="8" creationId="{D6AF0F59-7C34-FDA0-A1DD-BEF4BC0F4396}"/>
          </ac:spMkLst>
        </pc:spChg>
        <pc:spChg chg="add mod">
          <ac:chgData name="tanaboon tongbuasirilai" userId="3a6fbbe2-a5cd-4f36-96f1-1e3cf3325333" providerId="ADAL" clId="{B6B02774-9053-42CF-9EFA-164DCC486953}" dt="2024-07-16T10:57:20.423" v="2927" actId="1076"/>
          <ac:spMkLst>
            <pc:docMk/>
            <pc:sldMk cId="1677679380" sldId="374"/>
            <ac:spMk id="9" creationId="{5E9FCF29-4335-B150-D9D4-333B339749F8}"/>
          </ac:spMkLst>
        </pc:spChg>
        <pc:spChg chg="add del">
          <ac:chgData name="tanaboon tongbuasirilai" userId="3a6fbbe2-a5cd-4f36-96f1-1e3cf3325333" providerId="ADAL" clId="{B6B02774-9053-42CF-9EFA-164DCC486953}" dt="2024-07-16T10:55:07.931" v="2755" actId="26606"/>
          <ac:spMkLst>
            <pc:docMk/>
            <pc:sldMk cId="1677679380" sldId="374"/>
            <ac:spMk id="10" creationId="{A8384FB5-9ADC-4DDC-881B-597D56F5B15D}"/>
          </ac:spMkLst>
        </pc:spChg>
        <pc:spChg chg="add del">
          <ac:chgData name="tanaboon tongbuasirilai" userId="3a6fbbe2-a5cd-4f36-96f1-1e3cf3325333" providerId="ADAL" clId="{B6B02774-9053-42CF-9EFA-164DCC486953}" dt="2024-07-16T10:55:07.931" v="2755" actId="26606"/>
          <ac:spMkLst>
            <pc:docMk/>
            <pc:sldMk cId="1677679380" sldId="374"/>
            <ac:spMk id="12" creationId="{1199E1B1-A8C0-4FE8-A5A8-1CB41D69F857}"/>
          </ac:spMkLst>
        </pc:spChg>
        <pc:spChg chg="add del">
          <ac:chgData name="tanaboon tongbuasirilai" userId="3a6fbbe2-a5cd-4f36-96f1-1e3cf3325333" providerId="ADAL" clId="{B6B02774-9053-42CF-9EFA-164DCC486953}" dt="2024-07-16T10:55:07.931" v="2755" actId="26606"/>
          <ac:spMkLst>
            <pc:docMk/>
            <pc:sldMk cId="1677679380" sldId="374"/>
            <ac:spMk id="14" creationId="{84A8DE83-DE75-4B41-9DB4-A7EC0B0DEC0B}"/>
          </ac:spMkLst>
        </pc:spChg>
        <pc:spChg chg="add del">
          <ac:chgData name="tanaboon tongbuasirilai" userId="3a6fbbe2-a5cd-4f36-96f1-1e3cf3325333" providerId="ADAL" clId="{B6B02774-9053-42CF-9EFA-164DCC486953}" dt="2024-07-16T10:55:07.931" v="2755" actId="26606"/>
          <ac:spMkLst>
            <pc:docMk/>
            <pc:sldMk cId="1677679380" sldId="374"/>
            <ac:spMk id="16" creationId="{A7009A0A-BEF5-4EAC-AF15-E4F9F002E239}"/>
          </ac:spMkLst>
        </pc:spChg>
        <pc:spChg chg="add">
          <ac:chgData name="tanaboon tongbuasirilai" userId="3a6fbbe2-a5cd-4f36-96f1-1e3cf3325333" providerId="ADAL" clId="{B6B02774-9053-42CF-9EFA-164DCC486953}" dt="2024-07-16T10:55:07.931" v="2755" actId="26606"/>
          <ac:spMkLst>
            <pc:docMk/>
            <pc:sldMk cId="1677679380" sldId="374"/>
            <ac:spMk id="21" creationId="{2151139A-886F-4B97-8815-729AD3831BBD}"/>
          </ac:spMkLst>
        </pc:spChg>
        <pc:spChg chg="add">
          <ac:chgData name="tanaboon tongbuasirilai" userId="3a6fbbe2-a5cd-4f36-96f1-1e3cf3325333" providerId="ADAL" clId="{B6B02774-9053-42CF-9EFA-164DCC486953}" dt="2024-07-16T10:55:07.931" v="2755" actId="26606"/>
          <ac:spMkLst>
            <pc:docMk/>
            <pc:sldMk cId="1677679380" sldId="374"/>
            <ac:spMk id="23" creationId="{AB5E08C4-8CDD-4623-A5B8-E998C6DEE3B7}"/>
          </ac:spMkLst>
        </pc:spChg>
        <pc:spChg chg="add">
          <ac:chgData name="tanaboon tongbuasirilai" userId="3a6fbbe2-a5cd-4f36-96f1-1e3cf3325333" providerId="ADAL" clId="{B6B02774-9053-42CF-9EFA-164DCC486953}" dt="2024-07-16T10:55:07.931" v="2755" actId="26606"/>
          <ac:spMkLst>
            <pc:docMk/>
            <pc:sldMk cId="1677679380" sldId="374"/>
            <ac:spMk id="25" creationId="{15F33878-D502-4FFA-8ACE-F2AECDB2A23F}"/>
          </ac:spMkLst>
        </pc:spChg>
        <pc:spChg chg="add">
          <ac:chgData name="tanaboon tongbuasirilai" userId="3a6fbbe2-a5cd-4f36-96f1-1e3cf3325333" providerId="ADAL" clId="{B6B02774-9053-42CF-9EFA-164DCC486953}" dt="2024-07-16T10:55:07.931" v="2755" actId="26606"/>
          <ac:spMkLst>
            <pc:docMk/>
            <pc:sldMk cId="1677679380" sldId="374"/>
            <ac:spMk id="27" creationId="{D3539FEE-81D3-4406-802E-60B20B16F4F6}"/>
          </ac:spMkLst>
        </pc:spChg>
        <pc:spChg chg="add">
          <ac:chgData name="tanaboon tongbuasirilai" userId="3a6fbbe2-a5cd-4f36-96f1-1e3cf3325333" providerId="ADAL" clId="{B6B02774-9053-42CF-9EFA-164DCC486953}" dt="2024-07-16T10:55:07.931" v="2755" actId="26606"/>
          <ac:spMkLst>
            <pc:docMk/>
            <pc:sldMk cId="1677679380" sldId="374"/>
            <ac:spMk id="29" creationId="{DC701763-729E-462F-A5A8-E0DEFEB1E2E4}"/>
          </ac:spMkLst>
        </pc:spChg>
        <pc:picChg chg="add mod ord">
          <ac:chgData name="tanaboon tongbuasirilai" userId="3a6fbbe2-a5cd-4f36-96f1-1e3cf3325333" providerId="ADAL" clId="{B6B02774-9053-42CF-9EFA-164DCC486953}" dt="2024-07-16T10:55:17.194" v="2759" actId="1076"/>
          <ac:picMkLst>
            <pc:docMk/>
            <pc:sldMk cId="1677679380" sldId="374"/>
            <ac:picMk id="5" creationId="{E6B6E6A9-A920-28B5-1BEE-D479E72C65D5}"/>
          </ac:picMkLst>
        </pc:picChg>
        <pc:picChg chg="add mod">
          <ac:chgData name="tanaboon tongbuasirilai" userId="3a6fbbe2-a5cd-4f36-96f1-1e3cf3325333" providerId="ADAL" clId="{B6B02774-9053-42CF-9EFA-164DCC486953}" dt="2024-07-16T10:55:21.181" v="2760" actId="1076"/>
          <ac:picMkLst>
            <pc:docMk/>
            <pc:sldMk cId="1677679380" sldId="374"/>
            <ac:picMk id="7" creationId="{8C715DE2-271B-F934-D23F-C8094277E7A9}"/>
          </ac:picMkLst>
        </pc:picChg>
        <pc:cxnChg chg="add mod">
          <ac:chgData name="tanaboon tongbuasirilai" userId="3a6fbbe2-a5cd-4f36-96f1-1e3cf3325333" providerId="ADAL" clId="{B6B02774-9053-42CF-9EFA-164DCC486953}" dt="2024-07-16T10:57:16.065" v="2925" actId="1582"/>
          <ac:cxnSpMkLst>
            <pc:docMk/>
            <pc:sldMk cId="1677679380" sldId="374"/>
            <ac:cxnSpMk id="13" creationId="{B9F135E4-4C4D-C4C1-7916-F769254219C2}"/>
          </ac:cxnSpMkLst>
        </pc:cxnChg>
        <pc:cxnChg chg="add mod">
          <ac:chgData name="tanaboon tongbuasirilai" userId="3a6fbbe2-a5cd-4f36-96f1-1e3cf3325333" providerId="ADAL" clId="{B6B02774-9053-42CF-9EFA-164DCC486953}" dt="2024-07-16T10:57:34.978" v="2931" actId="14100"/>
          <ac:cxnSpMkLst>
            <pc:docMk/>
            <pc:sldMk cId="1677679380" sldId="374"/>
            <ac:cxnSpMk id="17" creationId="{7D5B98B4-B4B6-D0CB-C65A-29E79D14A999}"/>
          </ac:cxnSpMkLst>
        </pc:cxnChg>
      </pc:sldChg>
      <pc:sldChg chg="new del">
        <pc:chgData name="tanaboon tongbuasirilai" userId="3a6fbbe2-a5cd-4f36-96f1-1e3cf3325333" providerId="ADAL" clId="{B6B02774-9053-42CF-9EFA-164DCC486953}" dt="2024-07-17T04:57:03.063" v="3043" actId="47"/>
        <pc:sldMkLst>
          <pc:docMk/>
          <pc:sldMk cId="1502194334" sldId="375"/>
        </pc:sldMkLst>
      </pc:sldChg>
      <pc:sldChg chg="new del">
        <pc:chgData name="tanaboon tongbuasirilai" userId="3a6fbbe2-a5cd-4f36-96f1-1e3cf3325333" providerId="ADAL" clId="{B6B02774-9053-42CF-9EFA-164DCC486953}" dt="2024-07-17T04:57:03.063" v="3043" actId="47"/>
        <pc:sldMkLst>
          <pc:docMk/>
          <pc:sldMk cId="2957440552" sldId="376"/>
        </pc:sldMkLst>
      </pc:sldChg>
      <pc:sldMasterChg chg="del delSldLayout">
        <pc:chgData name="tanaboon tongbuasirilai" userId="3a6fbbe2-a5cd-4f36-96f1-1e3cf3325333" providerId="ADAL" clId="{B6B02774-9053-42CF-9EFA-164DCC486953}" dt="2024-07-09T01:41:19.229" v="48" actId="47"/>
        <pc:sldMasterMkLst>
          <pc:docMk/>
          <pc:sldMasterMk cId="1199663870" sldId="2147483672"/>
        </pc:sldMasterMkLst>
        <pc:sldLayoutChg chg="del">
          <pc:chgData name="tanaboon tongbuasirilai" userId="3a6fbbe2-a5cd-4f36-96f1-1e3cf3325333" providerId="ADAL" clId="{B6B02774-9053-42CF-9EFA-164DCC486953}" dt="2024-07-09T01:41:19.229" v="48" actId="47"/>
          <pc:sldLayoutMkLst>
            <pc:docMk/>
            <pc:sldMasterMk cId="1199663870" sldId="2147483672"/>
            <pc:sldLayoutMk cId="2832033404" sldId="2147483673"/>
          </pc:sldLayoutMkLst>
        </pc:sldLayoutChg>
        <pc:sldLayoutChg chg="del">
          <pc:chgData name="tanaboon tongbuasirilai" userId="3a6fbbe2-a5cd-4f36-96f1-1e3cf3325333" providerId="ADAL" clId="{B6B02774-9053-42CF-9EFA-164DCC486953}" dt="2024-07-09T01:41:19.229" v="48" actId="47"/>
          <pc:sldLayoutMkLst>
            <pc:docMk/>
            <pc:sldMasterMk cId="1199663870" sldId="2147483672"/>
            <pc:sldLayoutMk cId="3575540942" sldId="2147483674"/>
          </pc:sldLayoutMkLst>
        </pc:sldLayoutChg>
        <pc:sldLayoutChg chg="del">
          <pc:chgData name="tanaboon tongbuasirilai" userId="3a6fbbe2-a5cd-4f36-96f1-1e3cf3325333" providerId="ADAL" clId="{B6B02774-9053-42CF-9EFA-164DCC486953}" dt="2024-07-09T01:41:19.229" v="48" actId="47"/>
          <pc:sldLayoutMkLst>
            <pc:docMk/>
            <pc:sldMasterMk cId="1199663870" sldId="2147483672"/>
            <pc:sldLayoutMk cId="1303306243" sldId="2147483675"/>
          </pc:sldLayoutMkLst>
        </pc:sldLayoutChg>
        <pc:sldLayoutChg chg="del">
          <pc:chgData name="tanaboon tongbuasirilai" userId="3a6fbbe2-a5cd-4f36-96f1-1e3cf3325333" providerId="ADAL" clId="{B6B02774-9053-42CF-9EFA-164DCC486953}" dt="2024-07-09T01:41:19.229" v="48" actId="47"/>
          <pc:sldLayoutMkLst>
            <pc:docMk/>
            <pc:sldMasterMk cId="1199663870" sldId="2147483672"/>
            <pc:sldLayoutMk cId="1833428016" sldId="2147483676"/>
          </pc:sldLayoutMkLst>
        </pc:sldLayoutChg>
        <pc:sldLayoutChg chg="del">
          <pc:chgData name="tanaboon tongbuasirilai" userId="3a6fbbe2-a5cd-4f36-96f1-1e3cf3325333" providerId="ADAL" clId="{B6B02774-9053-42CF-9EFA-164DCC486953}" dt="2024-07-09T01:41:19.229" v="48" actId="47"/>
          <pc:sldLayoutMkLst>
            <pc:docMk/>
            <pc:sldMasterMk cId="1199663870" sldId="2147483672"/>
            <pc:sldLayoutMk cId="2576227942" sldId="2147483677"/>
          </pc:sldLayoutMkLst>
        </pc:sldLayoutChg>
        <pc:sldLayoutChg chg="del">
          <pc:chgData name="tanaboon tongbuasirilai" userId="3a6fbbe2-a5cd-4f36-96f1-1e3cf3325333" providerId="ADAL" clId="{B6B02774-9053-42CF-9EFA-164DCC486953}" dt="2024-07-09T01:41:19.229" v="48" actId="47"/>
          <pc:sldLayoutMkLst>
            <pc:docMk/>
            <pc:sldMasterMk cId="1199663870" sldId="2147483672"/>
            <pc:sldLayoutMk cId="2799883005" sldId="2147483678"/>
          </pc:sldLayoutMkLst>
        </pc:sldLayoutChg>
        <pc:sldLayoutChg chg="del">
          <pc:chgData name="tanaboon tongbuasirilai" userId="3a6fbbe2-a5cd-4f36-96f1-1e3cf3325333" providerId="ADAL" clId="{B6B02774-9053-42CF-9EFA-164DCC486953}" dt="2024-07-09T01:41:19.229" v="48" actId="47"/>
          <pc:sldLayoutMkLst>
            <pc:docMk/>
            <pc:sldMasterMk cId="1199663870" sldId="2147483672"/>
            <pc:sldLayoutMk cId="1958235309" sldId="2147483679"/>
          </pc:sldLayoutMkLst>
        </pc:sldLayoutChg>
        <pc:sldLayoutChg chg="del">
          <pc:chgData name="tanaboon tongbuasirilai" userId="3a6fbbe2-a5cd-4f36-96f1-1e3cf3325333" providerId="ADAL" clId="{B6B02774-9053-42CF-9EFA-164DCC486953}" dt="2024-07-09T01:41:19.229" v="48" actId="47"/>
          <pc:sldLayoutMkLst>
            <pc:docMk/>
            <pc:sldMasterMk cId="1199663870" sldId="2147483672"/>
            <pc:sldLayoutMk cId="3168589321" sldId="2147483680"/>
          </pc:sldLayoutMkLst>
        </pc:sldLayoutChg>
        <pc:sldLayoutChg chg="del">
          <pc:chgData name="tanaboon tongbuasirilai" userId="3a6fbbe2-a5cd-4f36-96f1-1e3cf3325333" providerId="ADAL" clId="{B6B02774-9053-42CF-9EFA-164DCC486953}" dt="2024-07-09T01:41:19.229" v="48" actId="47"/>
          <pc:sldLayoutMkLst>
            <pc:docMk/>
            <pc:sldMasterMk cId="1199663870" sldId="2147483672"/>
            <pc:sldLayoutMk cId="3314515336" sldId="2147483681"/>
          </pc:sldLayoutMkLst>
        </pc:sldLayoutChg>
        <pc:sldLayoutChg chg="del">
          <pc:chgData name="tanaboon tongbuasirilai" userId="3a6fbbe2-a5cd-4f36-96f1-1e3cf3325333" providerId="ADAL" clId="{B6B02774-9053-42CF-9EFA-164DCC486953}" dt="2024-07-09T01:41:19.229" v="48" actId="47"/>
          <pc:sldLayoutMkLst>
            <pc:docMk/>
            <pc:sldMasterMk cId="1199663870" sldId="2147483672"/>
            <pc:sldLayoutMk cId="4081140537" sldId="2147483682"/>
          </pc:sldLayoutMkLst>
        </pc:sldLayoutChg>
        <pc:sldLayoutChg chg="del">
          <pc:chgData name="tanaboon tongbuasirilai" userId="3a6fbbe2-a5cd-4f36-96f1-1e3cf3325333" providerId="ADAL" clId="{B6B02774-9053-42CF-9EFA-164DCC486953}" dt="2024-07-09T01:41:19.229" v="48" actId="47"/>
          <pc:sldLayoutMkLst>
            <pc:docMk/>
            <pc:sldMasterMk cId="1199663870" sldId="2147483672"/>
            <pc:sldLayoutMk cId="1723047824" sldId="214748368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93021-26BC-4A08-B8DB-19E8A3DA3D2D}" type="datetimeFigureOut">
              <a:rPr lang="th-TH" smtClean="0"/>
              <a:t>11/10/67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E6128-1689-4BB2-B469-4F1319F6A9D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55721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discussion… why C-like ?</a:t>
            </a:r>
          </a:p>
          <a:p>
            <a:r>
              <a:rPr lang="en-US" dirty="0"/>
              <a:t>C Language – low level – better for kernel development</a:t>
            </a:r>
          </a:p>
          <a:p>
            <a:r>
              <a:rPr lang="en-US" dirty="0"/>
              <a:t>GLSL – parallel computations of matrix / vector operations.</a:t>
            </a:r>
          </a:p>
          <a:p>
            <a:r>
              <a:rPr lang="en-US" dirty="0"/>
              <a:t>Structure – Input, output, variables, main function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E6128-1689-4BB2-B469-4F1319F6A9D5}" type="slidenum">
              <a:rPr lang="th-TH" smtClean="0"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557413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simple example passing data.</a:t>
            </a:r>
          </a:p>
          <a:p>
            <a:r>
              <a:rPr lang="en-US" dirty="0"/>
              <a:t>Update the variable inside the shader.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E6128-1689-4BB2-B469-4F1319F6A9D5}" type="slidenum">
              <a:rPr lang="th-TH" smtClean="0"/>
              <a:t>14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46744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discussion -</a:t>
            </a:r>
          </a:p>
          <a:p>
            <a:r>
              <a:rPr lang="en-US" dirty="0"/>
              <a:t>Which one is vertex shader and which one is fragment shader?</a:t>
            </a:r>
          </a:p>
          <a:p>
            <a:r>
              <a:rPr lang="en-US" dirty="0"/>
              <a:t>How do you determine which one is what?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Passing data from CPU to fragment shader.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E6128-1689-4BB2-B469-4F1319F6A9D5}" type="slidenum">
              <a:rPr lang="th-TH" smtClean="0"/>
              <a:t>15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19693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variable type = uniform</a:t>
            </a:r>
          </a:p>
          <a:p>
            <a:r>
              <a:rPr lang="en-US" dirty="0"/>
              <a:t>Uniforms are used to pass data from the core application (CPU) to shaders (GPU).</a:t>
            </a:r>
          </a:p>
          <a:p>
            <a:r>
              <a:rPr lang="en-US" dirty="0"/>
              <a:t>Uniforms = global variables = accessed by any shaders.</a:t>
            </a:r>
          </a:p>
          <a:p>
            <a:r>
              <a:rPr lang="en-US" dirty="0"/>
              <a:t>This is like injecting data to the pipeline freely.</a:t>
            </a:r>
          </a:p>
          <a:p>
            <a:r>
              <a:rPr lang="en-US" dirty="0"/>
              <a:t>Use the keyword -&gt; uniform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E6128-1689-4BB2-B469-4F1319F6A9D5}" type="slidenum">
              <a:rPr lang="th-TH" smtClean="0"/>
              <a:t>16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850833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using uniform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E6128-1689-4BB2-B469-4F1319F6A9D5}" type="slidenum">
              <a:rPr lang="th-TH" smtClean="0"/>
              <a:t>17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043532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Updating our vertices variable from last time.</a:t>
            </a:r>
          </a:p>
          <a:p>
            <a:r>
              <a:rPr lang="en-US" dirty="0"/>
              <a:t>(adding color)</a:t>
            </a:r>
          </a:p>
          <a:p>
            <a:r>
              <a:rPr lang="en-US" dirty="0"/>
              <a:t>Binding vertex locations and colors to different vertex attribute pointers.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E6128-1689-4BB2-B469-4F1319F6A9D5}" type="slidenum">
              <a:rPr lang="th-TH" smtClean="0"/>
              <a:t>18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937847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example when we have more vertex data </a:t>
            </a:r>
            <a:r>
              <a:rPr lang="en-US" dirty="0">
                <a:sym typeface="Wingdings" panose="05000000000000000000" pitchFamily="2" charset="2"/>
              </a:rPr>
              <a:t> position, color, texture, normal, </a:t>
            </a:r>
            <a:r>
              <a:rPr lang="en-US" dirty="0" err="1">
                <a:sym typeface="Wingdings" panose="05000000000000000000" pitchFamily="2" charset="2"/>
              </a:rPr>
              <a:t>etc</a:t>
            </a:r>
            <a:r>
              <a:rPr lang="en-US" dirty="0">
                <a:sym typeface="Wingdings" panose="05000000000000000000" pitchFamily="2" charset="2"/>
              </a:rPr>
              <a:t>…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E6128-1689-4BB2-B469-4F1319F6A9D5}" type="slidenum">
              <a:rPr lang="th-TH" smtClean="0"/>
              <a:t>19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887858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example, we define 3 colors on each vertices. </a:t>
            </a:r>
          </a:p>
          <a:p>
            <a:r>
              <a:rPr lang="en-US" dirty="0"/>
              <a:t>Notice that colors are interpolated.</a:t>
            </a:r>
          </a:p>
          <a:p>
            <a:r>
              <a:rPr lang="en-US" dirty="0"/>
              <a:t>This is done in the fragment shader.</a:t>
            </a:r>
          </a:p>
          <a:p>
            <a:r>
              <a:rPr lang="en-US" dirty="0"/>
              <a:t>We will learn how to work with fragment shaders later in week6.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E6128-1689-4BB2-B469-4F1319F6A9D5}" type="slidenum">
              <a:rPr lang="th-TH" smtClean="0"/>
              <a:t>20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917402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Copy &amp; paste codes to show results.</a:t>
            </a:r>
          </a:p>
          <a:p>
            <a:r>
              <a:rPr lang="en-US" dirty="0"/>
              <a:t>Explain codes.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E6128-1689-4BB2-B469-4F1319F6A9D5}" type="slidenum">
              <a:rPr lang="th-TH" smtClean="0"/>
              <a:t>21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863680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Texturing is a method to add visual details / contents on an object.</a:t>
            </a:r>
          </a:p>
          <a:p>
            <a:r>
              <a:rPr lang="en-US" dirty="0"/>
              <a:t>Typically </a:t>
            </a:r>
            <a:r>
              <a:rPr lang="en-US" dirty="0">
                <a:sym typeface="Wingdings" panose="05000000000000000000" pitchFamily="2" charset="2"/>
              </a:rPr>
              <a:t> 2D but it can be 1D or 3D data.</a:t>
            </a:r>
          </a:p>
          <a:p>
            <a:r>
              <a:rPr lang="en-US" dirty="0">
                <a:sym typeface="Wingdings" panose="05000000000000000000" pitchFamily="2" charset="2"/>
              </a:rPr>
              <a:t>Like a poster on a cardboard / a billboard.</a:t>
            </a:r>
          </a:p>
          <a:p>
            <a:r>
              <a:rPr lang="en-US" dirty="0">
                <a:sym typeface="Wingdings" panose="05000000000000000000" pitchFamily="2" charset="2"/>
              </a:rPr>
              <a:t>Benefit  intuitive to drawing, painting arts.</a:t>
            </a:r>
          </a:p>
          <a:p>
            <a:r>
              <a:rPr lang="en-US" dirty="0">
                <a:sym typeface="Wingdings" panose="05000000000000000000" pitchFamily="2" charset="2"/>
              </a:rPr>
              <a:t>Many drawing, painting techniques can be applied on textures  creating illusions or natural or surreal effects according to our needs.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E6128-1689-4BB2-B469-4F1319F6A9D5}" type="slidenum">
              <a:rPr lang="th-TH" smtClean="0"/>
              <a:t>24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155322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using textures in an OpenGL application, we need to load them up.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E6128-1689-4BB2-B469-4F1319F6A9D5}" type="slidenum">
              <a:rPr lang="th-TH" smtClean="0"/>
              <a:t>25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88714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typical structure of a shader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E6128-1689-4BB2-B469-4F1319F6A9D5}" type="slidenum">
              <a:rPr lang="th-TH" smtClean="0"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941684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Texture coordinates have to be specified on a 2D image.</a:t>
            </a:r>
          </a:p>
          <a:p>
            <a:r>
              <a:rPr lang="en-US" dirty="0"/>
              <a:t>The coordinates range from (0,1) in both x-y axes. (but we use  U-V or S-T instead.)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E6128-1689-4BB2-B469-4F1319F6A9D5}" type="slidenum">
              <a:rPr lang="th-TH" smtClean="0"/>
              <a:t>26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033661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Specifying coordinates outside the range, OpenGL can handle that with some options.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E6128-1689-4BB2-B469-4F1319F6A9D5}" type="slidenum">
              <a:rPr lang="th-TH" smtClean="0"/>
              <a:t>27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930533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set how it handle cases for each axis (S and T).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E6128-1689-4BB2-B469-4F1319F6A9D5}" type="slidenum">
              <a:rPr lang="th-TH" smtClean="0"/>
              <a:t>28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63569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Sometime, we may have a large object but low resolution images.</a:t>
            </a:r>
          </a:p>
          <a:p>
            <a:r>
              <a:rPr lang="en-US" dirty="0"/>
              <a:t>Textures will be </a:t>
            </a:r>
            <a:r>
              <a:rPr lang="en-US" dirty="0" err="1"/>
              <a:t>upsampling</a:t>
            </a:r>
            <a:r>
              <a:rPr lang="en-US" dirty="0"/>
              <a:t> according to the mapping.</a:t>
            </a:r>
          </a:p>
          <a:p>
            <a:r>
              <a:rPr lang="en-US" dirty="0"/>
              <a:t>Texture filtering is applied in such case.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E6128-1689-4BB2-B469-4F1319F6A9D5}" type="slidenum">
              <a:rPr lang="th-TH" smtClean="0"/>
              <a:t>29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998959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apply the same texture on objects further away and very close to an observer, it is better to have different image resolutions.</a:t>
            </a:r>
          </a:p>
          <a:p>
            <a:r>
              <a:rPr lang="en-US" dirty="0"/>
              <a:t>It may also create some artifacts when resolution mismatching occurs.</a:t>
            </a:r>
          </a:p>
          <a:p>
            <a:r>
              <a:rPr lang="en-US" dirty="0"/>
              <a:t>Waste memory bandwidth.</a:t>
            </a:r>
          </a:p>
          <a:p>
            <a:r>
              <a:rPr lang="en-US" dirty="0"/>
              <a:t>Mipmap = a collection of different resolution textures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E6128-1689-4BB2-B469-4F1319F6A9D5}" type="slidenum">
              <a:rPr lang="th-TH" smtClean="0"/>
              <a:t>31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275363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use a mipmap, we need to generate the mipmap using the command.</a:t>
            </a:r>
          </a:p>
          <a:p>
            <a:r>
              <a:rPr lang="en-US" dirty="0"/>
              <a:t>There are 4 options for interpolating the mipmap.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E6128-1689-4BB2-B469-4F1319F6A9D5}" type="slidenum">
              <a:rPr lang="th-TH" smtClean="0"/>
              <a:t>32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237986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time to go into steps of texturing.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E6128-1689-4BB2-B469-4F1319F6A9D5}" type="slidenum">
              <a:rPr lang="th-TH" smtClean="0"/>
              <a:t>33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170274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time we add more vertex data to the array of vertices.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E6128-1689-4BB2-B469-4F1319F6A9D5}" type="slidenum">
              <a:rPr lang="th-TH" smtClean="0"/>
              <a:t>35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454316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111111"/>
                </a:solidFill>
                <a:effectLst/>
                <a:highlight>
                  <a:srgbClr val="EEEEEE"/>
                </a:highlight>
                <a:latin typeface="Gudea"/>
              </a:rPr>
              <a:t>the vertex shader to accept the texture coordinates as a vertex attribute and then forward the coordinates to the fragment shader:</a:t>
            </a:r>
          </a:p>
          <a:p>
            <a:br>
              <a:rPr lang="en-US" dirty="0"/>
            </a:br>
            <a:r>
              <a:rPr lang="en-US" b="0" i="0" dirty="0">
                <a:solidFill>
                  <a:srgbClr val="111111"/>
                </a:solidFill>
                <a:effectLst/>
                <a:highlight>
                  <a:srgbClr val="EEEEEE"/>
                </a:highlight>
                <a:latin typeface="Gudea"/>
              </a:rPr>
              <a:t>GLSL has a built-in data-type for texture objects called a </a:t>
            </a:r>
            <a:r>
              <a:rPr lang="en-US" dirty="0"/>
              <a:t>sampler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EEEEEE"/>
                </a:highlight>
                <a:latin typeface="Gudea"/>
              </a:rPr>
              <a:t> that takes as a postfix the texture type we want e.g. </a:t>
            </a:r>
            <a:r>
              <a:rPr lang="en-US" dirty="0"/>
              <a:t>sampler1D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EEEEEE"/>
                </a:highlight>
                <a:latin typeface="Gudea"/>
              </a:rPr>
              <a:t>, </a:t>
            </a:r>
            <a:r>
              <a:rPr lang="en-US" dirty="0"/>
              <a:t>sampler3D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EEEEEE"/>
                </a:highlight>
                <a:latin typeface="Gudea"/>
              </a:rPr>
              <a:t> or in our case </a:t>
            </a:r>
            <a:r>
              <a:rPr lang="en-US" dirty="0"/>
              <a:t>sampler2D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EEEEEE"/>
                </a:highlight>
                <a:latin typeface="Gudea"/>
              </a:rPr>
              <a:t>. We can then add a texture to the fragment shader by simply declaring a </a:t>
            </a:r>
            <a:r>
              <a:rPr lang="en-US" dirty="0"/>
              <a:t>uniform sampler2D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EEEEEE"/>
                </a:highlight>
                <a:latin typeface="Gudea"/>
              </a:rPr>
              <a:t> that we later assign our texture to.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E6128-1689-4BB2-B469-4F1319F6A9D5}" type="slidenum">
              <a:rPr lang="th-TH" smtClean="0"/>
              <a:t>36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301427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E6128-1689-4BB2-B469-4F1319F6A9D5}" type="slidenum">
              <a:rPr lang="th-TH" smtClean="0"/>
              <a:t>37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67428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discussion</a:t>
            </a:r>
          </a:p>
          <a:p>
            <a:r>
              <a:rPr lang="en-US" dirty="0"/>
              <a:t>Is this related to Vertex attribute pointer ?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E6128-1689-4BB2-B469-4F1319F6A9D5}" type="slidenum">
              <a:rPr lang="th-TH" smtClean="0"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92745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E6128-1689-4BB2-B469-4F1319F6A9D5}" type="slidenum">
              <a:rPr lang="th-TH" smtClean="0"/>
              <a:t>38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266947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  <a:highlight>
                  <a:srgbClr val="EEEEEE"/>
                </a:highlight>
                <a:latin typeface="Gudea"/>
              </a:rPr>
              <a:t>We also have to tell OpenGL to which texture unit each shader sampler belongs to by setting each sampler using </a:t>
            </a:r>
            <a:r>
              <a:rPr lang="en-US" dirty="0"/>
              <a:t>glUniform1i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EEEEEE"/>
                </a:highlight>
                <a:latin typeface="Gudea"/>
              </a:rPr>
              <a:t>. We only have to set this once, so we can do this before we enter the render loop: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E6128-1689-4BB2-B469-4F1319F6A9D5}" type="slidenum">
              <a:rPr lang="th-TH" smtClean="0"/>
              <a:t>39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34396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GLSL provides Built-in data types.</a:t>
            </a:r>
          </a:p>
          <a:p>
            <a:r>
              <a:rPr lang="en-US" dirty="0"/>
              <a:t>Vectors and matrices are container types.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E6128-1689-4BB2-B469-4F1319F6A9D5}" type="slidenum">
              <a:rPr lang="th-TH" smtClean="0"/>
              <a:t>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06735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Accessing values can be mixed up ! -&gt; swizzling</a:t>
            </a:r>
          </a:p>
          <a:p>
            <a:r>
              <a:rPr lang="en-US" dirty="0"/>
              <a:t>4 examples of accessing vector values.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E6128-1689-4BB2-B469-4F1319F6A9D5}" type="slidenum">
              <a:rPr lang="th-TH" smtClean="0"/>
              <a:t>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21982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swizzling works.</a:t>
            </a:r>
          </a:p>
          <a:p>
            <a:r>
              <a:rPr lang="en-US" dirty="0"/>
              <a:t>A vector of [1 2 3 4] </a:t>
            </a:r>
            <a:r>
              <a:rPr lang="en-US" dirty="0">
                <a:sym typeface="Wingdings" panose="05000000000000000000" pitchFamily="2" charset="2"/>
              </a:rPr>
              <a:t> with a matrix defining locations</a:t>
            </a:r>
          </a:p>
          <a:p>
            <a:r>
              <a:rPr lang="en-US" dirty="0">
                <a:sym typeface="Wingdings" panose="05000000000000000000" pitchFamily="2" charset="2"/>
              </a:rPr>
              <a:t>A system of linear equations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E6128-1689-4BB2-B469-4F1319F6A9D5}" type="slidenum">
              <a:rPr lang="th-TH" smtClean="0"/>
              <a:t>10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41989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examples of vector creation.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E6128-1689-4BB2-B469-4F1319F6A9D5}" type="slidenum">
              <a:rPr lang="th-TH" smtClean="0"/>
              <a:t>11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08504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In, out = keywords of GLSL </a:t>
            </a:r>
            <a:r>
              <a:rPr lang="en-US" dirty="0">
                <a:sym typeface="Wingdings" panose="05000000000000000000" pitchFamily="2" charset="2"/>
              </a:rPr>
              <a:t> specify input and output data</a:t>
            </a:r>
          </a:p>
          <a:p>
            <a:r>
              <a:rPr lang="en-US" dirty="0">
                <a:sym typeface="Wingdings" panose="05000000000000000000" pitchFamily="2" charset="2"/>
              </a:rPr>
              <a:t>Inputs and outputs should be matched !</a:t>
            </a:r>
          </a:p>
          <a:p>
            <a:r>
              <a:rPr lang="en-US" dirty="0">
                <a:sym typeface="Wingdings" panose="05000000000000000000" pitchFamily="2" charset="2"/>
              </a:rPr>
              <a:t>Vertex shader inputs are from a core app. (vertex data)</a:t>
            </a:r>
          </a:p>
          <a:p>
            <a:r>
              <a:rPr lang="en-US" dirty="0"/>
              <a:t>We need to specify ‘location’ where the vertex data resides in the memory !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E6128-1689-4BB2-B469-4F1319F6A9D5}" type="slidenum">
              <a:rPr lang="th-TH" smtClean="0"/>
              <a:t>12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70349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Fragment shader output = vec4</a:t>
            </a:r>
          </a:p>
          <a:p>
            <a:r>
              <a:rPr lang="en-US" dirty="0"/>
              <a:t>It needs to be specified otherwise black color may be rendered out.</a:t>
            </a:r>
          </a:p>
          <a:p>
            <a:r>
              <a:rPr lang="en-US" dirty="0"/>
              <a:t>Sending data between shaders must be associated to each other. 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E6128-1689-4BB2-B469-4F1319F6A9D5}" type="slidenum">
              <a:rPr lang="th-TH" smtClean="0"/>
              <a:t>13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03687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EF9E-3AB9-4F7B-B2AF-DD2A1A6E2500}" type="datetimeFigureOut">
              <a:rPr lang="th-TH" smtClean="0"/>
              <a:t>11/10/67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4960-6BA9-4984-A46B-973F2EF9ED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65077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EF9E-3AB9-4F7B-B2AF-DD2A1A6E2500}" type="datetimeFigureOut">
              <a:rPr lang="th-TH" smtClean="0"/>
              <a:t>11/10/67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4960-6BA9-4984-A46B-973F2EF9ED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15629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EF9E-3AB9-4F7B-B2AF-DD2A1A6E2500}" type="datetimeFigureOut">
              <a:rPr lang="th-TH" smtClean="0"/>
              <a:t>11/10/67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4960-6BA9-4984-A46B-973F2EF9ED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67317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EF9E-3AB9-4F7B-B2AF-DD2A1A6E2500}" type="datetimeFigureOut">
              <a:rPr lang="th-TH" smtClean="0"/>
              <a:t>11/10/67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4960-6BA9-4984-A46B-973F2EF9ED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84469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EF9E-3AB9-4F7B-B2AF-DD2A1A6E2500}" type="datetimeFigureOut">
              <a:rPr lang="th-TH" smtClean="0"/>
              <a:t>11/10/67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4960-6BA9-4984-A46B-973F2EF9ED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28541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EF9E-3AB9-4F7B-B2AF-DD2A1A6E2500}" type="datetimeFigureOut">
              <a:rPr lang="th-TH" smtClean="0"/>
              <a:t>11/10/67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4960-6BA9-4984-A46B-973F2EF9ED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61752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EF9E-3AB9-4F7B-B2AF-DD2A1A6E2500}" type="datetimeFigureOut">
              <a:rPr lang="th-TH" smtClean="0"/>
              <a:t>11/10/67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4960-6BA9-4984-A46B-973F2EF9ED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14057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EF9E-3AB9-4F7B-B2AF-DD2A1A6E2500}" type="datetimeFigureOut">
              <a:rPr lang="th-TH" smtClean="0"/>
              <a:t>11/10/67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4960-6BA9-4984-A46B-973F2EF9ED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59006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EF9E-3AB9-4F7B-B2AF-DD2A1A6E2500}" type="datetimeFigureOut">
              <a:rPr lang="th-TH" smtClean="0"/>
              <a:t>11/10/67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4960-6BA9-4984-A46B-973F2EF9ED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237066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EF9E-3AB9-4F7B-B2AF-DD2A1A6E2500}" type="datetimeFigureOut">
              <a:rPr lang="th-TH" smtClean="0"/>
              <a:t>11/10/67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4960-6BA9-4984-A46B-973F2EF9ED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108758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EF9E-3AB9-4F7B-B2AF-DD2A1A6E2500}" type="datetimeFigureOut">
              <a:rPr lang="th-TH" smtClean="0"/>
              <a:t>11/10/67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4960-6BA9-4984-A46B-973F2EF9ED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26083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EF9E-3AB9-4F7B-B2AF-DD2A1A6E2500}" type="datetimeFigureOut">
              <a:rPr lang="th-TH" smtClean="0"/>
              <a:t>11/10/67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4960-6BA9-4984-A46B-973F2EF9ED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820730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EF9E-3AB9-4F7B-B2AF-DD2A1A6E2500}" type="datetimeFigureOut">
              <a:rPr lang="th-TH" smtClean="0"/>
              <a:t>11/10/67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4960-6BA9-4984-A46B-973F2EF9ED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190120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EF9E-3AB9-4F7B-B2AF-DD2A1A6E2500}" type="datetimeFigureOut">
              <a:rPr lang="th-TH" smtClean="0"/>
              <a:t>11/10/67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4960-6BA9-4984-A46B-973F2EF9ED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943939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EF9E-3AB9-4F7B-B2AF-DD2A1A6E2500}" type="datetimeFigureOut">
              <a:rPr lang="th-TH" smtClean="0"/>
              <a:t>11/10/67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4960-6BA9-4984-A46B-973F2EF9ED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4115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EF9E-3AB9-4F7B-B2AF-DD2A1A6E2500}" type="datetimeFigureOut">
              <a:rPr lang="th-TH" smtClean="0"/>
              <a:t>11/10/67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4960-6BA9-4984-A46B-973F2EF9ED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15048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EF9E-3AB9-4F7B-B2AF-DD2A1A6E2500}" type="datetimeFigureOut">
              <a:rPr lang="th-TH" smtClean="0"/>
              <a:t>11/10/67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4960-6BA9-4984-A46B-973F2EF9ED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24283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EF9E-3AB9-4F7B-B2AF-DD2A1A6E2500}" type="datetimeFigureOut">
              <a:rPr lang="th-TH" smtClean="0"/>
              <a:t>11/10/67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4960-6BA9-4984-A46B-973F2EF9ED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68438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EF9E-3AB9-4F7B-B2AF-DD2A1A6E2500}" type="datetimeFigureOut">
              <a:rPr lang="th-TH" smtClean="0"/>
              <a:t>11/10/67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4960-6BA9-4984-A46B-973F2EF9ED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8947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EF9E-3AB9-4F7B-B2AF-DD2A1A6E2500}" type="datetimeFigureOut">
              <a:rPr lang="th-TH" smtClean="0"/>
              <a:t>11/10/67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4960-6BA9-4984-A46B-973F2EF9ED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07794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EF9E-3AB9-4F7B-B2AF-DD2A1A6E2500}" type="datetimeFigureOut">
              <a:rPr lang="th-TH" smtClean="0"/>
              <a:t>11/10/67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4960-6BA9-4984-A46B-973F2EF9ED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41151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EF9E-3AB9-4F7B-B2AF-DD2A1A6E2500}" type="datetimeFigureOut">
              <a:rPr lang="th-TH" smtClean="0"/>
              <a:t>11/10/67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4960-6BA9-4984-A46B-973F2EF9ED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62863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6885EF9E-3AB9-4F7B-B2AF-DD2A1A6E2500}" type="datetimeFigureOut">
              <a:rPr lang="th-TH" smtClean="0"/>
              <a:t>11/10/67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586F4960-6BA9-4984-A46B-973F2EF9ED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247171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85EF9E-3AB9-4F7B-B2AF-DD2A1A6E2500}" type="datetimeFigureOut">
              <a:rPr lang="th-TH" smtClean="0"/>
              <a:t>11/10/67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6F4960-6BA9-4984-A46B-973F2EF9ED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52468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opengl.com/Getting-started/OpenG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arnopengl.com/code_viewer_gh.php?code=src/1.getting_started/3.5.shaders_exercise2/shaders_exercise2.cpp" TargetMode="External"/><Relationship Id="rId4" Type="http://schemas.openxmlformats.org/officeDocument/2006/relationships/hyperlink" Target="https://learnopengl.com/code_viewer_gh.php?code=src/1.getting_started/3.4.shaders_exercise1/shaders_exercise1.cpp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things/stb-imv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opengl.com/code_viewer_gh.php?code=src/1.getting_started/4.2.textures_combined/textures_combined.cpp" TargetMode="External"/><Relationship Id="rId2" Type="http://schemas.openxmlformats.org/officeDocument/2006/relationships/hyperlink" Target="https://learnopengl.com/code_viewer_gh.php?code=src/1.getting_started/4.1.textures/textures.cpp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hronos.org/opengl/wiki/Built-in_Variable_(GLSL)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BA12E9-3C44-13A5-70BA-E095E9284B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5000"/>
          <a:stretch/>
        </p:blipFill>
        <p:spPr>
          <a:xfrm>
            <a:off x="20" y="10"/>
            <a:ext cx="12191981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B9943A-F7B6-7A96-FD50-B7ABB10BD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8265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Shader and Texture</a:t>
            </a:r>
            <a:endParaRPr lang="th-TH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B6416-97A8-EFC0-CD63-0AF5F8634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31322"/>
            <a:ext cx="9144000" cy="18265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Lecturer : Tanaboon Tongbuasirilai</a:t>
            </a:r>
          </a:p>
          <a:p>
            <a:r>
              <a:rPr lang="en-US">
                <a:solidFill>
                  <a:srgbClr val="FFFFFF"/>
                </a:solidFill>
              </a:rPr>
              <a:t>Course : ICCS404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Week 4 : 3D Graphics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th-TH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678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4AA506-234B-B7CD-6060-C6E05070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/>
              <a:t>Swizzling</a:t>
            </a:r>
            <a:endParaRPr lang="th-TH" sz="48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CE42D-6B3F-F05A-5814-8EAB515A0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https://en.wikipedia.org/wiki/Swizzling_(computer_graphics)</a:t>
            </a:r>
            <a:endParaRPr lang="th-TH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87A465-E572-0737-400E-CEE33B86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36" y="2387269"/>
            <a:ext cx="10917936" cy="376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731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CDD15-5003-B0B2-7FFF-81296BD99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5" y="3415754"/>
            <a:ext cx="9471956" cy="1137111"/>
          </a:xfrm>
        </p:spPr>
        <p:txBody>
          <a:bodyPr>
            <a:normAutofit/>
          </a:bodyPr>
          <a:lstStyle/>
          <a:p>
            <a:r>
              <a:rPr lang="en-US" sz="5400"/>
              <a:t>Creating a vector</a:t>
            </a:r>
            <a:endParaRPr lang="th-TH" sz="5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9ACB8A-F9B4-2730-353C-0D4864DF9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304" y="1555338"/>
            <a:ext cx="7745969" cy="130273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258BF-4C1F-B413-B245-4FFFA3E54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4612943"/>
            <a:ext cx="7745969" cy="1408222"/>
          </a:xfrm>
        </p:spPr>
        <p:txBody>
          <a:bodyPr anchor="t">
            <a:normAutofit/>
          </a:bodyPr>
          <a:lstStyle/>
          <a:p>
            <a:r>
              <a:rPr lang="en-US" sz="1800" dirty="0"/>
              <a:t>You can use any </a:t>
            </a:r>
            <a:r>
              <a:rPr lang="en-US" sz="1800" dirty="0">
                <a:solidFill>
                  <a:srgbClr val="FFFF00"/>
                </a:solidFill>
              </a:rPr>
              <a:t>combination</a:t>
            </a:r>
            <a:r>
              <a:rPr lang="en-US" sz="1800" dirty="0"/>
              <a:t> of </a:t>
            </a:r>
            <a:r>
              <a:rPr lang="en-US" sz="1800" dirty="0">
                <a:solidFill>
                  <a:srgbClr val="FFFF00"/>
                </a:solidFill>
              </a:rPr>
              <a:t>up to 4 letters </a:t>
            </a:r>
            <a:r>
              <a:rPr lang="en-US" sz="1800" dirty="0"/>
              <a:t>to create a new vector (of the same type) as long as the original vector has those components.</a:t>
            </a:r>
          </a:p>
          <a:p>
            <a:r>
              <a:rPr lang="en-US" sz="1800" dirty="0"/>
              <a:t>We can also </a:t>
            </a:r>
            <a:r>
              <a:rPr lang="en-US" sz="1800" dirty="0">
                <a:solidFill>
                  <a:srgbClr val="FFFF00"/>
                </a:solidFill>
              </a:rPr>
              <a:t>pass vectors as arguments </a:t>
            </a:r>
            <a:r>
              <a:rPr lang="en-US" sz="1800" dirty="0"/>
              <a:t>to different vector constructor calls, reducing the number of arguments required.</a:t>
            </a:r>
            <a:endParaRPr lang="th-TH" sz="1800" dirty="0"/>
          </a:p>
        </p:txBody>
      </p:sp>
    </p:spTree>
    <p:extLst>
      <p:ext uri="{BB962C8B-B14F-4D97-AF65-F5344CB8AC3E}">
        <p14:creationId xmlns:p14="http://schemas.microsoft.com/office/powerpoint/2010/main" val="2135158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DC8F43-F547-D232-A398-A077F209B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Ins and Outs</a:t>
            </a:r>
            <a:endParaRPr lang="th-TH" sz="5400"/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F77F0-37AF-CD01-441E-687A26831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GLSL defined the </a:t>
            </a:r>
            <a:r>
              <a:rPr lang="en-US" sz="2200" dirty="0">
                <a:solidFill>
                  <a:srgbClr val="FFFF00"/>
                </a:solidFill>
              </a:rPr>
              <a:t>in</a:t>
            </a:r>
            <a:r>
              <a:rPr lang="en-US" sz="2200" dirty="0"/>
              <a:t> and </a:t>
            </a:r>
            <a:r>
              <a:rPr lang="en-US" sz="2200" dirty="0">
                <a:solidFill>
                  <a:srgbClr val="FFFF00"/>
                </a:solidFill>
              </a:rPr>
              <a:t>out</a:t>
            </a:r>
            <a:r>
              <a:rPr lang="en-US" sz="2200" dirty="0"/>
              <a:t> keywords specifically so that we can move stuff around shaders.</a:t>
            </a:r>
          </a:p>
          <a:p>
            <a:r>
              <a:rPr lang="en-US" sz="2200" dirty="0"/>
              <a:t>Each shader can specify inputs and outputs using those keywords and wherever an </a:t>
            </a:r>
            <a:r>
              <a:rPr lang="en-US" sz="2200" dirty="0">
                <a:solidFill>
                  <a:srgbClr val="FFFF00"/>
                </a:solidFill>
              </a:rPr>
              <a:t>output variable matches with an input variable </a:t>
            </a:r>
            <a:r>
              <a:rPr lang="en-US" sz="2200" dirty="0"/>
              <a:t>of the next shader stage they're passed along.</a:t>
            </a:r>
          </a:p>
          <a:p>
            <a:r>
              <a:rPr lang="en-US" sz="2200" dirty="0"/>
              <a:t>The vertex shader differs in its input, in that it receives its input straight from the </a:t>
            </a:r>
            <a:r>
              <a:rPr lang="en-US" sz="2200" dirty="0">
                <a:solidFill>
                  <a:srgbClr val="FFFF00"/>
                </a:solidFill>
              </a:rPr>
              <a:t>vertex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FFF00"/>
                </a:solidFill>
              </a:rPr>
              <a:t>data</a:t>
            </a:r>
            <a:r>
              <a:rPr lang="en-US" sz="2200" dirty="0"/>
              <a:t>. </a:t>
            </a:r>
          </a:p>
          <a:p>
            <a:r>
              <a:rPr lang="en-US" sz="2200" dirty="0"/>
              <a:t>To define how the vertex data is organized we specify the input variables with </a:t>
            </a:r>
            <a:r>
              <a:rPr lang="en-US" sz="2200" dirty="0">
                <a:solidFill>
                  <a:srgbClr val="FFFF00"/>
                </a:solidFill>
              </a:rPr>
              <a:t>location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FFF00"/>
                </a:solidFill>
              </a:rPr>
              <a:t>metadata</a:t>
            </a:r>
            <a:r>
              <a:rPr lang="en-US" sz="2200" dirty="0"/>
              <a:t> so we can configure the vertex attributes on the CPU. </a:t>
            </a:r>
            <a:endParaRPr lang="th-TH" sz="2200" dirty="0"/>
          </a:p>
        </p:txBody>
      </p:sp>
    </p:spTree>
    <p:extLst>
      <p:ext uri="{BB962C8B-B14F-4D97-AF65-F5344CB8AC3E}">
        <p14:creationId xmlns:p14="http://schemas.microsoft.com/office/powerpoint/2010/main" val="4258894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2794E7-C0B0-A807-22A5-62BDEAC01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 dirty="0"/>
              <a:t>Associating ins and outs</a:t>
            </a:r>
            <a:endParaRPr lang="th-TH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476A2-B341-FAFD-A55A-61A208AEA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r>
              <a:rPr lang="en-US" sz="1800" dirty="0"/>
              <a:t>The </a:t>
            </a:r>
            <a:r>
              <a:rPr lang="en-US" sz="1800" dirty="0">
                <a:solidFill>
                  <a:srgbClr val="FFFF00"/>
                </a:solidFill>
              </a:rPr>
              <a:t>fragment shader </a:t>
            </a:r>
            <a:r>
              <a:rPr lang="en-US" sz="1800" dirty="0"/>
              <a:t>requires a </a:t>
            </a:r>
            <a:r>
              <a:rPr lang="en-US" sz="1800" dirty="0">
                <a:solidFill>
                  <a:srgbClr val="FFFF00"/>
                </a:solidFill>
              </a:rPr>
              <a:t>vec4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FF00"/>
                </a:solidFill>
              </a:rPr>
              <a:t>color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FF00"/>
                </a:solidFill>
              </a:rPr>
              <a:t>output</a:t>
            </a:r>
            <a:r>
              <a:rPr lang="en-US" sz="1800" dirty="0"/>
              <a:t> variable, since the fragment shaders needs to generate a final output color. </a:t>
            </a:r>
          </a:p>
          <a:p>
            <a:r>
              <a:rPr lang="en-US" sz="1800" dirty="0"/>
              <a:t>If we </a:t>
            </a:r>
            <a:r>
              <a:rPr lang="en-US" sz="1800" dirty="0">
                <a:solidFill>
                  <a:srgbClr val="FFFF00"/>
                </a:solidFill>
              </a:rPr>
              <a:t>fail to specify an output color </a:t>
            </a:r>
            <a:r>
              <a:rPr lang="en-US" sz="1800" dirty="0"/>
              <a:t>in your fragment shader, the color buffer output for those fragments will be undefined (which usually means </a:t>
            </a:r>
            <a:r>
              <a:rPr lang="en-US" sz="1800" dirty="0">
                <a:solidFill>
                  <a:srgbClr val="FFFF00"/>
                </a:solidFill>
              </a:rPr>
              <a:t>OpenGL will render them either black or white</a:t>
            </a:r>
            <a:r>
              <a:rPr lang="en-US" sz="1800" dirty="0"/>
              <a:t>).</a:t>
            </a:r>
          </a:p>
          <a:p>
            <a:r>
              <a:rPr lang="en-US" sz="1800" dirty="0"/>
              <a:t>If we want to </a:t>
            </a:r>
            <a:r>
              <a:rPr lang="en-US" sz="1800" dirty="0">
                <a:solidFill>
                  <a:srgbClr val="FFFF00"/>
                </a:solidFill>
              </a:rPr>
              <a:t>send data </a:t>
            </a:r>
            <a:r>
              <a:rPr lang="en-US" sz="1800" dirty="0"/>
              <a:t>from one shader to the other, we'd have to declare an output in the sending shader and a similar input in the receiving shader.</a:t>
            </a:r>
          </a:p>
          <a:p>
            <a:r>
              <a:rPr lang="en-US" sz="1800" dirty="0"/>
              <a:t> When the </a:t>
            </a:r>
            <a:r>
              <a:rPr lang="en-US" sz="1800" dirty="0">
                <a:solidFill>
                  <a:srgbClr val="FFFF00"/>
                </a:solidFill>
              </a:rPr>
              <a:t>types</a:t>
            </a:r>
            <a:r>
              <a:rPr lang="en-US" sz="1800" dirty="0"/>
              <a:t> and the </a:t>
            </a:r>
            <a:r>
              <a:rPr lang="en-US" sz="1800" dirty="0">
                <a:solidFill>
                  <a:srgbClr val="FFFF00"/>
                </a:solidFill>
              </a:rPr>
              <a:t>names</a:t>
            </a:r>
            <a:r>
              <a:rPr lang="en-US" sz="1800" dirty="0"/>
              <a:t> are </a:t>
            </a:r>
            <a:r>
              <a:rPr lang="en-US" sz="1800" dirty="0">
                <a:solidFill>
                  <a:srgbClr val="FFFF00"/>
                </a:solidFill>
              </a:rPr>
              <a:t>equal</a:t>
            </a:r>
            <a:r>
              <a:rPr lang="en-US" sz="1800" dirty="0"/>
              <a:t> on both sides OpenGL will </a:t>
            </a:r>
            <a:r>
              <a:rPr lang="en-US" sz="1800" dirty="0">
                <a:solidFill>
                  <a:srgbClr val="FFFF00"/>
                </a:solidFill>
              </a:rPr>
              <a:t>link</a:t>
            </a:r>
            <a:r>
              <a:rPr lang="en-US" sz="1800" dirty="0"/>
              <a:t> those variables together and then it is possible to send data between shaders (this is done when linking a program object). </a:t>
            </a:r>
          </a:p>
          <a:p>
            <a:endParaRPr lang="th-TH" sz="18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24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F6EA41-6A11-38BE-F17D-C7DC0542F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Example: in, out</a:t>
            </a:r>
            <a:endParaRPr lang="th-TH" dirty="0">
              <a:solidFill>
                <a:srgbClr val="FFFFFF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860A4-9982-B2B1-664F-925AA6E9F83E}"/>
              </a:ext>
            </a:extLst>
          </p:cNvPr>
          <p:cNvSpPr>
            <a:spLocks/>
          </p:cNvSpPr>
          <p:nvPr/>
        </p:nvSpPr>
        <p:spPr>
          <a:xfrm>
            <a:off x="466563" y="2309767"/>
            <a:ext cx="2825992" cy="875218"/>
          </a:xfrm>
          <a:prstGeom prst="rect">
            <a:avLst/>
          </a:prstGeom>
        </p:spPr>
        <p:txBody>
          <a:bodyPr anchor="ctr"/>
          <a:lstStyle/>
          <a:p>
            <a:pPr algn="ctr" defTabSz="425196">
              <a:spcAft>
                <a:spcPts val="600"/>
              </a:spcAft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Vertex shader</a:t>
            </a:r>
            <a:endParaRPr lang="th-TH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840092-9E64-B05C-5199-1D6BDF8F4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621" y="1917574"/>
            <a:ext cx="8174179" cy="2012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5CBBBC-8A73-8549-5F86-2EC9D12AD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9621" y="4218115"/>
            <a:ext cx="8165312" cy="181747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2BF48D7-43E0-7C18-3F6E-5ABF5EBFC61D}"/>
              </a:ext>
            </a:extLst>
          </p:cNvPr>
          <p:cNvSpPr txBox="1">
            <a:spLocks/>
          </p:cNvSpPr>
          <p:nvPr/>
        </p:nvSpPr>
        <p:spPr>
          <a:xfrm>
            <a:off x="466563" y="4619534"/>
            <a:ext cx="2825992" cy="875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850392">
              <a:spcBef>
                <a:spcPts val="930"/>
              </a:spcBef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Fragment shader</a:t>
            </a:r>
            <a:endParaRPr lang="th-TH" sz="2400" dirty="0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6EDA6484-6398-CA20-06A7-C99B7A8EF109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88238" y="3488238"/>
            <a:ext cx="2064654" cy="58293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123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BB4F5-0BEC-9D6E-0CB1-032342DC2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Adding colors to vertices</a:t>
            </a:r>
            <a:endParaRPr lang="th-T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FC9228-70F3-488D-1652-C47FFF320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" y="4211123"/>
            <a:ext cx="8735644" cy="24101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AEDC5A-F041-5123-FA8D-901F01620C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" y="2048518"/>
            <a:ext cx="3743847" cy="1724266"/>
          </a:xfrm>
          <a:prstGeom prst="rect">
            <a:avLst/>
          </a:prstGeom>
        </p:spPr>
      </p:pic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E260EC9D-FF0C-C781-431E-A27C6634168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42278" y="3700632"/>
            <a:ext cx="2302138" cy="430304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883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DC8F43-F547-D232-A398-A077F209B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Uniforms</a:t>
            </a:r>
            <a:endParaRPr lang="th-TH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F77F0-37AF-CD01-441E-687A26831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Uniforms are another way to </a:t>
            </a:r>
            <a:r>
              <a:rPr lang="en-US" sz="2200" dirty="0">
                <a:solidFill>
                  <a:srgbClr val="FFFF00"/>
                </a:solidFill>
              </a:rPr>
              <a:t>pass data from our application on the CPU to the shaders on the GPU. </a:t>
            </a:r>
          </a:p>
          <a:p>
            <a:r>
              <a:rPr lang="en-US" sz="2200" dirty="0"/>
              <a:t>Uniforms are however slightly different compared to vertex attributes. </a:t>
            </a:r>
          </a:p>
          <a:p>
            <a:r>
              <a:rPr lang="en-US" sz="2200" dirty="0"/>
              <a:t>Uniforms are </a:t>
            </a:r>
            <a:r>
              <a:rPr lang="en-US" sz="2200" dirty="0">
                <a:solidFill>
                  <a:srgbClr val="FFFF00"/>
                </a:solidFill>
              </a:rPr>
              <a:t>global</a:t>
            </a:r>
            <a:r>
              <a:rPr lang="en-US" sz="2200" dirty="0"/>
              <a:t> meaning that a uniform variable is </a:t>
            </a:r>
            <a:r>
              <a:rPr lang="en-US" sz="2200" dirty="0">
                <a:solidFill>
                  <a:srgbClr val="FFFF00"/>
                </a:solidFill>
              </a:rPr>
              <a:t>unique per shader program </a:t>
            </a:r>
            <a:r>
              <a:rPr lang="en-US" sz="2200" dirty="0"/>
              <a:t>object and can be </a:t>
            </a:r>
            <a:r>
              <a:rPr lang="en-US" sz="2200" dirty="0">
                <a:solidFill>
                  <a:srgbClr val="FFFF00"/>
                </a:solidFill>
              </a:rPr>
              <a:t>accessed from any shader at any stage </a:t>
            </a:r>
            <a:r>
              <a:rPr lang="en-US" sz="2200" dirty="0"/>
              <a:t>in the shader program.</a:t>
            </a:r>
          </a:p>
          <a:p>
            <a:r>
              <a:rPr lang="en-US" sz="2200" dirty="0"/>
              <a:t>Whatever you set the uniform value to, uniforms will </a:t>
            </a:r>
            <a:r>
              <a:rPr lang="en-US" sz="2200" dirty="0">
                <a:solidFill>
                  <a:srgbClr val="FFFF00"/>
                </a:solidFill>
              </a:rPr>
              <a:t>keep their values </a:t>
            </a:r>
            <a:r>
              <a:rPr lang="en-US" sz="2200" dirty="0"/>
              <a:t>until they're either </a:t>
            </a:r>
            <a:r>
              <a:rPr lang="en-US" sz="2200" dirty="0">
                <a:solidFill>
                  <a:srgbClr val="FFFF00"/>
                </a:solidFill>
              </a:rPr>
              <a:t>reset</a:t>
            </a:r>
            <a:r>
              <a:rPr lang="en-US" sz="2200" dirty="0"/>
              <a:t> or </a:t>
            </a:r>
            <a:r>
              <a:rPr lang="en-US" sz="2200" dirty="0">
                <a:solidFill>
                  <a:srgbClr val="FFFF00"/>
                </a:solidFill>
              </a:rPr>
              <a:t>updated</a:t>
            </a:r>
            <a:r>
              <a:rPr lang="en-US" sz="2200" dirty="0"/>
              <a:t>.</a:t>
            </a:r>
          </a:p>
          <a:p>
            <a:r>
              <a:rPr lang="en-US" sz="2200" dirty="0"/>
              <a:t>To declare a uniform in GLSL we simply add the </a:t>
            </a:r>
            <a:r>
              <a:rPr lang="en-US" sz="2200" dirty="0">
                <a:solidFill>
                  <a:srgbClr val="FFFF00"/>
                </a:solidFill>
              </a:rPr>
              <a:t>uniform</a:t>
            </a:r>
            <a:r>
              <a:rPr lang="en-US" sz="2200" dirty="0"/>
              <a:t> keyword to a shader with a type and a name.</a:t>
            </a:r>
            <a:endParaRPr lang="th-TH" sz="2200" dirty="0"/>
          </a:p>
        </p:txBody>
      </p:sp>
    </p:spTree>
    <p:extLst>
      <p:ext uri="{BB962C8B-B14F-4D97-AF65-F5344CB8AC3E}">
        <p14:creationId xmlns:p14="http://schemas.microsoft.com/office/powerpoint/2010/main" val="1717077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3F000-3086-D826-CCC6-3BE45C428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Example: Uniform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E53A07-38C5-1CB4-7B46-9EA9625EF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28" y="3338383"/>
            <a:ext cx="5131088" cy="15008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741397-0798-5DEE-CAF0-0B34087B39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698" y="1928621"/>
            <a:ext cx="6456169" cy="4680722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E7337ED-5CD3-066C-486E-5DA2D35458A6}"/>
              </a:ext>
            </a:extLst>
          </p:cNvPr>
          <p:cNvSpPr/>
          <p:nvPr/>
        </p:nvSpPr>
        <p:spPr>
          <a:xfrm>
            <a:off x="5697852" y="4088804"/>
            <a:ext cx="6261859" cy="1088986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Arrow: Curved Down 2">
            <a:extLst>
              <a:ext uri="{FF2B5EF4-FFF2-40B4-BE49-F238E27FC236}">
                <a16:creationId xmlns:a16="http://schemas.microsoft.com/office/drawing/2014/main" id="{F626CC4C-A5DE-C61E-91D6-30C222A052D2}"/>
              </a:ext>
            </a:extLst>
          </p:cNvPr>
          <p:cNvSpPr/>
          <p:nvPr/>
        </p:nvSpPr>
        <p:spPr>
          <a:xfrm rot="292405" flipH="1">
            <a:off x="1749149" y="3267146"/>
            <a:ext cx="4206239" cy="691207"/>
          </a:xfrm>
          <a:prstGeom prst="curvedDownArrow">
            <a:avLst>
              <a:gd name="adj1" fmla="val 17929"/>
              <a:gd name="adj2" fmla="val 70816"/>
              <a:gd name="adj3" fmla="val 43742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4" name="Heptagon 3">
            <a:extLst>
              <a:ext uri="{FF2B5EF4-FFF2-40B4-BE49-F238E27FC236}">
                <a16:creationId xmlns:a16="http://schemas.microsoft.com/office/drawing/2014/main" id="{2174A430-C484-1F2B-5931-246D4507AF86}"/>
              </a:ext>
            </a:extLst>
          </p:cNvPr>
          <p:cNvSpPr/>
          <p:nvPr/>
        </p:nvSpPr>
        <p:spPr>
          <a:xfrm>
            <a:off x="8616876" y="3429000"/>
            <a:ext cx="518999" cy="432538"/>
          </a:xfrm>
          <a:prstGeom prst="hep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th-TH" dirty="0"/>
          </a:p>
        </p:txBody>
      </p:sp>
      <p:sp>
        <p:nvSpPr>
          <p:cNvPr id="6" name="Heptagon 5">
            <a:extLst>
              <a:ext uri="{FF2B5EF4-FFF2-40B4-BE49-F238E27FC236}">
                <a16:creationId xmlns:a16="http://schemas.microsoft.com/office/drawing/2014/main" id="{458AC7B8-3926-F0AA-AF39-ADE1630029C8}"/>
              </a:ext>
            </a:extLst>
          </p:cNvPr>
          <p:cNvSpPr/>
          <p:nvPr/>
        </p:nvSpPr>
        <p:spPr>
          <a:xfrm>
            <a:off x="11181214" y="4972518"/>
            <a:ext cx="518999" cy="432538"/>
          </a:xfrm>
          <a:prstGeom prst="hep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th-TH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242402C-161A-D212-1894-E25DA5A46D8F}"/>
              </a:ext>
            </a:extLst>
          </p:cNvPr>
          <p:cNvSpPr/>
          <p:nvPr/>
        </p:nvSpPr>
        <p:spPr>
          <a:xfrm>
            <a:off x="9135875" y="3089725"/>
            <a:ext cx="1656678" cy="7718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shader program.</a:t>
            </a:r>
            <a:endParaRPr lang="th-TH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6B27708-0695-DBCB-5021-941694D7B542}"/>
              </a:ext>
            </a:extLst>
          </p:cNvPr>
          <p:cNvSpPr/>
          <p:nvPr/>
        </p:nvSpPr>
        <p:spPr>
          <a:xfrm>
            <a:off x="10303033" y="5405056"/>
            <a:ext cx="1656678" cy="7718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a uniform location and set the value.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839253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205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53" name="Rectangle 205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4" name="Rectangle 2053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6" name="Rectangle 2055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97988-358F-3885-8B9B-E079B35A4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Defining both vertex positions and colors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26F820-11B4-8266-094B-FDC9EA5DD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08" y="5370905"/>
            <a:ext cx="9331690" cy="1423081"/>
          </a:xfrm>
          <a:prstGeom prst="rect">
            <a:avLst/>
          </a:prstGeom>
        </p:spPr>
      </p:pic>
      <p:pic>
        <p:nvPicPr>
          <p:cNvPr id="2050" name="Picture 2" descr="Interleaved data of position and color within VBO to be configured wtih &lt;function id='30'&gt;glVertexAttribPointer&lt;/function&gt;">
            <a:extLst>
              <a:ext uri="{FF2B5EF4-FFF2-40B4-BE49-F238E27FC236}">
                <a16:creationId xmlns:a16="http://schemas.microsoft.com/office/drawing/2014/main" id="{1E5089B1-43D7-AFFE-2AD8-D133155DD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8938" y="2964420"/>
            <a:ext cx="7825969" cy="2406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E219A9-2187-65E6-9015-6B048AECC1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714" y="1643059"/>
            <a:ext cx="6230219" cy="1352739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F4917A4-6169-491B-2D42-8AA68FB2CC61}"/>
              </a:ext>
            </a:extLst>
          </p:cNvPr>
          <p:cNvSpPr/>
          <p:nvPr/>
        </p:nvSpPr>
        <p:spPr>
          <a:xfrm>
            <a:off x="2788920" y="6252210"/>
            <a:ext cx="320040" cy="298350"/>
          </a:xfrm>
          <a:prstGeom prst="ellips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8B5C2C-2241-4B49-5AF7-78998C0C7C68}"/>
              </a:ext>
            </a:extLst>
          </p:cNvPr>
          <p:cNvSpPr/>
          <p:nvPr/>
        </p:nvSpPr>
        <p:spPr>
          <a:xfrm>
            <a:off x="7791014" y="6149340"/>
            <a:ext cx="1970206" cy="542926"/>
          </a:xfrm>
          <a:prstGeom prst="ellips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74DD9E-23BF-0F02-C8D6-961F6F646971}"/>
              </a:ext>
            </a:extLst>
          </p:cNvPr>
          <p:cNvSpPr/>
          <p:nvPr/>
        </p:nvSpPr>
        <p:spPr>
          <a:xfrm>
            <a:off x="3176910" y="6477674"/>
            <a:ext cx="320040" cy="298350"/>
          </a:xfrm>
          <a:prstGeom prst="ellips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07128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4CA8DC-707A-A429-FB2D-E983378D8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glVertexAttribPointer reference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3AA982-4ECF-6CBF-4ACB-6C8050BAA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884" y="0"/>
            <a:ext cx="7384924" cy="684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29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043DE-EE15-C09C-C77C-37D112AC6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2CE47-685E-4779-F0CC-B16F75A8C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GLSL</a:t>
            </a:r>
          </a:p>
          <a:p>
            <a:pPr lvl="1"/>
            <a:r>
              <a:rPr lang="en-US" dirty="0"/>
              <a:t>GLSL variables</a:t>
            </a:r>
          </a:p>
          <a:p>
            <a:pPr lvl="1"/>
            <a:r>
              <a:rPr lang="en-US" dirty="0"/>
              <a:t>Shader examples</a:t>
            </a:r>
          </a:p>
          <a:p>
            <a:r>
              <a:rPr lang="en-US" dirty="0"/>
              <a:t>Texture</a:t>
            </a:r>
          </a:p>
          <a:p>
            <a:pPr lvl="1"/>
            <a:r>
              <a:rPr lang="en-US" dirty="0"/>
              <a:t>Loading images</a:t>
            </a:r>
          </a:p>
          <a:p>
            <a:pPr lvl="1"/>
            <a:r>
              <a:rPr lang="en-US" dirty="0"/>
              <a:t>Setting up textures</a:t>
            </a:r>
          </a:p>
          <a:p>
            <a:pPr lvl="1"/>
            <a:r>
              <a:rPr lang="en-US" dirty="0"/>
              <a:t>Applying textures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th-T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CCFDB2-EBC5-62AD-2D98-1F9541A3239A}"/>
              </a:ext>
            </a:extLst>
          </p:cNvPr>
          <p:cNvSpPr txBox="1"/>
          <p:nvPr/>
        </p:nvSpPr>
        <p:spPr>
          <a:xfrm>
            <a:off x="6181344" y="585023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Most of the content in this lecture is from </a:t>
            </a:r>
            <a:r>
              <a:rPr lang="en-US" dirty="0">
                <a:hlinkClick r:id="rId2"/>
              </a:rPr>
              <a:t>https://learnopengl.com/Getting-started/OpenGL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51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106B0-35AF-E090-8599-756315AA4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Interpolated colors</a:t>
            </a:r>
            <a:endParaRPr lang="th-TH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4CE6B90-280B-6912-54CE-91351E0BD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67" y="1595071"/>
            <a:ext cx="6477000" cy="507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45700A-F83C-EBD8-734E-A5BB3B9637CB}"/>
              </a:ext>
            </a:extLst>
          </p:cNvPr>
          <p:cNvSpPr txBox="1"/>
          <p:nvPr/>
        </p:nvSpPr>
        <p:spPr>
          <a:xfrm>
            <a:off x="6868845" y="1946414"/>
            <a:ext cx="494977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is all the result of something called </a:t>
            </a:r>
            <a:r>
              <a:rPr lang="en-US" sz="2000" dirty="0">
                <a:solidFill>
                  <a:srgbClr val="FFFF00"/>
                </a:solidFill>
              </a:rPr>
              <a:t>fragment interpolation </a:t>
            </a:r>
            <a:r>
              <a:rPr lang="en-US" sz="2000" dirty="0"/>
              <a:t>in the fragment shader.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When rendering a triangle, the rasterization stage usually results in a lot </a:t>
            </a:r>
            <a:r>
              <a:rPr lang="en-US" sz="2000" dirty="0">
                <a:solidFill>
                  <a:srgbClr val="FFFF00"/>
                </a:solidFill>
              </a:rPr>
              <a:t>more fragments than vertices </a:t>
            </a:r>
            <a:r>
              <a:rPr lang="en-US" sz="2000" dirty="0"/>
              <a:t>originally specified.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>
                <a:solidFill>
                  <a:srgbClr val="FFFF00"/>
                </a:solidFill>
              </a:rPr>
              <a:t>rasterizer</a:t>
            </a:r>
            <a:r>
              <a:rPr lang="en-US" sz="2000" dirty="0"/>
              <a:t> then determines the </a:t>
            </a:r>
            <a:r>
              <a:rPr lang="en-US" sz="2000" dirty="0">
                <a:solidFill>
                  <a:srgbClr val="FFFF00"/>
                </a:solidFill>
              </a:rPr>
              <a:t>positions of each of those fragments </a:t>
            </a:r>
            <a:r>
              <a:rPr lang="en-US" sz="2000" dirty="0"/>
              <a:t>based on where they reside on the triangle shape.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Based on these positions, it </a:t>
            </a:r>
            <a:r>
              <a:rPr lang="en-US" sz="2000" dirty="0">
                <a:solidFill>
                  <a:srgbClr val="FFFF00"/>
                </a:solidFill>
              </a:rPr>
              <a:t>interpolates</a:t>
            </a:r>
            <a:r>
              <a:rPr lang="en-US" sz="2000" dirty="0"/>
              <a:t> all the fragment shader's input variables. </a:t>
            </a:r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3460688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C71DD-88E9-8C9A-C771-605F96E9E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More examples</a:t>
            </a:r>
            <a:endParaRPr lang="th-TH" sz="3200"/>
          </a:p>
        </p:txBody>
      </p:sp>
      <p:pic>
        <p:nvPicPr>
          <p:cNvPr id="5" name="Picture 4" descr="Hand with red strings">
            <a:extLst>
              <a:ext uri="{FF2B5EF4-FFF2-40B4-BE49-F238E27FC236}">
                <a16:creationId xmlns:a16="http://schemas.microsoft.com/office/drawing/2014/main" id="{4C844ECF-D8C9-2716-B66C-398C30E339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924" r="22938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A1FAE-6356-F1E0-242C-43A583B1C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Adjust the vertex shader so that the triangle is upside down.</a:t>
            </a:r>
          </a:p>
          <a:p>
            <a:r>
              <a:rPr lang="en-US" sz="2000" dirty="0">
                <a:hlinkClick r:id="rId4"/>
              </a:rPr>
              <a:t>https://learnopengl.com/code_viewer_gh.php?code=src/1.getting_started/3.4.shaders_exercise1/shaders_exercise1.cpp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Specify a horizontal offset via a uniform and move the triangle to the right side of the screen in the vertex shader using this offset value.</a:t>
            </a:r>
          </a:p>
          <a:p>
            <a:r>
              <a:rPr lang="en-US" sz="2000" dirty="0">
                <a:hlinkClick r:id="rId5"/>
              </a:rPr>
              <a:t>https://learnopengl.com/code_viewer_gh.php?code=src/1.getting_started/3.5.shaders_exercise2/shaders_exercise2.cpp</a:t>
            </a:r>
            <a:endParaRPr lang="en-US" sz="2000" dirty="0"/>
          </a:p>
          <a:p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251040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04B6D23-3948-E922-E7D5-31C4B2B98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731" y="1542402"/>
            <a:ext cx="5186842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Shader 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D546F-4F95-AEBE-1F04-A2B08D197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3351" y="4001587"/>
            <a:ext cx="7071126" cy="6820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https://www.youtube.com/watch?v=f4s1h2YETNY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74699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FE161-A278-30E6-43F0-9E23F9506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Texturing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44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708181-DA56-501C-1BDA-8B760D5C8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n-US" sz="4000"/>
              <a:t>Texture</a:t>
            </a:r>
            <a:endParaRPr lang="th-TH" sz="4000"/>
          </a:p>
        </p:txBody>
      </p:sp>
      <p:pic>
        <p:nvPicPr>
          <p:cNvPr id="14" name="Picture 13" descr="A tree planted on a wall made of concrete boxes">
            <a:extLst>
              <a:ext uri="{FF2B5EF4-FFF2-40B4-BE49-F238E27FC236}">
                <a16:creationId xmlns:a16="http://schemas.microsoft.com/office/drawing/2014/main" id="{DD5B9509-19FF-DE8A-4396-E1B500A6D4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09" r="55011" b="2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223DD-87E7-2145-0A4B-46182B48C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>
            <a:normAutofit/>
          </a:bodyPr>
          <a:lstStyle/>
          <a:p>
            <a:r>
              <a:rPr lang="en-US" sz="2000" dirty="0"/>
              <a:t>A texture is a </a:t>
            </a:r>
            <a:r>
              <a:rPr lang="en-US" sz="2000" dirty="0">
                <a:solidFill>
                  <a:srgbClr val="FFFF00"/>
                </a:solidFill>
              </a:rPr>
              <a:t>2D image </a:t>
            </a:r>
            <a:r>
              <a:rPr lang="en-US" sz="2000" dirty="0"/>
              <a:t>(even 1D and 3D textures exist) used to </a:t>
            </a:r>
            <a:r>
              <a:rPr lang="en-US" sz="2000" dirty="0">
                <a:solidFill>
                  <a:srgbClr val="FFFF00"/>
                </a:solidFill>
              </a:rPr>
              <a:t>add detail </a:t>
            </a:r>
            <a:r>
              <a:rPr lang="en-US" sz="2000" dirty="0"/>
              <a:t>to an object.</a:t>
            </a:r>
          </a:p>
          <a:p>
            <a:r>
              <a:rPr lang="en-US" sz="2000" dirty="0"/>
              <a:t>Think of a texture as a piece of paper with a nice brick image (for example) on it neatly folded over your 3D house so it looks like your house has a stone exterior. </a:t>
            </a:r>
          </a:p>
          <a:p>
            <a:r>
              <a:rPr lang="en-US" sz="2000" dirty="0"/>
              <a:t>Because we can </a:t>
            </a:r>
            <a:r>
              <a:rPr lang="en-US" sz="2000" dirty="0">
                <a:solidFill>
                  <a:srgbClr val="FFFF00"/>
                </a:solidFill>
              </a:rPr>
              <a:t>insert a lot of detail in a single image</a:t>
            </a:r>
            <a:r>
              <a:rPr lang="en-US" sz="2000" dirty="0"/>
              <a:t>, we can give the illusion the object is extremely detailed without having to specify extra vertices.</a:t>
            </a:r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3491457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84F77-1079-1E72-1422-CF0DEA352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textures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59297-69C2-DBFE-B481-926E36833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textures requires loading up images into memory.</a:t>
            </a:r>
          </a:p>
          <a:p>
            <a:r>
              <a:rPr lang="en-US" dirty="0"/>
              <a:t>Loading an image can be implemented easily by </a:t>
            </a:r>
            <a:r>
              <a:rPr lang="en-US" dirty="0" err="1"/>
              <a:t>stb_image.h</a:t>
            </a:r>
            <a:r>
              <a:rPr lang="en-US" dirty="0"/>
              <a:t>.</a:t>
            </a:r>
          </a:p>
          <a:p>
            <a:r>
              <a:rPr lang="en-US" dirty="0"/>
              <a:t>Check it out from </a:t>
            </a:r>
            <a:r>
              <a:rPr lang="en-US" dirty="0">
                <a:hlinkClick r:id="rId3"/>
              </a:rPr>
              <a:t>https://github.com/nothings/stb-imv</a:t>
            </a:r>
            <a:r>
              <a:rPr lang="en-US" dirty="0"/>
              <a:t>.</a:t>
            </a:r>
          </a:p>
          <a:p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50C760-B880-E7AA-F5F5-92C118EE3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417" y="4001294"/>
            <a:ext cx="3381847" cy="571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2BE2C7-9F87-B875-636F-8517BE7553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417" y="5093892"/>
            <a:ext cx="8278380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3270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3" name="Rectangle 1042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1B72A7-7448-F454-C941-B9E633508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Texture coordinates</a:t>
            </a:r>
            <a:br>
              <a:rPr lang="en-US" sz="5400" dirty="0"/>
            </a:br>
            <a:r>
              <a:rPr lang="en-US" sz="2000" dirty="0"/>
              <a:t>(U-V or S-T coordinates)</a:t>
            </a:r>
            <a:endParaRPr lang="th-TH" sz="5400" dirty="0"/>
          </a:p>
        </p:txBody>
      </p:sp>
      <p:sp>
        <p:nvSpPr>
          <p:cNvPr id="104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27617-AF1F-E579-F70D-F8339060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sz="2200" dirty="0"/>
              <a:t>Texture coordinates range from 0 to 1 in the x and y axis (remember that we use 2D texture images). </a:t>
            </a:r>
          </a:p>
          <a:p>
            <a:r>
              <a:rPr lang="en-US" sz="2200" dirty="0"/>
              <a:t>Retrieving the texture color using texture coordinates is called </a:t>
            </a:r>
            <a:r>
              <a:rPr lang="en-US" sz="2200" dirty="0">
                <a:solidFill>
                  <a:srgbClr val="FFFF00"/>
                </a:solidFill>
              </a:rPr>
              <a:t>sampling</a:t>
            </a:r>
            <a:r>
              <a:rPr lang="en-US" sz="2200" dirty="0"/>
              <a:t>. </a:t>
            </a:r>
          </a:p>
          <a:p>
            <a:r>
              <a:rPr lang="en-US" sz="2200" dirty="0"/>
              <a:t>Texture </a:t>
            </a:r>
            <a:r>
              <a:rPr lang="en-US" sz="2200" dirty="0">
                <a:solidFill>
                  <a:srgbClr val="FFFF00"/>
                </a:solidFill>
              </a:rPr>
              <a:t>coordinates</a:t>
            </a:r>
            <a:r>
              <a:rPr lang="en-US" sz="2200" dirty="0"/>
              <a:t> start at (0,0) for the lower left corner of a texture image to (1,1) for the upper right corner of a texture image.</a:t>
            </a:r>
          </a:p>
          <a:p>
            <a:endParaRPr lang="th-TH" sz="2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2902A7-C438-AB4D-3ECB-B121BE5E0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V="1">
            <a:off x="8155963" y="902466"/>
            <a:ext cx="3413511" cy="273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2EEF7F4-349A-0272-1076-D9B0B4A12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55963" y="3985611"/>
            <a:ext cx="3395957" cy="264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45C22F-495F-AE0B-8B3A-AB2A1C1AAB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7368" y="5459802"/>
            <a:ext cx="4001058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679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One in a crowd">
            <a:extLst>
              <a:ext uri="{FF2B5EF4-FFF2-40B4-BE49-F238E27FC236}">
                <a16:creationId xmlns:a16="http://schemas.microsoft.com/office/drawing/2014/main" id="{BC91F7B6-662F-10F7-1C00-B23ABC91DE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93" r="13808" b="6498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E934CA-B384-BC70-E500-4C5D3207F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916687"/>
            <a:ext cx="4351513" cy="1369313"/>
          </a:xfrm>
        </p:spPr>
        <p:txBody>
          <a:bodyPr anchor="b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What happens if we specify coordinates outside the range ?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(Texture Wrapping)</a:t>
            </a:r>
            <a:endParaRPr lang="th-TH" sz="24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03B2A-0420-1B93-2DB3-58466B97A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4641970" cy="391188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Each of the options have </a:t>
            </a:r>
            <a:r>
              <a:rPr lang="en-US" sz="1600" dirty="0">
                <a:solidFill>
                  <a:srgbClr val="FFFF00"/>
                </a:solidFill>
              </a:rPr>
              <a:t>a different visual output </a:t>
            </a:r>
            <a:r>
              <a:rPr lang="en-US" sz="1600" dirty="0">
                <a:solidFill>
                  <a:schemeClr val="bg1"/>
                </a:solidFill>
              </a:rPr>
              <a:t>when using texture coordinates outside the default range.</a:t>
            </a:r>
          </a:p>
          <a:p>
            <a:r>
              <a:rPr lang="en-US" sz="1600" dirty="0">
                <a:solidFill>
                  <a:srgbClr val="FFFF00"/>
                </a:solidFill>
              </a:rPr>
              <a:t>GL_REPEAT</a:t>
            </a:r>
            <a:r>
              <a:rPr lang="en-US" sz="1600" dirty="0">
                <a:solidFill>
                  <a:schemeClr val="bg1"/>
                </a:solidFill>
              </a:rPr>
              <a:t>: The default behavior for textures. Repeats the texture image.</a:t>
            </a:r>
          </a:p>
          <a:p>
            <a:r>
              <a:rPr lang="en-US" sz="1600" dirty="0">
                <a:solidFill>
                  <a:srgbClr val="FFFF00"/>
                </a:solidFill>
              </a:rPr>
              <a:t>GL_MIRRORED_REPEAT</a:t>
            </a:r>
            <a:r>
              <a:rPr lang="en-US" sz="1600" dirty="0">
                <a:solidFill>
                  <a:schemeClr val="bg1"/>
                </a:solidFill>
              </a:rPr>
              <a:t>: Same as GL_REPEAT but mirrors the image with each repeat.</a:t>
            </a:r>
          </a:p>
          <a:p>
            <a:r>
              <a:rPr lang="en-US" sz="1600" dirty="0">
                <a:solidFill>
                  <a:srgbClr val="FFFF00"/>
                </a:solidFill>
              </a:rPr>
              <a:t>GL_CLAMP_TO_EDGE</a:t>
            </a:r>
            <a:r>
              <a:rPr lang="en-US" sz="1600" dirty="0">
                <a:solidFill>
                  <a:schemeClr val="bg1"/>
                </a:solidFill>
              </a:rPr>
              <a:t>: Clamps the coordinates between 0 and 1. The result is that higher coordinates become clamped to the edge, resulting in a stretched edge pattern.</a:t>
            </a:r>
          </a:p>
          <a:p>
            <a:r>
              <a:rPr lang="en-US" sz="1600" dirty="0">
                <a:solidFill>
                  <a:srgbClr val="FFFF00"/>
                </a:solidFill>
              </a:rPr>
              <a:t>GL_CLAMP_TO_BORDER</a:t>
            </a:r>
            <a:r>
              <a:rPr lang="en-US" sz="1600" dirty="0">
                <a:solidFill>
                  <a:schemeClr val="bg1"/>
                </a:solidFill>
              </a:rPr>
              <a:t>: Coordinates outside the range are now given a user-specified border color.</a:t>
            </a:r>
            <a:endParaRPr lang="th-TH" sz="1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B0AFDE-2D23-95C8-1F7E-3458909A5A5A}"/>
              </a:ext>
            </a:extLst>
          </p:cNvPr>
          <p:cNvSpPr txBox="1"/>
          <p:nvPr/>
        </p:nvSpPr>
        <p:spPr>
          <a:xfrm>
            <a:off x="6752923" y="6499133"/>
            <a:ext cx="609790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https://registry.khronos.org/OpenGL-Refpages/gl4/html/glTexParameter.xhtml</a:t>
            </a:r>
            <a:endParaRPr lang="th-TH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5543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1" name="Rectangle 209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B7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2" name="Rectangle 209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B5400F3-04B9-9253-6F8C-1D2D39EBBC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888660"/>
            <a:ext cx="10905066" cy="308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00E40D-965C-5625-D141-502D04C7FF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0784" y="5615007"/>
            <a:ext cx="7030431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5362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" name="Rectangle 3091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3ABFEF-AD41-EEE0-FD53-E9D734933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661642"/>
            <a:ext cx="4800600" cy="1325563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Texture Filtering</a:t>
            </a:r>
            <a:endParaRPr lang="th-TH" dirty="0">
              <a:solidFill>
                <a:schemeClr val="bg1"/>
              </a:solidFill>
            </a:endParaRPr>
          </a:p>
        </p:txBody>
      </p:sp>
      <p:cxnSp>
        <p:nvCxnSpPr>
          <p:cNvPr id="3094" name="Straight Connector 3093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BF7C9-E4BA-A157-5F3E-D1D634573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066" y="2288833"/>
            <a:ext cx="5299934" cy="4431875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Resolution mismatch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Texture coordinates – Texture pixel (</a:t>
            </a:r>
            <a:r>
              <a:rPr lang="en-US" sz="1800" b="1" dirty="0">
                <a:solidFill>
                  <a:schemeClr val="bg1"/>
                </a:solidFill>
              </a:rPr>
              <a:t>texel</a:t>
            </a:r>
            <a:r>
              <a:rPr lang="en-US" sz="1800" dirty="0">
                <a:solidFill>
                  <a:schemeClr val="bg1"/>
                </a:solidFill>
              </a:rPr>
              <a:t>) mapping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Ex. Large object with a low resolution texture.</a:t>
            </a:r>
          </a:p>
          <a:p>
            <a:pPr lvl="1"/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b="1" dirty="0">
                <a:solidFill>
                  <a:schemeClr val="bg1"/>
                </a:solidFill>
              </a:rPr>
              <a:t>GL_NEAREST </a:t>
            </a:r>
            <a:r>
              <a:rPr lang="en-US" sz="1800" dirty="0">
                <a:solidFill>
                  <a:schemeClr val="bg1"/>
                </a:solidFill>
              </a:rPr>
              <a:t>(also known as nearest neighbor or point filtering) is the default texture filtering method of OpenGL. When set to GL_NEAREST, OpenGL selects the texel that center is closest to the texture coordinate. 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GL_LINEAR </a:t>
            </a:r>
            <a:r>
              <a:rPr lang="en-US" sz="1800" dirty="0">
                <a:solidFill>
                  <a:schemeClr val="bg1"/>
                </a:solidFill>
              </a:rPr>
              <a:t>(also known as (bi)linear filtering) takes an interpolated value from the texture coordinate's neighboring texels, approximating a color between the texels. The smaller the distance from the texture coordinate to a texel's center, the more that texel's color contributes to the sampled color. </a:t>
            </a:r>
            <a:endParaRPr lang="th-TH" sz="1800" dirty="0">
              <a:solidFill>
                <a:schemeClr val="bg1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957F018-F299-4A71-7FC3-34AF4150CF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314"/>
          <a:stretch/>
        </p:blipFill>
        <p:spPr bwMode="auto">
          <a:xfrm>
            <a:off x="6645193" y="664308"/>
            <a:ext cx="3588640" cy="2195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6" name="Rectangle 3095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291D7E8-F763-2039-AD0D-DCF76C41C8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3281"/>
          <a:stretch/>
        </p:blipFill>
        <p:spPr bwMode="auto">
          <a:xfrm>
            <a:off x="8038661" y="4046544"/>
            <a:ext cx="3588640" cy="2151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8" name="Rectangle 3097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54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217A7-8F9C-B39D-BAEE-B6F2DA653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GLSL</a:t>
            </a:r>
            <a:endParaRPr lang="th-TH" sz="3200"/>
          </a:p>
        </p:txBody>
      </p:sp>
      <p:pic>
        <p:nvPicPr>
          <p:cNvPr id="19" name="Picture 18" descr="Abstract background">
            <a:extLst>
              <a:ext uri="{FF2B5EF4-FFF2-40B4-BE49-F238E27FC236}">
                <a16:creationId xmlns:a16="http://schemas.microsoft.com/office/drawing/2014/main" id="{62C49B09-684B-FF24-DFC9-CBE20B15C2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243" r="7690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FC210-EF15-485B-DAD5-A1039145A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1954530"/>
            <a:ext cx="5444382" cy="4187853"/>
          </a:xfrm>
        </p:spPr>
        <p:txBody>
          <a:bodyPr>
            <a:normAutofit/>
          </a:bodyPr>
          <a:lstStyle/>
          <a:p>
            <a:r>
              <a:rPr lang="en-US" sz="2000" dirty="0"/>
              <a:t>Shaders are written in the C-like language </a:t>
            </a:r>
            <a:r>
              <a:rPr lang="en-US" sz="2000" dirty="0">
                <a:solidFill>
                  <a:srgbClr val="FFFF00"/>
                </a:solidFill>
              </a:rPr>
              <a:t>GLSL</a:t>
            </a:r>
            <a:r>
              <a:rPr lang="en-US" sz="2000" dirty="0"/>
              <a:t>. </a:t>
            </a:r>
          </a:p>
          <a:p>
            <a:r>
              <a:rPr lang="en-US" sz="2000" dirty="0"/>
              <a:t>GLSL is tailored for use with graphics and contains useful features specifically targeted at </a:t>
            </a:r>
            <a:r>
              <a:rPr lang="en-US" sz="2000" dirty="0">
                <a:solidFill>
                  <a:srgbClr val="FFFF00"/>
                </a:solidFill>
              </a:rPr>
              <a:t>vector and matrix manipulation</a:t>
            </a:r>
            <a:r>
              <a:rPr lang="en-US" sz="2000" dirty="0"/>
              <a:t>.</a:t>
            </a:r>
          </a:p>
          <a:p>
            <a:r>
              <a:rPr lang="en-US" sz="2000" dirty="0"/>
              <a:t>Shaders always begin with a version </a:t>
            </a:r>
            <a:r>
              <a:rPr lang="en-US" sz="2000" dirty="0">
                <a:solidFill>
                  <a:srgbClr val="FFFF00"/>
                </a:solidFill>
              </a:rPr>
              <a:t>declaration</a:t>
            </a:r>
            <a:r>
              <a:rPr lang="en-US" sz="2000" dirty="0"/>
              <a:t>, followed by a list of </a:t>
            </a:r>
            <a:r>
              <a:rPr lang="en-US" sz="2000" dirty="0">
                <a:solidFill>
                  <a:srgbClr val="FFFF00"/>
                </a:solidFill>
              </a:rPr>
              <a:t>input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FF00"/>
                </a:solidFill>
              </a:rPr>
              <a:t>output</a:t>
            </a:r>
            <a:r>
              <a:rPr lang="en-US" sz="2000" dirty="0"/>
              <a:t> variables, </a:t>
            </a:r>
            <a:r>
              <a:rPr lang="en-US" sz="2000" dirty="0">
                <a:solidFill>
                  <a:srgbClr val="FFFF00"/>
                </a:solidFill>
              </a:rPr>
              <a:t>uniforms</a:t>
            </a:r>
            <a:r>
              <a:rPr lang="en-US" sz="2000" dirty="0"/>
              <a:t> and its </a:t>
            </a:r>
            <a:r>
              <a:rPr lang="en-US" sz="2000" dirty="0">
                <a:solidFill>
                  <a:srgbClr val="FFFF00"/>
                </a:solidFill>
              </a:rPr>
              <a:t>main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FF00"/>
                </a:solidFill>
              </a:rPr>
              <a:t>function</a:t>
            </a:r>
            <a:r>
              <a:rPr lang="en-US" sz="2000" dirty="0"/>
              <a:t>. </a:t>
            </a:r>
          </a:p>
          <a:p>
            <a:r>
              <a:rPr lang="en-US" sz="2000" dirty="0"/>
              <a:t>Each shader's </a:t>
            </a:r>
            <a:r>
              <a:rPr lang="en-US" sz="2000" dirty="0">
                <a:solidFill>
                  <a:srgbClr val="FFFF00"/>
                </a:solidFill>
              </a:rPr>
              <a:t>entry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FF00"/>
                </a:solidFill>
              </a:rPr>
              <a:t>point</a:t>
            </a:r>
            <a:r>
              <a:rPr lang="en-US" sz="2000" dirty="0"/>
              <a:t> is at its main function where we process any input variables and output the results in its output variables. </a:t>
            </a:r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35646800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5" name="Rectangle 4144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A1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6" name="Rectangle 4145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F4BCE71-E37C-87A4-01FB-65AE15357F6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2290" y="643467"/>
            <a:ext cx="10787419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7805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4" name="Rectangle 5133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69209C-036B-EE4D-7DE0-375F829DA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Mipmaps</a:t>
            </a:r>
            <a:endParaRPr lang="th-TH" sz="4800"/>
          </a:p>
        </p:txBody>
      </p: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6" name="Rectangle 513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3A48E-237A-8A90-D84B-D20CB5273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90" y="2297430"/>
            <a:ext cx="5603605" cy="456057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A method to </a:t>
            </a:r>
            <a:r>
              <a:rPr lang="en-US" sz="1800" dirty="0">
                <a:solidFill>
                  <a:srgbClr val="FFFF00"/>
                </a:solidFill>
              </a:rPr>
              <a:t>handle texture sampling </a:t>
            </a:r>
            <a:r>
              <a:rPr lang="en-US" sz="1800" dirty="0"/>
              <a:t>more efficiently. This is a case where </a:t>
            </a:r>
            <a:r>
              <a:rPr lang="en-US" sz="1800" dirty="0">
                <a:solidFill>
                  <a:srgbClr val="FFFF00"/>
                </a:solidFill>
              </a:rPr>
              <a:t>objects are far away </a:t>
            </a:r>
            <a:r>
              <a:rPr lang="en-US" sz="1800" dirty="0"/>
              <a:t>from an observer.</a:t>
            </a:r>
          </a:p>
          <a:p>
            <a:r>
              <a:rPr lang="en-US" sz="1800" dirty="0"/>
              <a:t>This will produce </a:t>
            </a:r>
            <a:r>
              <a:rPr lang="en-US" sz="1800" dirty="0">
                <a:solidFill>
                  <a:srgbClr val="FFFF00"/>
                </a:solidFill>
              </a:rPr>
              <a:t>visible artifacts </a:t>
            </a:r>
            <a:r>
              <a:rPr lang="en-US" sz="1800" dirty="0"/>
              <a:t>on small objects, not to mention the </a:t>
            </a:r>
            <a:r>
              <a:rPr lang="en-US" sz="1800" dirty="0">
                <a:solidFill>
                  <a:srgbClr val="FFFF00"/>
                </a:solidFill>
              </a:rPr>
              <a:t>waste of memory </a:t>
            </a:r>
            <a:r>
              <a:rPr lang="en-US" sz="1800" dirty="0"/>
              <a:t>bandwidth using high resolution textures on small objects. </a:t>
            </a:r>
          </a:p>
          <a:p>
            <a:r>
              <a:rPr lang="en-US" sz="1800" dirty="0"/>
              <a:t>OpenGL has difficulties retrieving the right color value for its fragment from the high resolution texture, since it has to pick a texture color for a fragment that spans a large part of the texture. </a:t>
            </a:r>
          </a:p>
          <a:p>
            <a:r>
              <a:rPr lang="en-US" sz="1800" dirty="0"/>
              <a:t>Mipmap is basically </a:t>
            </a:r>
            <a:r>
              <a:rPr lang="en-US" sz="1800" dirty="0">
                <a:solidFill>
                  <a:srgbClr val="FFFF00"/>
                </a:solidFill>
              </a:rPr>
              <a:t>a collection of texture images </a:t>
            </a:r>
            <a:r>
              <a:rPr lang="en-US" sz="1800" dirty="0"/>
              <a:t>where each subsequent texture is </a:t>
            </a:r>
            <a:r>
              <a:rPr lang="en-US" sz="1800" dirty="0">
                <a:solidFill>
                  <a:srgbClr val="FFFF00"/>
                </a:solidFill>
              </a:rPr>
              <a:t>twice as small </a:t>
            </a:r>
            <a:r>
              <a:rPr lang="en-US" sz="1800" dirty="0"/>
              <a:t>compared to the previous one.</a:t>
            </a:r>
          </a:p>
          <a:p>
            <a:r>
              <a:rPr lang="en-US" sz="1800" dirty="0"/>
              <a:t>After a certain distance threshold from the viewer, OpenGL will use a different mipmap texture that best suits the distance to the object.</a:t>
            </a:r>
            <a:endParaRPr lang="th-TH" sz="18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66BCCE4-A38A-91ED-7824-0BFCE3FE7D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" r="-1" b="-1"/>
          <a:stretch/>
        </p:blipFill>
        <p:spPr bwMode="auto">
          <a:xfrm>
            <a:off x="5911532" y="2484255"/>
            <a:ext cx="5150277" cy="371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3" name="Rectangle 513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289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9B0814-C60D-7B4C-6C02-25B5C2C24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446" y="2144109"/>
            <a:ext cx="4777381" cy="2245369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4" name="Arc 13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63688-8D70-EBB9-156E-7A1D10391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431" y="479493"/>
            <a:ext cx="5257800" cy="834957"/>
          </a:xfrm>
        </p:spPr>
        <p:txBody>
          <a:bodyPr>
            <a:normAutofit/>
          </a:bodyPr>
          <a:lstStyle/>
          <a:p>
            <a:r>
              <a:rPr lang="en-US" dirty="0"/>
              <a:t>Generating mipmaps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AA6B0-B5A3-3596-C8CF-B715285B6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72" y="1314450"/>
            <a:ext cx="6562101" cy="544068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Creating a collection of mipmapped textures for each texture image is cumbersome to do manually, but luckily OpenGL is able to do all the work for us with a single call to </a:t>
            </a:r>
            <a:r>
              <a:rPr lang="en-US" dirty="0" err="1">
                <a:solidFill>
                  <a:srgbClr val="FFFF00"/>
                </a:solidFill>
              </a:rPr>
              <a:t>glGenerateMipmap</a:t>
            </a:r>
            <a:r>
              <a:rPr lang="en-US" dirty="0"/>
              <a:t> after we've created a texture.</a:t>
            </a:r>
          </a:p>
          <a:p>
            <a:r>
              <a:rPr lang="en-US" dirty="0">
                <a:solidFill>
                  <a:srgbClr val="FFFF00"/>
                </a:solidFill>
              </a:rPr>
              <a:t>GL_NEAREST_MIPMAP_NEAREST</a:t>
            </a:r>
            <a:r>
              <a:rPr lang="en-US" dirty="0"/>
              <a:t>: takes the nearest mipmap to match the pixel size and uses nearest neighbor interpolation for texture sampling.</a:t>
            </a:r>
          </a:p>
          <a:p>
            <a:r>
              <a:rPr lang="en-US" dirty="0">
                <a:solidFill>
                  <a:srgbClr val="FFFF00"/>
                </a:solidFill>
              </a:rPr>
              <a:t>GL_LINEAR_MIPMAP_NEAREST</a:t>
            </a:r>
            <a:r>
              <a:rPr lang="en-US" dirty="0"/>
              <a:t>: takes the nearest mipmap level and samples that level using linear interpolation.</a:t>
            </a:r>
          </a:p>
          <a:p>
            <a:r>
              <a:rPr lang="en-US" dirty="0">
                <a:solidFill>
                  <a:srgbClr val="FFFF00"/>
                </a:solidFill>
              </a:rPr>
              <a:t>GL_NEAREST_MIPMAP_LINEAR</a:t>
            </a:r>
            <a:r>
              <a:rPr lang="en-US" dirty="0"/>
              <a:t>: linearly interpolates between the two mipmaps that most closely match the size of a pixel and samples the interpolated level via nearest neighbor interpolation.</a:t>
            </a:r>
          </a:p>
          <a:p>
            <a:r>
              <a:rPr lang="en-US" dirty="0">
                <a:solidFill>
                  <a:srgbClr val="FFFF00"/>
                </a:solidFill>
              </a:rPr>
              <a:t>GL_LINEAR_MIPMAP_LINEAR</a:t>
            </a:r>
            <a:r>
              <a:rPr lang="en-US" dirty="0"/>
              <a:t>: linearly interpolates between the two closest mipmaps and samples the interpolated level via linear interpolation.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0870512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ontent Placeholder 17">
            <a:extLst>
              <a:ext uri="{FF2B5EF4-FFF2-40B4-BE49-F238E27FC236}">
                <a16:creationId xmlns:a16="http://schemas.microsoft.com/office/drawing/2014/main" id="{8DCB2101-B3FF-FE16-170E-B944F8098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364" y="509399"/>
            <a:ext cx="6212921" cy="76790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Usage : 1. Setting up textures</a:t>
            </a:r>
            <a:endParaRPr lang="th-TH" sz="32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8483A6E-6EDD-DD62-8115-7492878DD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65" y="2554605"/>
            <a:ext cx="11856221" cy="174879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7A8FD38-73FF-D86C-C309-C86BAB779016}"/>
              </a:ext>
            </a:extLst>
          </p:cNvPr>
          <p:cNvSpPr txBox="1"/>
          <p:nvPr/>
        </p:nvSpPr>
        <p:spPr>
          <a:xfrm>
            <a:off x="2137410" y="1602036"/>
            <a:ext cx="3502690" cy="3693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1. Generate texture ID and bind it.</a:t>
            </a:r>
            <a:endParaRPr lang="th-TH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D571CC-B8F1-0286-53F7-0795FA3D47A7}"/>
              </a:ext>
            </a:extLst>
          </p:cNvPr>
          <p:cNvSpPr txBox="1"/>
          <p:nvPr/>
        </p:nvSpPr>
        <p:spPr>
          <a:xfrm>
            <a:off x="9018270" y="4572714"/>
            <a:ext cx="2447914" cy="3693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2. Set texture wrapping</a:t>
            </a:r>
            <a:endParaRPr lang="th-TH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2CCCE8-E829-B7EE-A1C5-E0D8A5DADBCE}"/>
              </a:ext>
            </a:extLst>
          </p:cNvPr>
          <p:cNvSpPr txBox="1"/>
          <p:nvPr/>
        </p:nvSpPr>
        <p:spPr>
          <a:xfrm>
            <a:off x="1316710" y="5399603"/>
            <a:ext cx="4657814" cy="3693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3. Set texture filtering and mipmap properties</a:t>
            </a:r>
            <a:endParaRPr lang="th-TH" dirty="0"/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E5ABB30E-68FC-232B-EAF2-10F7AF88FA9F}"/>
              </a:ext>
            </a:extLst>
          </p:cNvPr>
          <p:cNvCxnSpPr>
            <a:stCxn id="22" idx="1"/>
          </p:cNvCxnSpPr>
          <p:nvPr/>
        </p:nvCxnSpPr>
        <p:spPr>
          <a:xfrm rot="10800000" flipH="1" flipV="1">
            <a:off x="2137410" y="1786702"/>
            <a:ext cx="708660" cy="922208"/>
          </a:xfrm>
          <a:prstGeom prst="curvedConnector4">
            <a:avLst>
              <a:gd name="adj1" fmla="val -32258"/>
              <a:gd name="adj2" fmla="val 60012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3993E3DF-F45A-D1BA-1CAC-B298B2374659}"/>
              </a:ext>
            </a:extLst>
          </p:cNvPr>
          <p:cNvCxnSpPr>
            <a:stCxn id="23" idx="1"/>
          </p:cNvCxnSpPr>
          <p:nvPr/>
        </p:nvCxnSpPr>
        <p:spPr>
          <a:xfrm rot="10800000">
            <a:off x="5932170" y="3531870"/>
            <a:ext cx="3086100" cy="1225510"/>
          </a:xfrm>
          <a:prstGeom prst="curvedConnector3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553D29CD-AFD9-A8B2-68B6-9D5732DF9EDA}"/>
              </a:ext>
            </a:extLst>
          </p:cNvPr>
          <p:cNvCxnSpPr>
            <a:stCxn id="24" idx="0"/>
          </p:cNvCxnSpPr>
          <p:nvPr/>
        </p:nvCxnSpPr>
        <p:spPr>
          <a:xfrm rot="16200000" flipV="1">
            <a:off x="2573145" y="4327131"/>
            <a:ext cx="1096209" cy="1048736"/>
          </a:xfrm>
          <a:prstGeom prst="curvedConnector3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160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5C5C8C-5215-A092-EA3D-2FFDD4E75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07" y="5498115"/>
            <a:ext cx="7857814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 Loading images and generating textures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402B10-F99D-250A-37AB-53C0BBD9D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35" y="1404359"/>
            <a:ext cx="11327549" cy="24920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878561-B28C-E6F8-0F0A-DAE31CB4B473}"/>
              </a:ext>
            </a:extLst>
          </p:cNvPr>
          <p:cNvSpPr txBox="1"/>
          <p:nvPr/>
        </p:nvSpPr>
        <p:spPr>
          <a:xfrm>
            <a:off x="449256" y="787119"/>
            <a:ext cx="1521955" cy="3693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Texture target</a:t>
            </a:r>
            <a:endParaRPr lang="th-T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B1B838-F2B3-B016-85F3-19D237831883}"/>
              </a:ext>
            </a:extLst>
          </p:cNvPr>
          <p:cNvSpPr txBox="1"/>
          <p:nvPr/>
        </p:nvSpPr>
        <p:spPr>
          <a:xfrm>
            <a:off x="4334327" y="301457"/>
            <a:ext cx="2321145" cy="6463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Color format and type of input source</a:t>
            </a:r>
            <a:endParaRPr lang="th-T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12B1DA-615E-76D2-89C6-A4D678A8002D}"/>
              </a:ext>
            </a:extLst>
          </p:cNvPr>
          <p:cNvSpPr txBox="1"/>
          <p:nvPr/>
        </p:nvSpPr>
        <p:spPr>
          <a:xfrm>
            <a:off x="2439168" y="557343"/>
            <a:ext cx="1667435" cy="6463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Color format of output</a:t>
            </a:r>
            <a:endParaRPr lang="th-T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BFF8C4-1BED-61C0-82F0-90E447FCD325}"/>
              </a:ext>
            </a:extLst>
          </p:cNvPr>
          <p:cNvSpPr txBox="1"/>
          <p:nvPr/>
        </p:nvSpPr>
        <p:spPr>
          <a:xfrm>
            <a:off x="7722912" y="834342"/>
            <a:ext cx="1835824" cy="3693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The input source</a:t>
            </a:r>
            <a:endParaRPr lang="th-TH" dirty="0"/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9FA225C2-DBF4-753F-EEB1-0049B4F1D3FB}"/>
              </a:ext>
            </a:extLst>
          </p:cNvPr>
          <p:cNvCxnSpPr>
            <a:stCxn id="6" idx="2"/>
          </p:cNvCxnSpPr>
          <p:nvPr/>
        </p:nvCxnSpPr>
        <p:spPr>
          <a:xfrm rot="16200000" flipH="1">
            <a:off x="1187389" y="1179295"/>
            <a:ext cx="1139386" cy="1093697"/>
          </a:xfrm>
          <a:prstGeom prst="curvedConnector3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14E24F26-A6E2-CBD1-381D-19DFA5D4E52A}"/>
              </a:ext>
            </a:extLst>
          </p:cNvPr>
          <p:cNvCxnSpPr>
            <a:stCxn id="8" idx="2"/>
          </p:cNvCxnSpPr>
          <p:nvPr/>
        </p:nvCxnSpPr>
        <p:spPr>
          <a:xfrm rot="16200000" flipH="1">
            <a:off x="2851466" y="1625094"/>
            <a:ext cx="1163008" cy="320168"/>
          </a:xfrm>
          <a:prstGeom prst="curvedConnector3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E7A96327-9B5B-80CC-6951-F7DB3AD15AF4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5311861" y="1130826"/>
            <a:ext cx="1142887" cy="776809"/>
          </a:xfrm>
          <a:prstGeom prst="curvedConnector3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AD301651-881F-B76F-F2BD-C0B13725D4A1}"/>
              </a:ext>
            </a:extLst>
          </p:cNvPr>
          <p:cNvCxnSpPr>
            <a:stCxn id="9" idx="2"/>
          </p:cNvCxnSpPr>
          <p:nvPr/>
        </p:nvCxnSpPr>
        <p:spPr>
          <a:xfrm rot="5400000">
            <a:off x="7525600" y="1251458"/>
            <a:ext cx="1163008" cy="1067440"/>
          </a:xfrm>
          <a:prstGeom prst="curvedConnector3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Left Brace 22">
            <a:extLst>
              <a:ext uri="{FF2B5EF4-FFF2-40B4-BE49-F238E27FC236}">
                <a16:creationId xmlns:a16="http://schemas.microsoft.com/office/drawing/2014/main" id="{FDC99EC3-D809-B781-9BBF-3347FD13E08B}"/>
              </a:ext>
            </a:extLst>
          </p:cNvPr>
          <p:cNvSpPr/>
          <p:nvPr/>
        </p:nvSpPr>
        <p:spPr>
          <a:xfrm rot="5400000">
            <a:off x="6166939" y="1386788"/>
            <a:ext cx="234270" cy="180678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E6C1A2-59DD-E6F2-6A56-8D630DEF9E0D}"/>
              </a:ext>
            </a:extLst>
          </p:cNvPr>
          <p:cNvSpPr txBox="1"/>
          <p:nvPr/>
        </p:nvSpPr>
        <p:spPr>
          <a:xfrm>
            <a:off x="2024335" y="4665104"/>
            <a:ext cx="3470565" cy="3693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Automatically generate mipmaps</a:t>
            </a:r>
            <a:endParaRPr lang="th-TH" dirty="0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73200162-FB4F-F640-28FF-D67DA259D2F6}"/>
              </a:ext>
            </a:extLst>
          </p:cNvPr>
          <p:cNvCxnSpPr>
            <a:cxnSpLocks/>
            <a:stCxn id="25" idx="0"/>
          </p:cNvCxnSpPr>
          <p:nvPr/>
        </p:nvCxnSpPr>
        <p:spPr>
          <a:xfrm rot="16200000" flipV="1">
            <a:off x="2123186" y="3028671"/>
            <a:ext cx="1936179" cy="1336687"/>
          </a:xfrm>
          <a:prstGeom prst="curvedConnector3">
            <a:avLst>
              <a:gd name="adj1" fmla="val 26664"/>
            </a:avLst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814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C7862E-EC92-66B4-72D0-20EE80795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1823" y="613186"/>
            <a:ext cx="4391025" cy="964547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3. Applying textures</a:t>
            </a:r>
            <a:endParaRPr lang="th-TH" sz="4000" dirty="0">
              <a:solidFill>
                <a:schemeClr val="bg1"/>
              </a:solidFill>
            </a:endParaRPr>
          </a:p>
        </p:txBody>
      </p:sp>
      <p:pic>
        <p:nvPicPr>
          <p:cNvPr id="1026" name="Picture 2" descr="Image of VBO with interleaved position, color and texture data with strides and offsets shown for configuring vertex attribute pointers.">
            <a:extLst>
              <a:ext uri="{FF2B5EF4-FFF2-40B4-BE49-F238E27FC236}">
                <a16:creationId xmlns:a16="http://schemas.microsoft.com/office/drawing/2014/main" id="{EF6F1E04-0FDA-9976-B1D8-4B89942B4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2585" y="817453"/>
            <a:ext cx="6294454" cy="2328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A5239D-6446-CAB6-4F29-6496DD99DB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87" y="3404868"/>
            <a:ext cx="6150499" cy="130698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235F8-C0ED-8FBC-BDBE-38AEAD359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1824" y="1577734"/>
            <a:ext cx="4391025" cy="313411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Define the texture coordinates.</a:t>
            </a:r>
          </a:p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Set texture coordinates to vertex attributes.</a:t>
            </a:r>
          </a:p>
          <a:p>
            <a:endParaRPr lang="th-TH" sz="2400" dirty="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AA2C8D-D27F-457A-019E-A755E952B6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387" y="5501760"/>
            <a:ext cx="9392961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7081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2D493-EB16-A1F2-31E1-2ADBDB642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4. Textures in shaders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B8649C-2C85-FEEA-AB8B-DA85BCAED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2055089"/>
            <a:ext cx="5614416" cy="35407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3D2B08-0FAB-540D-867D-BB209D3EB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544" y="2055089"/>
            <a:ext cx="5614416" cy="31203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8FDA0B-D03A-4D24-7342-5ABE76532531}"/>
              </a:ext>
            </a:extLst>
          </p:cNvPr>
          <p:cNvSpPr txBox="1"/>
          <p:nvPr/>
        </p:nvSpPr>
        <p:spPr>
          <a:xfrm>
            <a:off x="320040" y="5903740"/>
            <a:ext cx="393537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Passing texture coordinates to the fragment shader</a:t>
            </a:r>
            <a:endParaRPr lang="th-T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53B340-1811-BEAA-53B1-6348EBD43C7D}"/>
              </a:ext>
            </a:extLst>
          </p:cNvPr>
          <p:cNvSpPr txBox="1"/>
          <p:nvPr/>
        </p:nvSpPr>
        <p:spPr>
          <a:xfrm>
            <a:off x="7368988" y="6054410"/>
            <a:ext cx="2786532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Sampling texture to a pixel</a:t>
            </a:r>
            <a:endParaRPr lang="th-TH" dirty="0"/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128E5D81-F1C5-7C19-2F7D-7CDF236A3E6A}"/>
              </a:ext>
            </a:extLst>
          </p:cNvPr>
          <p:cNvCxnSpPr>
            <a:stCxn id="8" idx="1"/>
          </p:cNvCxnSpPr>
          <p:nvPr/>
        </p:nvCxnSpPr>
        <p:spPr>
          <a:xfrm rot="10800000" flipH="1">
            <a:off x="320039" y="3825450"/>
            <a:ext cx="497541" cy="2401456"/>
          </a:xfrm>
          <a:prstGeom prst="curvedConnector4">
            <a:avLst>
              <a:gd name="adj1" fmla="val -45946"/>
              <a:gd name="adj2" fmla="val 56729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A126DCD7-4C21-782E-B58D-9D785C8E63B3}"/>
              </a:ext>
            </a:extLst>
          </p:cNvPr>
          <p:cNvCxnSpPr>
            <a:stCxn id="8" idx="0"/>
          </p:cNvCxnSpPr>
          <p:nvPr/>
        </p:nvCxnSpPr>
        <p:spPr>
          <a:xfrm rot="16200000" flipV="1">
            <a:off x="1704366" y="5320378"/>
            <a:ext cx="600220" cy="566504"/>
          </a:xfrm>
          <a:prstGeom prst="curvedConnector3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C316EFD7-6CC1-C581-CFFD-E56B805BDEAD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H="1">
            <a:off x="7368988" y="3924060"/>
            <a:ext cx="372932" cy="2315016"/>
          </a:xfrm>
          <a:prstGeom prst="curvedConnector4">
            <a:avLst>
              <a:gd name="adj1" fmla="val -61298"/>
              <a:gd name="adj2" fmla="val 53988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5CCB0910-2DD4-5760-D982-C31B25EF22EB}"/>
              </a:ext>
            </a:extLst>
          </p:cNvPr>
          <p:cNvCxnSpPr>
            <a:stCxn id="9" idx="3"/>
          </p:cNvCxnSpPr>
          <p:nvPr/>
        </p:nvCxnSpPr>
        <p:spPr>
          <a:xfrm flipV="1">
            <a:off x="10155520" y="4959275"/>
            <a:ext cx="967887" cy="1279801"/>
          </a:xfrm>
          <a:prstGeom prst="curved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5CF466A-87B4-A40C-97C6-B66311FC4E54}"/>
              </a:ext>
            </a:extLst>
          </p:cNvPr>
          <p:cNvSpPr txBox="1"/>
          <p:nvPr/>
        </p:nvSpPr>
        <p:spPr>
          <a:xfrm>
            <a:off x="6544026" y="5595811"/>
            <a:ext cx="139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Texture data</a:t>
            </a:r>
            <a:endParaRPr lang="th-TH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A9C0A0-5DED-9C3C-F2C9-9EED5CFE726C}"/>
              </a:ext>
            </a:extLst>
          </p:cNvPr>
          <p:cNvSpPr txBox="1"/>
          <p:nvPr/>
        </p:nvSpPr>
        <p:spPr>
          <a:xfrm>
            <a:off x="10250812" y="5534408"/>
            <a:ext cx="177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coordinates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1986328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4E834-46B9-ACC6-FF74-5A00E5E41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5. Drawing</a:t>
            </a:r>
          </a:p>
        </p:txBody>
      </p:sp>
      <p:pic>
        <p:nvPicPr>
          <p:cNvPr id="5" name="Content Placeholder 4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8E3B6B71-5358-F914-C562-FB6FEB4B09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2225" y="2468616"/>
            <a:ext cx="11327549" cy="344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5472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9628F-27F0-FA69-3D3C-23013742E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multiple textures in a shader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C8895-184B-F2E6-B9C4-511C16566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OpenGL should have a at least a minimum of 16 texture units for you to use which you can activate using GL_TEXTURE0 to GL_TEXTURE15. </a:t>
            </a:r>
          </a:p>
          <a:p>
            <a:endParaRPr lang="th-TH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33D795-E3E5-84A1-C793-06DAFF6D7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77" y="3429000"/>
            <a:ext cx="8734425" cy="542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7EB0C5-07ED-FD3C-3CA5-C3856759C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089" y="4495633"/>
            <a:ext cx="8382000" cy="2190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FBCFEF-9A05-179C-7EE2-C1306A76079D}"/>
              </a:ext>
            </a:extLst>
          </p:cNvPr>
          <p:cNvSpPr txBox="1"/>
          <p:nvPr/>
        </p:nvSpPr>
        <p:spPr>
          <a:xfrm>
            <a:off x="9361842" y="3238797"/>
            <a:ext cx="2613880" cy="92333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Activate the texture unit to be used.</a:t>
            </a:r>
          </a:p>
          <a:p>
            <a:pPr marL="285750" indent="-285750">
              <a:buFontTx/>
              <a:buChar char="-"/>
            </a:pPr>
            <a:r>
              <a:rPr lang="en-US" dirty="0"/>
              <a:t>Bind it accordingly.</a:t>
            </a:r>
            <a:endParaRPr lang="th-T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4B5B10-60F3-EE37-CA3C-AC0C70CA9E32}"/>
              </a:ext>
            </a:extLst>
          </p:cNvPr>
          <p:cNvSpPr txBox="1"/>
          <p:nvPr/>
        </p:nvSpPr>
        <p:spPr>
          <a:xfrm>
            <a:off x="5325036" y="5221676"/>
            <a:ext cx="493622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We can have multiple textures in a single shader.</a:t>
            </a:r>
            <a:endParaRPr lang="th-TH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F6CBC7-826B-5BA3-DA7A-C703302D8A97}"/>
              </a:ext>
            </a:extLst>
          </p:cNvPr>
          <p:cNvCxnSpPr/>
          <p:nvPr/>
        </p:nvCxnSpPr>
        <p:spPr>
          <a:xfrm flipH="1">
            <a:off x="3334871" y="5421854"/>
            <a:ext cx="164592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9434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8571C-694F-0C82-B60B-BAA8955E9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Rendering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715DE2-271B-F934-D23F-C8094277E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24" y="1643344"/>
            <a:ext cx="7634935" cy="13361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B6E6A9-A920-28B5-1BEE-D479E72C6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4562" y="3049341"/>
            <a:ext cx="5131087" cy="36687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AF0F59-7C34-FDA0-A1DD-BEF4BC0F4396}"/>
              </a:ext>
            </a:extLst>
          </p:cNvPr>
          <p:cNvSpPr txBox="1"/>
          <p:nvPr/>
        </p:nvSpPr>
        <p:spPr>
          <a:xfrm>
            <a:off x="437673" y="3521332"/>
            <a:ext cx="4273734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Before the render loop (set it once)</a:t>
            </a:r>
          </a:p>
          <a:p>
            <a:r>
              <a:rPr lang="en-US" dirty="0"/>
              <a:t>- We set the uniform for each texture unit.</a:t>
            </a:r>
            <a:endParaRPr lang="th-T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9FCF29-4335-B150-D9D4-333B339749F8}"/>
              </a:ext>
            </a:extLst>
          </p:cNvPr>
          <p:cNvSpPr txBox="1"/>
          <p:nvPr/>
        </p:nvSpPr>
        <p:spPr>
          <a:xfrm>
            <a:off x="2407868" y="4752991"/>
            <a:ext cx="3414846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In the render loop</a:t>
            </a:r>
          </a:p>
          <a:p>
            <a:pPr marL="285750" indent="-285750">
              <a:buFontTx/>
              <a:buChar char="-"/>
            </a:pPr>
            <a:r>
              <a:rPr lang="en-US" dirty="0"/>
              <a:t>We activate each texture unit.</a:t>
            </a:r>
          </a:p>
          <a:p>
            <a:pPr marL="285750" indent="-285750">
              <a:buFontTx/>
              <a:buChar char="-"/>
            </a:pPr>
            <a:r>
              <a:rPr lang="en-US" dirty="0"/>
              <a:t>We bind each of them.</a:t>
            </a:r>
            <a:endParaRPr lang="th-TH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F135E4-4C4D-C4C1-7916-F769254219C2}"/>
              </a:ext>
            </a:extLst>
          </p:cNvPr>
          <p:cNvCxnSpPr/>
          <p:nvPr/>
        </p:nvCxnSpPr>
        <p:spPr>
          <a:xfrm>
            <a:off x="5977145" y="5214656"/>
            <a:ext cx="114441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5B98B4-B4B6-D0CB-C65A-29E79D14A999}"/>
              </a:ext>
            </a:extLst>
          </p:cNvPr>
          <p:cNvCxnSpPr>
            <a:cxnSpLocks/>
          </p:cNvCxnSpPr>
          <p:nvPr/>
        </p:nvCxnSpPr>
        <p:spPr>
          <a:xfrm flipV="1">
            <a:off x="2657139" y="2979457"/>
            <a:ext cx="0" cy="54187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679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AEFD7E-908B-4C44-E5B3-206E1FAC6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 shader structure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98D464C-F13E-5796-8EEF-37066D1C3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-2" b="3711"/>
          <a:stretch/>
        </p:blipFill>
        <p:spPr>
          <a:xfrm>
            <a:off x="4777316" y="1520758"/>
            <a:ext cx="6780700" cy="381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5981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5027A-8949-D4DA-7E0B-B461CCAD6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6B832-C7C8-465F-4602-8D5A64159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single texture</a:t>
            </a:r>
          </a:p>
          <a:p>
            <a:pPr lvl="1"/>
            <a:r>
              <a:rPr lang="en-US" dirty="0">
                <a:hlinkClick r:id="rId2"/>
              </a:rPr>
              <a:t>https://learnopengl.com/code_viewer_gh.php?code=src/1.getting_started/4.1.textures/textures.cpp</a:t>
            </a:r>
            <a:endParaRPr lang="en-US" dirty="0"/>
          </a:p>
          <a:p>
            <a:r>
              <a:rPr lang="en-US" dirty="0"/>
              <a:t>Multiple textures</a:t>
            </a:r>
          </a:p>
          <a:p>
            <a:pPr lvl="1"/>
            <a:r>
              <a:rPr lang="en-US" dirty="0">
                <a:hlinkClick r:id="rId3"/>
              </a:rPr>
              <a:t>https://learnopengl.com/code_viewer_gh.php?code=src/1.getting_started/4.2.textures_combined/textures_combined.cpp</a:t>
            </a:r>
            <a:endParaRPr lang="en-US" dirty="0"/>
          </a:p>
          <a:p>
            <a:pPr marL="457200" lvl="1" indent="0">
              <a:buNone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3151825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DF64-9398-F47D-4DFD-92E137C9E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glUniform1i</a:t>
            </a:r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959E4F-4AD2-DC97-2A53-4EC8F0810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337" y="1906115"/>
            <a:ext cx="7173326" cy="24863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B17002-0B53-F635-BAF7-CD02FC674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337" y="5207653"/>
            <a:ext cx="6954220" cy="98121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B7F36A-0B61-DFBF-665F-7F20F04E3EF5}"/>
              </a:ext>
            </a:extLst>
          </p:cNvPr>
          <p:cNvCxnSpPr/>
          <p:nvPr/>
        </p:nvCxnSpPr>
        <p:spPr>
          <a:xfrm>
            <a:off x="838200" y="4765638"/>
            <a:ext cx="10080812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070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533197-2EB7-ADA0-30EE-25774F25B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833"/>
            <a:ext cx="4215063" cy="2398713"/>
          </a:xfrm>
        </p:spPr>
        <p:txBody>
          <a:bodyPr>
            <a:normAutofit/>
          </a:bodyPr>
          <a:lstStyle/>
          <a:p>
            <a:r>
              <a:rPr lang="en-US" dirty="0"/>
              <a:t>Max input</a:t>
            </a:r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E73340-8146-A835-2B0E-AE5220718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87470"/>
            <a:ext cx="10366733" cy="9070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9E073-2CBB-9218-F865-413DBF3F8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051" y="3884452"/>
            <a:ext cx="7524750" cy="2664938"/>
          </a:xfrm>
        </p:spPr>
        <p:txBody>
          <a:bodyPr anchor="ctr">
            <a:normAutofit/>
          </a:bodyPr>
          <a:lstStyle/>
          <a:p>
            <a:r>
              <a:rPr lang="en-US" sz="1800" dirty="0"/>
              <a:t>Each input variable is also known as </a:t>
            </a:r>
            <a:r>
              <a:rPr lang="en-US" sz="1800" dirty="0">
                <a:solidFill>
                  <a:srgbClr val="FFFF00"/>
                </a:solidFill>
              </a:rPr>
              <a:t>a vertex attribute</a:t>
            </a:r>
            <a:r>
              <a:rPr lang="en-US" sz="1800" dirty="0"/>
              <a:t>. </a:t>
            </a:r>
          </a:p>
          <a:p>
            <a:r>
              <a:rPr lang="en-US" sz="1800" dirty="0"/>
              <a:t>There is a </a:t>
            </a:r>
            <a:r>
              <a:rPr lang="en-US" sz="1800" dirty="0">
                <a:solidFill>
                  <a:srgbClr val="FFFF00"/>
                </a:solidFill>
              </a:rPr>
              <a:t>maximum number of vertex attributes </a:t>
            </a:r>
            <a:r>
              <a:rPr lang="en-US" sz="1800" dirty="0"/>
              <a:t>we're allowed to declare limited by the hardware. </a:t>
            </a:r>
          </a:p>
          <a:p>
            <a:r>
              <a:rPr lang="en-US" sz="1800" dirty="0"/>
              <a:t>OpenGL guarantees there are always </a:t>
            </a:r>
            <a:r>
              <a:rPr lang="en-US" sz="1800" dirty="0">
                <a:solidFill>
                  <a:srgbClr val="FFFF00"/>
                </a:solidFill>
              </a:rPr>
              <a:t>at least 16 4-component vertex attributes</a:t>
            </a:r>
            <a:r>
              <a:rPr lang="en-US" sz="1800" dirty="0"/>
              <a:t> available, but some hardware may allow for more which you can retrieve by querying </a:t>
            </a:r>
            <a:r>
              <a:rPr lang="en-US" sz="1800" dirty="0">
                <a:solidFill>
                  <a:srgbClr val="FFFF00"/>
                </a:solidFill>
              </a:rPr>
              <a:t>GL_MAX_VERTEX_ATTRIBS</a:t>
            </a:r>
            <a:r>
              <a:rPr lang="en-US" sz="1800" dirty="0"/>
              <a:t>.</a:t>
            </a:r>
            <a:endParaRPr lang="th-TH" sz="1800" dirty="0"/>
          </a:p>
        </p:txBody>
      </p:sp>
    </p:spTree>
    <p:extLst>
      <p:ext uri="{BB962C8B-B14F-4D97-AF65-F5344CB8AC3E}">
        <p14:creationId xmlns:p14="http://schemas.microsoft.com/office/powerpoint/2010/main" val="2284104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4E65F23-789E-4CB9-B34F-46A85E25D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CA207F7-3B67-4EA2-8EC5-1260B55A07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D4CC450-51C3-4A41-B2B1-68A15D57C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D62506D-F8E8-4C55-B160-D4FE89850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6004793-0083-43B9-81A2-20F71D2C7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3D192AA-AFCB-470F-B66A-18815C352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079B0CF-0B4C-42A9-9769-3AC0A34FA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0B0897-CA67-FF53-E0B4-F7CB993E2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5260992" cy="2096756"/>
          </a:xfrm>
          <a:noFill/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Vertex attributes Vs. Vertex attribute pointers</a:t>
            </a:r>
            <a:endParaRPr lang="th-TH" sz="4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2F4D4-1C9F-1340-9935-D915E90CE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6" y="630936"/>
            <a:ext cx="5064191" cy="5640772"/>
          </a:xfrm>
          <a:noFill/>
        </p:spPr>
        <p:txBody>
          <a:bodyPr anchor="t">
            <a:norm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Vertex attributes </a:t>
            </a:r>
            <a:r>
              <a:rPr lang="en-US" sz="1600" dirty="0">
                <a:solidFill>
                  <a:schemeClr val="bg1"/>
                </a:solidFill>
              </a:rPr>
              <a:t>refer to data associated with each vertex that you pass to the vertex shader. These can include things like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</a:rPr>
              <a:t>Position</a:t>
            </a:r>
            <a:r>
              <a:rPr lang="en-US" sz="1600" dirty="0">
                <a:solidFill>
                  <a:schemeClr val="bg1"/>
                </a:solidFill>
              </a:rPr>
              <a:t> (vec3 or vec4) 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</a:rPr>
              <a:t>Color</a:t>
            </a:r>
            <a:r>
              <a:rPr lang="en-US" sz="1600" dirty="0">
                <a:solidFill>
                  <a:schemeClr val="bg1"/>
                </a:solidFill>
              </a:rPr>
              <a:t> (vec3 or vec4)</a:t>
            </a:r>
          </a:p>
          <a:p>
            <a:pPr lvl="1"/>
            <a:r>
              <a:rPr lang="en-US" sz="1600" b="1" dirty="0" err="1">
                <a:solidFill>
                  <a:schemeClr val="bg1"/>
                </a:solidFill>
              </a:rPr>
              <a:t>Normals</a:t>
            </a:r>
            <a:r>
              <a:rPr lang="en-US" sz="1600" dirty="0">
                <a:solidFill>
                  <a:schemeClr val="bg1"/>
                </a:solidFill>
              </a:rPr>
              <a:t> (vec3)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</a:rPr>
              <a:t>Texture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</a:rPr>
              <a:t>Coordinates</a:t>
            </a:r>
            <a:r>
              <a:rPr lang="en-US" sz="1600" dirty="0">
                <a:solidFill>
                  <a:schemeClr val="bg1"/>
                </a:solidFill>
              </a:rPr>
              <a:t> (vec2)</a:t>
            </a:r>
          </a:p>
          <a:p>
            <a:r>
              <a:rPr lang="en-US" sz="1600" b="1" dirty="0" err="1">
                <a:solidFill>
                  <a:schemeClr val="bg1"/>
                </a:solidFill>
              </a:rPr>
              <a:t>glVertexAttribPointer</a:t>
            </a:r>
            <a:r>
              <a:rPr lang="en-US" sz="1600" dirty="0">
                <a:solidFill>
                  <a:schemeClr val="bg1"/>
                </a:solidFill>
              </a:rPr>
              <a:t> is a function used to tell OpenGL how the vertex attributes are stored in memory (specifically, in a Vertex Buffer Object, or VBO). It describes the layout of the attribute data in the buffer so that OpenGL can correctly interpret it when rendering.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The </a:t>
            </a:r>
            <a:r>
              <a:rPr lang="en-US" sz="1600" b="1" dirty="0">
                <a:solidFill>
                  <a:schemeClr val="bg1"/>
                </a:solidFill>
              </a:rPr>
              <a:t>attribute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</a:rPr>
              <a:t>index</a:t>
            </a:r>
            <a:r>
              <a:rPr lang="en-US" sz="1600" dirty="0">
                <a:solidFill>
                  <a:schemeClr val="bg1"/>
                </a:solidFill>
              </a:rPr>
              <a:t> (which corresponds to the location in the vertex shader)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The </a:t>
            </a:r>
            <a:r>
              <a:rPr lang="en-US" sz="1600" b="1" dirty="0">
                <a:solidFill>
                  <a:schemeClr val="bg1"/>
                </a:solidFill>
              </a:rPr>
              <a:t>number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</a:rPr>
              <a:t>of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</a:rPr>
              <a:t>components</a:t>
            </a:r>
            <a:r>
              <a:rPr lang="en-US" sz="1600" dirty="0">
                <a:solidFill>
                  <a:schemeClr val="bg1"/>
                </a:solidFill>
              </a:rPr>
              <a:t> in each attribute (e.g., 3 for a vec3 position)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The </a:t>
            </a:r>
            <a:r>
              <a:rPr lang="en-US" sz="1600" b="1" dirty="0">
                <a:solidFill>
                  <a:schemeClr val="bg1"/>
                </a:solidFill>
              </a:rPr>
              <a:t>data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</a:rPr>
              <a:t>type</a:t>
            </a:r>
            <a:r>
              <a:rPr lang="en-US" sz="1600" dirty="0">
                <a:solidFill>
                  <a:schemeClr val="bg1"/>
                </a:solidFill>
              </a:rPr>
              <a:t> of each component (e.g., GL_FLOAT for floating-point data)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The </a:t>
            </a:r>
            <a:r>
              <a:rPr lang="en-US" sz="1600" b="1" dirty="0">
                <a:solidFill>
                  <a:schemeClr val="bg1"/>
                </a:solidFill>
              </a:rPr>
              <a:t>stride</a:t>
            </a:r>
            <a:r>
              <a:rPr lang="en-US" sz="1600" dirty="0">
                <a:solidFill>
                  <a:schemeClr val="bg1"/>
                </a:solidFill>
              </a:rPr>
              <a:t> (the byte offset between consecutive vertices).The offset where the data for that attribute starts within each vertex.</a:t>
            </a:r>
            <a:endParaRPr lang="th-TH" sz="1600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A52744A9-44BE-BD88-C3E3-667930C8B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21" y="3646107"/>
            <a:ext cx="5697562" cy="1338927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4043ADFC-DC2E-40D2-954D-4A13B908D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5716" y="3029889"/>
            <a:ext cx="304800" cy="429768"/>
            <a:chOff x="215328" y="-46937"/>
            <a:chExt cx="304800" cy="2773841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975E7D3-10F5-4E53-902F-9E79C98C2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DC51AAB-5A3B-4730-B8AC-46C96AC0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3A6F2D9-1476-4E35-988D-D4CCB15C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E17F678-D5C6-49BF-933D-1E65F69B3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6950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CFEE72-16EB-D555-A1D5-25A94C390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Variable type</a:t>
            </a:r>
            <a:endParaRPr lang="th-TH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8B6A5-C6D4-A796-F83D-C7413F5D0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GLSL has most of </a:t>
            </a:r>
            <a:r>
              <a:rPr lang="en-US" dirty="0">
                <a:solidFill>
                  <a:srgbClr val="FFFF00"/>
                </a:solidFill>
              </a:rPr>
              <a:t>the default basic types </a:t>
            </a:r>
            <a:r>
              <a:rPr lang="en-US" dirty="0"/>
              <a:t>we know from languages like C: int, float, double, </a:t>
            </a:r>
            <a:r>
              <a:rPr lang="en-US" dirty="0" err="1"/>
              <a:t>uint</a:t>
            </a:r>
            <a:r>
              <a:rPr lang="en-US" dirty="0"/>
              <a:t> and bool.</a:t>
            </a:r>
          </a:p>
          <a:p>
            <a:r>
              <a:rPr lang="en-US" dirty="0"/>
              <a:t>GLSL also features two container types that we'll be using a lot, namely </a:t>
            </a:r>
            <a:r>
              <a:rPr lang="en-US" dirty="0">
                <a:solidFill>
                  <a:srgbClr val="FFFF00"/>
                </a:solidFill>
              </a:rPr>
              <a:t>vectors</a:t>
            </a:r>
            <a:r>
              <a:rPr lang="en-US" dirty="0"/>
              <a:t> and </a:t>
            </a:r>
            <a:r>
              <a:rPr lang="en-US" dirty="0">
                <a:solidFill>
                  <a:srgbClr val="FFFF00"/>
                </a:solidFill>
              </a:rPr>
              <a:t>matrices</a:t>
            </a:r>
            <a:r>
              <a:rPr lang="en-US" dirty="0"/>
              <a:t>. </a:t>
            </a:r>
          </a:p>
          <a:p>
            <a:r>
              <a:rPr lang="en-US" dirty="0"/>
              <a:t>Types of variables</a:t>
            </a:r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Ins and Outs</a:t>
            </a:r>
          </a:p>
          <a:p>
            <a:pPr lvl="1"/>
            <a:r>
              <a:rPr lang="en-US" dirty="0"/>
              <a:t>Uniforms</a:t>
            </a:r>
          </a:p>
          <a:p>
            <a:r>
              <a:rPr lang="en-US" dirty="0">
                <a:hlinkClick r:id="rId3"/>
              </a:rPr>
              <a:t>https://www.khronos.org/opengl/wiki/Built-in_Variable_(GLSL)</a:t>
            </a:r>
            <a:endParaRPr lang="en-US" dirty="0"/>
          </a:p>
          <a:p>
            <a:pPr marL="0" indent="0">
              <a:buNone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027404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91C0D3-61D2-CC12-9004-0DB73856F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Vector </a:t>
            </a:r>
            <a:endParaRPr lang="th-TH" sz="5400"/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EDC52-E0A0-31E1-DB57-C33A2EBAB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2200" dirty="0"/>
              <a:t>A vector in GLSL is a 2,3 or 4 component container for any of the basic types just mentioned.</a:t>
            </a:r>
          </a:p>
          <a:p>
            <a:r>
              <a:rPr lang="en-US" sz="2200" dirty="0"/>
              <a:t>They can take the following form (n represents the number of components)</a:t>
            </a:r>
          </a:p>
          <a:p>
            <a:pPr lvl="1"/>
            <a:r>
              <a:rPr lang="en-US" sz="2200" dirty="0" err="1">
                <a:solidFill>
                  <a:srgbClr val="FFFF00"/>
                </a:solidFill>
              </a:rPr>
              <a:t>vecn</a:t>
            </a:r>
            <a:r>
              <a:rPr lang="en-US" sz="2200" dirty="0"/>
              <a:t>: the default vector of n </a:t>
            </a:r>
            <a:r>
              <a:rPr lang="en-US" sz="2200" dirty="0">
                <a:solidFill>
                  <a:srgbClr val="FFFF00"/>
                </a:solidFill>
              </a:rPr>
              <a:t>floats</a:t>
            </a:r>
            <a:r>
              <a:rPr lang="en-US" sz="2200" dirty="0"/>
              <a:t>.</a:t>
            </a:r>
          </a:p>
          <a:p>
            <a:pPr lvl="1"/>
            <a:r>
              <a:rPr lang="en-US" sz="2200" dirty="0" err="1">
                <a:solidFill>
                  <a:srgbClr val="FFFF00"/>
                </a:solidFill>
              </a:rPr>
              <a:t>bvecn</a:t>
            </a:r>
            <a:r>
              <a:rPr lang="en-US" sz="2200" dirty="0"/>
              <a:t>: a vector of n </a:t>
            </a:r>
            <a:r>
              <a:rPr lang="en-US" sz="2200" dirty="0" err="1">
                <a:solidFill>
                  <a:srgbClr val="FFFF00"/>
                </a:solidFill>
              </a:rPr>
              <a:t>booleans</a:t>
            </a:r>
            <a:r>
              <a:rPr lang="en-US" sz="2200" dirty="0"/>
              <a:t>.</a:t>
            </a:r>
          </a:p>
          <a:p>
            <a:pPr lvl="1"/>
            <a:r>
              <a:rPr lang="en-US" sz="2200" dirty="0" err="1">
                <a:solidFill>
                  <a:srgbClr val="FFFF00"/>
                </a:solidFill>
              </a:rPr>
              <a:t>ivecn</a:t>
            </a:r>
            <a:r>
              <a:rPr lang="en-US" sz="2200" dirty="0"/>
              <a:t>: a vector of n </a:t>
            </a:r>
            <a:r>
              <a:rPr lang="en-US" sz="2200" dirty="0">
                <a:solidFill>
                  <a:srgbClr val="FFFF00"/>
                </a:solidFill>
              </a:rPr>
              <a:t>integers</a:t>
            </a:r>
            <a:r>
              <a:rPr lang="en-US" sz="2200" dirty="0"/>
              <a:t>.</a:t>
            </a:r>
          </a:p>
          <a:p>
            <a:pPr lvl="1"/>
            <a:r>
              <a:rPr lang="en-US" sz="2200" dirty="0" err="1">
                <a:solidFill>
                  <a:srgbClr val="FFFF00"/>
                </a:solidFill>
              </a:rPr>
              <a:t>uvecn</a:t>
            </a:r>
            <a:r>
              <a:rPr lang="en-US" sz="2200" dirty="0"/>
              <a:t>: a vector of n </a:t>
            </a:r>
            <a:r>
              <a:rPr lang="en-US" sz="2200" dirty="0">
                <a:solidFill>
                  <a:srgbClr val="FFFF00"/>
                </a:solidFill>
              </a:rPr>
              <a:t>unsigned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FFF00"/>
                </a:solidFill>
              </a:rPr>
              <a:t>integers</a:t>
            </a:r>
            <a:r>
              <a:rPr lang="en-US" sz="2200" dirty="0"/>
              <a:t>.</a:t>
            </a:r>
          </a:p>
          <a:p>
            <a:pPr lvl="1"/>
            <a:r>
              <a:rPr lang="en-US" sz="2200" dirty="0" err="1">
                <a:solidFill>
                  <a:srgbClr val="FFFF00"/>
                </a:solidFill>
              </a:rPr>
              <a:t>dvecn</a:t>
            </a:r>
            <a:r>
              <a:rPr lang="en-US" sz="2200" dirty="0"/>
              <a:t>: a vector of n </a:t>
            </a:r>
            <a:r>
              <a:rPr lang="en-US" sz="2200" dirty="0">
                <a:solidFill>
                  <a:srgbClr val="FFFF00"/>
                </a:solidFill>
              </a:rPr>
              <a:t>double</a:t>
            </a:r>
            <a:r>
              <a:rPr lang="en-US" sz="2200" dirty="0"/>
              <a:t> components.</a:t>
            </a:r>
          </a:p>
          <a:p>
            <a:r>
              <a:rPr lang="en-US" sz="2200" dirty="0"/>
              <a:t>Most of the time we will be using the basic </a:t>
            </a:r>
            <a:r>
              <a:rPr lang="en-US" sz="2200" dirty="0" err="1">
                <a:solidFill>
                  <a:srgbClr val="FFFF00"/>
                </a:solidFill>
              </a:rPr>
              <a:t>vecn</a:t>
            </a:r>
            <a:r>
              <a:rPr lang="en-US" sz="2200" dirty="0"/>
              <a:t> since floats are sufficient for most of our purposes.</a:t>
            </a:r>
            <a:endParaRPr lang="th-TH" sz="2200" dirty="0"/>
          </a:p>
        </p:txBody>
      </p:sp>
      <p:pic>
        <p:nvPicPr>
          <p:cNvPr id="5" name="Picture 4" descr="Arrows pointing up">
            <a:extLst>
              <a:ext uri="{FF2B5EF4-FFF2-40B4-BE49-F238E27FC236}">
                <a16:creationId xmlns:a16="http://schemas.microsoft.com/office/drawing/2014/main" id="{ACDCE51D-D1C4-9466-CB7E-23F9CA8523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8" r="3568" b="1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747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7D573-77BB-2D5C-FEF9-19CCFAF8A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05833"/>
            <a:ext cx="3025140" cy="2398713"/>
          </a:xfrm>
        </p:spPr>
        <p:txBody>
          <a:bodyPr>
            <a:normAutofit/>
          </a:bodyPr>
          <a:lstStyle/>
          <a:p>
            <a:r>
              <a:rPr lang="en-US" dirty="0"/>
              <a:t>Accessing vector values</a:t>
            </a:r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7B89F-C261-6BF3-1AD9-5BD68CFA0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955" y="864150"/>
            <a:ext cx="9875259" cy="184788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02540-00AE-2CD9-E3E2-FEE082C2C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3342" y="3429000"/>
            <a:ext cx="7909558" cy="317754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Components of a vector can be accessed via </a:t>
            </a:r>
            <a:r>
              <a:rPr lang="en-US" sz="2000" dirty="0" err="1">
                <a:solidFill>
                  <a:srgbClr val="FFFF00"/>
                </a:solidFill>
              </a:rPr>
              <a:t>vec.x</a:t>
            </a:r>
            <a:r>
              <a:rPr lang="en-US" sz="2000" dirty="0"/>
              <a:t> where x is the first component of the vector. </a:t>
            </a:r>
          </a:p>
          <a:p>
            <a:r>
              <a:rPr lang="en-US" sz="2000" dirty="0"/>
              <a:t>You can use </a:t>
            </a:r>
            <a:r>
              <a:rPr lang="en-US" sz="2000" dirty="0">
                <a:solidFill>
                  <a:srgbClr val="FFFF00"/>
                </a:solidFill>
              </a:rPr>
              <a:t>.x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FF00"/>
                </a:solidFill>
              </a:rPr>
              <a:t>.y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FF00"/>
                </a:solidFill>
              </a:rPr>
              <a:t>.z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FF00"/>
                </a:solidFill>
              </a:rPr>
              <a:t>.w</a:t>
            </a:r>
            <a:r>
              <a:rPr lang="en-US" sz="2000" dirty="0"/>
              <a:t> to access their first, second, third and fourth component respectively. </a:t>
            </a:r>
          </a:p>
          <a:p>
            <a:r>
              <a:rPr lang="en-US" sz="2000" dirty="0"/>
              <a:t>GLSL also allows you to use </a:t>
            </a:r>
            <a:r>
              <a:rPr lang="en-US" sz="2000" dirty="0" err="1">
                <a:solidFill>
                  <a:srgbClr val="FFFF00"/>
                </a:solidFill>
              </a:rPr>
              <a:t>rgba</a:t>
            </a:r>
            <a:r>
              <a:rPr lang="en-US" sz="2000" dirty="0"/>
              <a:t> for colors or </a:t>
            </a:r>
            <a:r>
              <a:rPr lang="en-US" sz="2000" dirty="0" err="1">
                <a:solidFill>
                  <a:srgbClr val="FFFF00"/>
                </a:solidFill>
              </a:rPr>
              <a:t>stpq</a:t>
            </a:r>
            <a:r>
              <a:rPr lang="en-US" sz="2000" dirty="0"/>
              <a:t> for texture coordinates, accessing the same components.</a:t>
            </a:r>
          </a:p>
          <a:p>
            <a:r>
              <a:rPr lang="en-US" sz="2000" dirty="0"/>
              <a:t>The vector datatype allows for some interesting and flexible component selection called </a:t>
            </a:r>
            <a:r>
              <a:rPr lang="en-US" sz="2000" dirty="0">
                <a:solidFill>
                  <a:srgbClr val="FFFF00"/>
                </a:solidFill>
              </a:rPr>
              <a:t>swizzling</a:t>
            </a:r>
            <a:endParaRPr lang="th-TH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223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9629</TotalTime>
  <Words>3059</Words>
  <Application>Microsoft Office PowerPoint</Application>
  <PresentationFormat>Widescreen</PresentationFormat>
  <Paragraphs>278</Paragraphs>
  <Slides>41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Gudea</vt:lpstr>
      <vt:lpstr>Aptos</vt:lpstr>
      <vt:lpstr>Aptos Display</vt:lpstr>
      <vt:lpstr>Arial</vt:lpstr>
      <vt:lpstr>Calibri</vt:lpstr>
      <vt:lpstr>Wingdings</vt:lpstr>
      <vt:lpstr>Office Theme</vt:lpstr>
      <vt:lpstr>1_Office Theme</vt:lpstr>
      <vt:lpstr>Shader and Texture</vt:lpstr>
      <vt:lpstr>Topics</vt:lpstr>
      <vt:lpstr>GLSL</vt:lpstr>
      <vt:lpstr>A shader structure</vt:lpstr>
      <vt:lpstr>Max input</vt:lpstr>
      <vt:lpstr>Vertex attributes Vs. Vertex attribute pointers</vt:lpstr>
      <vt:lpstr>Variable type</vt:lpstr>
      <vt:lpstr>Vector </vt:lpstr>
      <vt:lpstr>Accessing vector values</vt:lpstr>
      <vt:lpstr>Swizzling</vt:lpstr>
      <vt:lpstr>Creating a vector</vt:lpstr>
      <vt:lpstr>Ins and Outs</vt:lpstr>
      <vt:lpstr>Associating ins and outs</vt:lpstr>
      <vt:lpstr>Example: in, out</vt:lpstr>
      <vt:lpstr>Example : Adding colors to vertices</vt:lpstr>
      <vt:lpstr>Uniforms</vt:lpstr>
      <vt:lpstr>Example: Uniform</vt:lpstr>
      <vt:lpstr>Defining both vertex positions and colors</vt:lpstr>
      <vt:lpstr>glVertexAttribPointer reference</vt:lpstr>
      <vt:lpstr>Interpolated colors</vt:lpstr>
      <vt:lpstr>More examples</vt:lpstr>
      <vt:lpstr>Shader art</vt:lpstr>
      <vt:lpstr>Texturing</vt:lpstr>
      <vt:lpstr>Texture</vt:lpstr>
      <vt:lpstr>Loading textures</vt:lpstr>
      <vt:lpstr>Texture coordinates (U-V or S-T coordinates)</vt:lpstr>
      <vt:lpstr>What happens if we specify coordinates outside the range ? (Texture Wrapping)</vt:lpstr>
      <vt:lpstr>PowerPoint Presentation</vt:lpstr>
      <vt:lpstr>Texture Filtering</vt:lpstr>
      <vt:lpstr>PowerPoint Presentation</vt:lpstr>
      <vt:lpstr>Mipmaps</vt:lpstr>
      <vt:lpstr>Generating mipmaps</vt:lpstr>
      <vt:lpstr>PowerPoint Presentation</vt:lpstr>
      <vt:lpstr>2. Loading images and generating textures</vt:lpstr>
      <vt:lpstr>3. Applying textures</vt:lpstr>
      <vt:lpstr>4. Textures in shaders</vt:lpstr>
      <vt:lpstr>5. Drawing</vt:lpstr>
      <vt:lpstr>Using multiple textures in a shader</vt:lpstr>
      <vt:lpstr>Rendering</vt:lpstr>
      <vt:lpstr>Examples</vt:lpstr>
      <vt:lpstr>glUniform1i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tanaboon tongbuasirilai</dc:creator>
  <cp:lastModifiedBy>tanaboon tongbuasirilai</cp:lastModifiedBy>
  <cp:revision>1</cp:revision>
  <dcterms:created xsi:type="dcterms:W3CDTF">2024-07-02T08:16:33Z</dcterms:created>
  <dcterms:modified xsi:type="dcterms:W3CDTF">2024-10-11T07:24:21Z</dcterms:modified>
</cp:coreProperties>
</file>