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2" r:id="rId1"/>
    <p:sldMasterId id="2147483985" r:id="rId2"/>
  </p:sldMasterIdLst>
  <p:notesMasterIdLst>
    <p:notesMasterId r:id="rId41"/>
  </p:notesMasterIdLst>
  <p:handoutMasterIdLst>
    <p:handoutMasterId r:id="rId42"/>
  </p:handoutMasterIdLst>
  <p:sldIdLst>
    <p:sldId id="350" r:id="rId3"/>
    <p:sldId id="351" r:id="rId4"/>
    <p:sldId id="372" r:id="rId5"/>
    <p:sldId id="330" r:id="rId6"/>
    <p:sldId id="422" r:id="rId7"/>
    <p:sldId id="426" r:id="rId8"/>
    <p:sldId id="380" r:id="rId9"/>
    <p:sldId id="382" r:id="rId10"/>
    <p:sldId id="379" r:id="rId11"/>
    <p:sldId id="383" r:id="rId12"/>
    <p:sldId id="378" r:id="rId13"/>
    <p:sldId id="384" r:id="rId14"/>
    <p:sldId id="374" r:id="rId15"/>
    <p:sldId id="423" r:id="rId16"/>
    <p:sldId id="424" r:id="rId17"/>
    <p:sldId id="425" r:id="rId18"/>
    <p:sldId id="446" r:id="rId19"/>
    <p:sldId id="452" r:id="rId20"/>
    <p:sldId id="427" r:id="rId21"/>
    <p:sldId id="447" r:id="rId22"/>
    <p:sldId id="455" r:id="rId23"/>
    <p:sldId id="456" r:id="rId24"/>
    <p:sldId id="429" r:id="rId25"/>
    <p:sldId id="449" r:id="rId26"/>
    <p:sldId id="453" r:id="rId27"/>
    <p:sldId id="454" r:id="rId28"/>
    <p:sldId id="431" r:id="rId29"/>
    <p:sldId id="448" r:id="rId30"/>
    <p:sldId id="457" r:id="rId31"/>
    <p:sldId id="458" r:id="rId32"/>
    <p:sldId id="444" r:id="rId33"/>
    <p:sldId id="451" r:id="rId34"/>
    <p:sldId id="443" r:id="rId35"/>
    <p:sldId id="432" r:id="rId36"/>
    <p:sldId id="433" r:id="rId37"/>
    <p:sldId id="434" r:id="rId38"/>
    <p:sldId id="459" r:id="rId39"/>
    <p:sldId id="460" r:id="rId4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58">
          <p15:clr>
            <a:srgbClr val="A4A3A4"/>
          </p15:clr>
        </p15:guide>
        <p15:guide id="6" pos="38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" initials="K" lastIdx="2" clrIdx="0">
    <p:extLst>
      <p:ext uri="{19B8F6BF-5375-455C-9EA6-DF929625EA0E}">
        <p15:presenceInfo xmlns:p15="http://schemas.microsoft.com/office/powerpoint/2012/main" userId="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DDDDDD"/>
    <a:srgbClr val="FF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2A87C-AAB4-4837-A6B3-D4D781BEB7A7}" v="33" dt="2019-12-28T09:22:4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2384" autoAdjust="0"/>
  </p:normalViewPr>
  <p:slideViewPr>
    <p:cSldViewPr snapToObjects="1">
      <p:cViewPr varScale="1">
        <p:scale>
          <a:sx n="87" d="100"/>
          <a:sy n="87" d="100"/>
        </p:scale>
        <p:origin x="102" y="366"/>
      </p:cViewPr>
      <p:guideLst>
        <p:guide orient="horz" pos="2158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11" d="100"/>
          <a:sy n="111" d="100"/>
        </p:scale>
        <p:origin x="5184" y="102"/>
      </p:cViewPr>
      <p:guideLst>
        <p:guide orient="horz" pos="3127"/>
        <p:guide pos="2141"/>
        <p:guide orient="horz" pos="2159"/>
        <p:guide pos="3839"/>
        <p:guide orient="horz" pos="2158"/>
        <p:guide pos="38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pPr/>
              <a:t>2024-12-18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42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7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5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4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2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02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08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57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45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7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1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752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20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17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57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3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7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42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25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3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8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1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6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6EE1B00-5FEB-48B8-9032-7F66D7274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EE230-7F98-4E42-97D9-45E55F77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104D5-48D7-4201-935E-0E1E3325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42832-69A4-4CA2-AFFE-27C9F3F65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49CE0-1038-4210-BA8E-FE6DF2071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944D2B-0152-4B83-8F90-59E4D5C0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E3689-FABA-4B68-92D9-F9D34A50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5206D-45B6-4AEE-8ED4-5BCCEFF2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0246F4-B453-4CA2-B583-F603FB9C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9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B6B4-B259-4F5D-A441-18228DB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47B6A2-C24E-4C2F-BCAD-BF265D88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AC6611-90D9-4A66-858F-94F9CED0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BF6F2-0694-471D-B216-BB4013E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6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04963C-35B7-4CA3-8A02-2CA81ACF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E4EEA-C28B-45D9-9951-8CC5F0E9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38F3A-240A-42A8-82B6-2062A5CA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7F9F0-B42C-4765-B432-CCDE6892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1E64C-3C3C-454B-9471-A36C0288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B3B35-8B93-432A-AB9B-580E4079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8FBFD-743C-49EA-A3A8-70722100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F55DB-8DA4-4223-873D-400E76FB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8BBED-415D-4167-8101-135BC9B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9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60ACB-E63A-481C-BA9F-352EDF45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9AEAC6-9623-44F5-AD2E-5FD9977E6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F9FC1-4C25-4795-BC01-4A71596D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2E559-8391-47D4-9DEB-60F7AD98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A5C92-CE78-4DDE-9200-E72714E6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F1F47-8CF0-46A8-9416-BCB553A0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4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D252-08FE-4478-BF2D-8F79E830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8E715-7F0C-46A8-871A-5AC9ABAC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39CCC-52C4-4703-96EA-8A65E40D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1951A-CEDE-4151-8737-407A8F6C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FE90D-815C-4092-B54C-EFAFCEA2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07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149417-89A3-4872-BFA1-D0EF7903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700FB-0C86-4353-9A28-90B1D612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29763-E087-49EB-A739-9E55C774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8A034-6E85-47E0-87B8-45CB3B65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0BCDA-0F83-46FF-9D62-FA2E79D8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17718-4A7C-4715-9649-9C9A03DA0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18"/>
          <p:cNvSpPr txBox="1">
            <a:spLocks noGrp="1"/>
          </p:cNvSpPr>
          <p:nvPr>
            <p:ph type="body" idx="10" hasCustomPrompt="1"/>
          </p:nvPr>
        </p:nvSpPr>
        <p:spPr>
          <a:xfrm>
            <a:off x="1199515" y="110490"/>
            <a:ext cx="7273290" cy="2216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페이지 명 작성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1065197"/>
              </p:ext>
            </p:extLst>
          </p:nvPr>
        </p:nvGraphicFramePr>
        <p:xfrm>
          <a:off x="47625" y="60325"/>
          <a:ext cx="12095480" cy="640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Page Title.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Group Title.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Description.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73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3C5748AD-BC2F-470F-AC0D-1D8300B9A065}"/>
              </a:ext>
            </a:extLst>
          </p:cNvPr>
          <p:cNvSpPr txBox="1">
            <a:spLocks noGrp="1"/>
          </p:cNvSpPr>
          <p:nvPr>
            <p:ph type="dt" sz="half" idx="11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5D70E70-A657-409D-AB3B-56CED776B964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34" name="슬라이드 번호 개체 틀 5">
            <a:extLst>
              <a:ext uri="{FF2B5EF4-FFF2-40B4-BE49-F238E27FC236}">
                <a16:creationId xmlns:a16="http://schemas.microsoft.com/office/drawing/2014/main" id="{39BB5A17-D790-4269-B872-34713AF1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64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1165" y="495300"/>
          <a:ext cx="10570845" cy="4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2400" kern="120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/>
          <p:cNvSpPr txBox="1">
            <a:spLocks noGrp="1"/>
          </p:cNvSpPr>
          <p:nvPr>
            <p:ph type="title" hasCustomPrompt="1"/>
          </p:nvPr>
        </p:nvSpPr>
        <p:spPr>
          <a:xfrm>
            <a:off x="452755" y="371475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자유양식 페이지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1BE48B-8643-4016-8C46-8DC464E97FC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985112-0C04-4180-B16A-58A13612FB3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F8E01DB-4DD7-4D34-A05A-7E136BFFC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047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18"/>
          <p:cNvSpPr txBox="1">
            <a:spLocks noGrp="1"/>
          </p:cNvSpPr>
          <p:nvPr>
            <p:ph type="body" idx="10" hasCustomPrompt="1"/>
          </p:nvPr>
        </p:nvSpPr>
        <p:spPr>
          <a:xfrm>
            <a:off x="1199515" y="110490"/>
            <a:ext cx="7273290" cy="2216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페이지 명 작성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/>
          </p:nvPr>
        </p:nvGraphicFramePr>
        <p:xfrm>
          <a:off x="47625" y="60325"/>
          <a:ext cx="12095480" cy="640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Page Title.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Group Title.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Description.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73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38299E2-732E-49EE-9F3D-91DDC145C823}"/>
              </a:ext>
            </a:extLst>
          </p:cNvPr>
          <p:cNvSpPr txBox="1">
            <a:spLocks noGrp="1"/>
          </p:cNvSpPr>
          <p:nvPr>
            <p:ph type="dt" sz="half" idx="11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158C59-15E8-4F1C-A607-A280338912A2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85578D4-3D55-48D4-9EA6-F70D5CC1F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54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76D4-6E82-4237-A975-1708787D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A942F-1B58-409F-8555-3D001157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B785-2061-45C9-A9F0-12412D20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6D311-7715-44AB-A411-BF1BB6CC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F7E45-1AC3-49BD-9C4F-7FB147B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74E49-F00A-4601-997E-7965B6D5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612D0-9FAC-4E5E-BEEF-054575BE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6E56C-4AEA-4C4C-9B6F-D2DA63F7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0AEF0-6773-4DB7-9EBE-05A7D455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29B27-0A3F-47C6-B3C0-BC4ACCDD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1A21-50DB-48B6-A0FF-79486435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0AD51-7CBB-4BC1-BBE2-5893288E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40D7-9580-4A23-B6E5-996BE73C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89E4C-3514-4299-B1E5-F672615E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36129-B078-4E97-8478-910E4ED2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2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C8A71-CAC3-44A1-AD15-6C586564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09532-EE4E-4EF5-B558-E747000CA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09394-6354-42C2-8A74-91622F1E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596F4-8896-452A-9482-A9670F87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4E376-A266-421B-8868-F23E38FB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E39BC-15F7-465D-8630-FA057A5D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9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en-US" altLang="ko-KR" dirty="0"/>
              <a:t>&lt;#&gt;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72" r:id="rId2"/>
    <p:sldLayoutId id="2147483983" r:id="rId3"/>
    <p:sldLayoutId id="2147483984" r:id="rId4"/>
    <p:sldLayoutId id="2147483997" r:id="rId5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240D99-627B-4930-98B5-A1BF0511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CDD5D-2024-463E-ACEB-6F5D8B8B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773AB-0AB0-4D3A-AEF4-7AEDC91F5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6522-415E-408E-B56B-AC56180A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F4A0-1F69-440A-92DB-0C20A4D32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7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2AB44-E9A5-4E33-9DEA-A7CE1D95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60848"/>
            <a:ext cx="10363835" cy="1324429"/>
          </a:xfrm>
        </p:spPr>
        <p:txBody>
          <a:bodyPr anchor="ctr"/>
          <a:lstStyle/>
          <a:p>
            <a:r>
              <a:rPr lang="ko-KR" altLang="en-US" dirty="0" smtClean="0"/>
              <a:t>밥 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B944A-C559-4B71-B2E5-6F3398604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4312" y="4288970"/>
            <a:ext cx="2880320" cy="2236374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ko-KR" altLang="en-US" b="1" dirty="0"/>
              <a:t>팀</a:t>
            </a:r>
            <a:r>
              <a:rPr lang="ko-KR" altLang="en-US" b="1" dirty="0" smtClean="0"/>
              <a:t>장 </a:t>
            </a:r>
            <a:r>
              <a:rPr lang="en-US" altLang="ko-KR" b="1" dirty="0" smtClean="0"/>
              <a:t>     </a:t>
            </a:r>
            <a:r>
              <a:rPr lang="ko-KR" altLang="en-US" b="1" dirty="0" err="1" smtClean="0"/>
              <a:t>강순구</a:t>
            </a:r>
            <a:endParaRPr lang="en-US" altLang="ko-KR" b="1" dirty="0"/>
          </a:p>
          <a:p>
            <a:pPr algn="l">
              <a:lnSpc>
                <a:spcPct val="170000"/>
              </a:lnSpc>
            </a:pPr>
            <a:r>
              <a:rPr lang="ko-KR" altLang="en-US" dirty="0"/>
              <a:t>팀</a:t>
            </a:r>
            <a:r>
              <a:rPr lang="ko-KR" altLang="en-US" dirty="0" smtClean="0"/>
              <a:t>원      이정규</a:t>
            </a:r>
            <a:endParaRPr lang="en-US" altLang="ko-KR" dirty="0" smtClean="0"/>
          </a:p>
          <a:p>
            <a:pPr algn="l">
              <a:lnSpc>
                <a:spcPct val="170000"/>
              </a:lnSpc>
            </a:pPr>
            <a:r>
              <a:rPr lang="en-US" altLang="ko-KR" dirty="0" smtClean="0"/>
              <a:t>               </a:t>
            </a:r>
            <a:r>
              <a:rPr lang="ko-KR" altLang="en-US" dirty="0" err="1" smtClean="0"/>
              <a:t>이태웅</a:t>
            </a:r>
            <a:endParaRPr lang="en-US" altLang="ko-KR" dirty="0" smtClean="0"/>
          </a:p>
          <a:p>
            <a:pPr algn="l">
              <a:lnSpc>
                <a:spcPct val="170000"/>
              </a:lnSpc>
            </a:pPr>
            <a:r>
              <a:rPr lang="en-US" altLang="ko-KR" dirty="0" smtClean="0"/>
              <a:t>               </a:t>
            </a:r>
            <a:r>
              <a:rPr lang="ko-KR" altLang="en-US" dirty="0" err="1" smtClean="0"/>
              <a:t>한기석</a:t>
            </a:r>
            <a:endParaRPr lang="en-US" altLang="ko-KR" dirty="0"/>
          </a:p>
          <a:p>
            <a:pPr algn="l">
              <a:lnSpc>
                <a:spcPct val="170000"/>
              </a:lnSpc>
            </a:pPr>
            <a:r>
              <a:rPr lang="en-US" altLang="ko-KR" dirty="0"/>
              <a:t>               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C1D56E-784B-4266-B8C0-1A2FC3CA8640}"/>
              </a:ext>
            </a:extLst>
          </p:cNvPr>
          <p:cNvCxnSpPr/>
          <p:nvPr/>
        </p:nvCxnSpPr>
        <p:spPr>
          <a:xfrm>
            <a:off x="1559496" y="2060848"/>
            <a:ext cx="93610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D8DBCA-90C8-43B8-AD0C-F23E52FBFF7D}"/>
              </a:ext>
            </a:extLst>
          </p:cNvPr>
          <p:cNvCxnSpPr/>
          <p:nvPr/>
        </p:nvCxnSpPr>
        <p:spPr>
          <a:xfrm>
            <a:off x="1559496" y="3385277"/>
            <a:ext cx="93610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CF1005-2C5F-4704-A021-CADDC4706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10</a:t>
            </a:fld>
            <a:endParaRPr lang="ko-KR"/>
          </a:p>
        </p:txBody>
      </p:sp>
      <p:sp>
        <p:nvSpPr>
          <p:cNvPr id="6" name="제목 개체 틀 9">
            <a:extLst>
              <a:ext uri="{FF2B5EF4-FFF2-40B4-BE49-F238E27FC236}">
                <a16:creationId xmlns:a16="http://schemas.microsoft.com/office/drawing/2014/main" id="{327D8E3C-1AC5-402D-A59D-6A51BE07F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3. ERD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4799856" y="2420888"/>
            <a:ext cx="364132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태웅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970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4. WBS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90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345248-02A9-45A0-A167-7D0EC0F7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12</a:t>
            </a:fld>
            <a:endParaRPr lang="ko-KR"/>
          </a:p>
        </p:txBody>
      </p:sp>
      <p:sp>
        <p:nvSpPr>
          <p:cNvPr id="6" name="제목 개체 틀 9">
            <a:extLst>
              <a:ext uri="{FF2B5EF4-FFF2-40B4-BE49-F238E27FC236}">
                <a16:creationId xmlns:a16="http://schemas.microsoft.com/office/drawing/2014/main" id="{4832A150-F43C-4767-82C4-D42F5020C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4. WBS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49" y="428719"/>
            <a:ext cx="8087751" cy="59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5. </a:t>
            </a:r>
            <a:r>
              <a:rPr lang="ko-KR" altLang="en-US" sz="4000" b="1" dirty="0"/>
              <a:t>개발화면</a:t>
            </a:r>
          </a:p>
        </p:txBody>
      </p:sp>
    </p:spTree>
    <p:extLst>
      <p:ext uri="{BB962C8B-B14F-4D97-AF65-F5344CB8AC3E}">
        <p14:creationId xmlns:p14="http://schemas.microsoft.com/office/powerpoint/2010/main" val="419688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87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1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ID/PW </a:t>
                      </a:r>
                      <a:r>
                        <a:rPr lang="ko-KR" altLang="en-US" sz="850" b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필수조건이며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데이터 점검 후 </a:t>
                      </a:r>
                      <a:r>
                        <a:rPr lang="ko-KR" altLang="en-US" sz="850" b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1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회원가입창 이동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1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아이디 비밀번호 찾기 창 </a:t>
                      </a:r>
                      <a:r>
                        <a:rPr lang="ko-KR" altLang="en-US" sz="85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치동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회원가입</a:t>
            </a:r>
          </a:p>
        </p:txBody>
      </p:sp>
      <p:sp>
        <p:nvSpPr>
          <p:cNvPr id="32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231726" y="397024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4318504" y="3927152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3279083" y="4865307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AutoShape 2">
            <a:extLst>
              <a:ext uri="{FF2B5EF4-FFF2-40B4-BE49-F238E27FC236}">
                <a16:creationId xmlns:a16="http://schemas.microsoft.com/office/drawing/2014/main" id="{DB2E53A8-71B2-4488-B9CC-B995035E8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5803" y="3987709"/>
            <a:ext cx="305435" cy="3054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4" name="텍스트 상자 66">
            <a:extLst>
              <a:ext uri="{FF2B5EF4-FFF2-40B4-BE49-F238E27FC236}">
                <a16:creationId xmlns:a16="http://schemas.microsoft.com/office/drawing/2014/main" id="{6C11CEE2-3261-4CD1-AC24-8169507DC809}"/>
              </a:ext>
            </a:extLst>
          </p:cNvPr>
          <p:cNvSpPr txBox="1">
            <a:spLocks/>
          </p:cNvSpPr>
          <p:nvPr/>
        </p:nvSpPr>
        <p:spPr>
          <a:xfrm>
            <a:off x="3705803" y="1225793"/>
            <a:ext cx="3187700" cy="586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55" name="도형 79">
            <a:extLst>
              <a:ext uri="{FF2B5EF4-FFF2-40B4-BE49-F238E27FC236}">
                <a16:creationId xmlns:a16="http://schemas.microsoft.com/office/drawing/2014/main" id="{7B702A26-12EA-428E-BA57-CB42F23A9F74}"/>
              </a:ext>
            </a:extLst>
          </p:cNvPr>
          <p:cNvSpPr>
            <a:spLocks/>
          </p:cNvSpPr>
          <p:nvPr/>
        </p:nvSpPr>
        <p:spPr>
          <a:xfrm>
            <a:off x="2658447" y="1930309"/>
            <a:ext cx="3568065" cy="72517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sz="1800" dirty="0" err="1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를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입력하세요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81">
            <a:extLst>
              <a:ext uri="{FF2B5EF4-FFF2-40B4-BE49-F238E27FC236}">
                <a16:creationId xmlns:a16="http://schemas.microsoft.com/office/drawing/2014/main" id="{BDB333D9-65B9-4F08-9B5D-E12E4A8C1717}"/>
              </a:ext>
            </a:extLst>
          </p:cNvPr>
          <p:cNvSpPr>
            <a:spLocks/>
          </p:cNvSpPr>
          <p:nvPr/>
        </p:nvSpPr>
        <p:spPr>
          <a:xfrm>
            <a:off x="2658446" y="3087279"/>
            <a:ext cx="3568065" cy="72517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sz="1800" dirty="0" err="1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비밀</a:t>
            </a:r>
            <a:r>
              <a:rPr lang="ko-KR" sz="18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번호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입력하세요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83">
            <a:extLst>
              <a:ext uri="{FF2B5EF4-FFF2-40B4-BE49-F238E27FC236}">
                <a16:creationId xmlns:a16="http://schemas.microsoft.com/office/drawing/2014/main" id="{E50CB6DB-FFE0-4DFB-8A75-8C8962B5BCF3}"/>
              </a:ext>
            </a:extLst>
          </p:cNvPr>
          <p:cNvSpPr>
            <a:spLocks/>
          </p:cNvSpPr>
          <p:nvPr/>
        </p:nvSpPr>
        <p:spPr>
          <a:xfrm>
            <a:off x="2665289" y="4264569"/>
            <a:ext cx="1696970" cy="568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A5E81-8EE5-4DEE-9D35-60F98A5E0CD5}"/>
              </a:ext>
            </a:extLst>
          </p:cNvPr>
          <p:cNvSpPr txBox="1">
            <a:spLocks/>
          </p:cNvSpPr>
          <p:nvPr/>
        </p:nvSpPr>
        <p:spPr>
          <a:xfrm>
            <a:off x="3558605" y="4986396"/>
            <a:ext cx="6096635" cy="2774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아이디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비밀번호 찾기</a:t>
            </a:r>
          </a:p>
        </p:txBody>
      </p:sp>
      <p:sp>
        <p:nvSpPr>
          <p:cNvPr id="3" name="도형 83">
            <a:extLst>
              <a:ext uri="{FF2B5EF4-FFF2-40B4-BE49-F238E27FC236}">
                <a16:creationId xmlns:a16="http://schemas.microsoft.com/office/drawing/2014/main" id="{0A2749DB-8ACB-B1DE-160D-771277A37B04}"/>
              </a:ext>
            </a:extLst>
          </p:cNvPr>
          <p:cNvSpPr>
            <a:spLocks/>
          </p:cNvSpPr>
          <p:nvPr/>
        </p:nvSpPr>
        <p:spPr>
          <a:xfrm>
            <a:off x="4597725" y="4261861"/>
            <a:ext cx="1628786" cy="568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8CDDC-7E4A-8678-4A0C-BF37051B22CF}"/>
              </a:ext>
            </a:extLst>
          </p:cNvPr>
          <p:cNvSpPr txBox="1"/>
          <p:nvPr/>
        </p:nvSpPr>
        <p:spPr>
          <a:xfrm>
            <a:off x="2644261" y="1590493"/>
            <a:ext cx="154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0013-175E-245F-5FEC-34C523FAA1D4}"/>
              </a:ext>
            </a:extLst>
          </p:cNvPr>
          <p:cNvSpPr txBox="1"/>
          <p:nvPr/>
        </p:nvSpPr>
        <p:spPr>
          <a:xfrm>
            <a:off x="2626762" y="2712748"/>
            <a:ext cx="154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 word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4506198-0343-4567-9FE2-80F6C3F93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84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2">
            <a:extLst>
              <a:ext uri="{FF2B5EF4-FFF2-40B4-BE49-F238E27FC236}">
                <a16:creationId xmlns:a16="http://schemas.microsoft.com/office/drawing/2014/main" id="{319D6DED-F279-4995-952C-DF0C648C0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5803" y="3987709"/>
            <a:ext cx="305435" cy="3054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2" name="도형 79">
            <a:extLst>
              <a:ext uri="{FF2B5EF4-FFF2-40B4-BE49-F238E27FC236}">
                <a16:creationId xmlns:a16="http://schemas.microsoft.com/office/drawing/2014/main" id="{4464FC77-1FE1-42A0-9024-07F6F55AD229}"/>
              </a:ext>
            </a:extLst>
          </p:cNvPr>
          <p:cNvSpPr>
            <a:spLocks/>
          </p:cNvSpPr>
          <p:nvPr/>
        </p:nvSpPr>
        <p:spPr>
          <a:xfrm>
            <a:off x="2658447" y="1930309"/>
            <a:ext cx="3568065" cy="725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sz="1800" dirty="0" err="1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를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입력하세요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81">
            <a:extLst>
              <a:ext uri="{FF2B5EF4-FFF2-40B4-BE49-F238E27FC236}">
                <a16:creationId xmlns:a16="http://schemas.microsoft.com/office/drawing/2014/main" id="{96AEFC22-97FF-4EAC-BCBF-4E817A4E859E}"/>
              </a:ext>
            </a:extLst>
          </p:cNvPr>
          <p:cNvSpPr>
            <a:spLocks/>
          </p:cNvSpPr>
          <p:nvPr/>
        </p:nvSpPr>
        <p:spPr>
          <a:xfrm>
            <a:off x="2658446" y="3087279"/>
            <a:ext cx="3568065" cy="725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sz="1800" dirty="0" err="1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비밀</a:t>
            </a:r>
            <a:r>
              <a:rPr lang="ko-KR" sz="18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번호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입력하세요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83">
            <a:extLst>
              <a:ext uri="{FF2B5EF4-FFF2-40B4-BE49-F238E27FC236}">
                <a16:creationId xmlns:a16="http://schemas.microsoft.com/office/drawing/2014/main" id="{6095EC0A-B81F-493F-ABD0-E53B3E4C974F}"/>
              </a:ext>
            </a:extLst>
          </p:cNvPr>
          <p:cNvSpPr>
            <a:spLocks/>
          </p:cNvSpPr>
          <p:nvPr/>
        </p:nvSpPr>
        <p:spPr>
          <a:xfrm>
            <a:off x="2665289" y="4264569"/>
            <a:ext cx="1696970" cy="568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9A85A8-A219-49DB-BA74-FC0A3F249801}"/>
              </a:ext>
            </a:extLst>
          </p:cNvPr>
          <p:cNvSpPr txBox="1">
            <a:spLocks/>
          </p:cNvSpPr>
          <p:nvPr/>
        </p:nvSpPr>
        <p:spPr>
          <a:xfrm>
            <a:off x="3833417" y="5203073"/>
            <a:ext cx="6096635" cy="2774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아이디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비밀번호 찾기</a:t>
            </a:r>
          </a:p>
        </p:txBody>
      </p:sp>
      <p:sp>
        <p:nvSpPr>
          <p:cNvPr id="56" name="도형 83">
            <a:extLst>
              <a:ext uri="{FF2B5EF4-FFF2-40B4-BE49-F238E27FC236}">
                <a16:creationId xmlns:a16="http://schemas.microsoft.com/office/drawing/2014/main" id="{D7F1D549-1F46-4CF8-A624-8D1207B20938}"/>
              </a:ext>
            </a:extLst>
          </p:cNvPr>
          <p:cNvSpPr>
            <a:spLocks/>
          </p:cNvSpPr>
          <p:nvPr/>
        </p:nvSpPr>
        <p:spPr>
          <a:xfrm>
            <a:off x="4597725" y="4261861"/>
            <a:ext cx="1628786" cy="568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회원가입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BA692F-56A5-4198-8936-546CB8F51197}"/>
              </a:ext>
            </a:extLst>
          </p:cNvPr>
          <p:cNvSpPr txBox="1"/>
          <p:nvPr/>
        </p:nvSpPr>
        <p:spPr>
          <a:xfrm>
            <a:off x="2644261" y="1590493"/>
            <a:ext cx="154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A1F7C6-F69F-4C19-80FF-E0DB809F14BB}"/>
              </a:ext>
            </a:extLst>
          </p:cNvPr>
          <p:cNvSpPr txBox="1"/>
          <p:nvPr/>
        </p:nvSpPr>
        <p:spPr>
          <a:xfrm>
            <a:off x="2626762" y="2712748"/>
            <a:ext cx="154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 word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90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6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전화번호 이메일 점검 후 등록된 이메일로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발송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찾기 창 이동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이메일로 전송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회원가입</a:t>
            </a:r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AutoShape 2">
            <a:extLst>
              <a:ext uri="{FF2B5EF4-FFF2-40B4-BE49-F238E27FC236}">
                <a16:creationId xmlns:a16="http://schemas.microsoft.com/office/drawing/2014/main" id="{2B90615D-3695-4F31-ACC5-CEAFCC4A88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930650"/>
            <a:ext cx="305435" cy="3054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0" name="도형 262">
            <a:extLst>
              <a:ext uri="{FF2B5EF4-FFF2-40B4-BE49-F238E27FC236}">
                <a16:creationId xmlns:a16="http://schemas.microsoft.com/office/drawing/2014/main" id="{7DB3281A-C91C-4991-B002-46C5FD5271AF}"/>
              </a:ext>
            </a:extLst>
          </p:cNvPr>
          <p:cNvSpPr>
            <a:spLocks/>
          </p:cNvSpPr>
          <p:nvPr/>
        </p:nvSpPr>
        <p:spPr>
          <a:xfrm>
            <a:off x="4926330" y="1872615"/>
            <a:ext cx="3278505" cy="3435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264">
            <a:extLst>
              <a:ext uri="{FF2B5EF4-FFF2-40B4-BE49-F238E27FC236}">
                <a16:creationId xmlns:a16="http://schemas.microsoft.com/office/drawing/2014/main" id="{AD18B76E-6E95-40E4-913A-82861D3C3BF1}"/>
              </a:ext>
            </a:extLst>
          </p:cNvPr>
          <p:cNvSpPr>
            <a:spLocks/>
          </p:cNvSpPr>
          <p:nvPr/>
        </p:nvSpPr>
        <p:spPr>
          <a:xfrm>
            <a:off x="5666740" y="4413885"/>
            <a:ext cx="2032000" cy="369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400">
                <a:latin typeface="맑은 고딕" charset="0"/>
                <a:ea typeface="맑은 고딕" charset="0"/>
              </a:rPr>
              <a:t>이메일로 전송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3D9550-471A-4560-9575-32BB61C3CF71}"/>
              </a:ext>
            </a:extLst>
          </p:cNvPr>
          <p:cNvSpPr txBox="1">
            <a:spLocks/>
          </p:cNvSpPr>
          <p:nvPr/>
        </p:nvSpPr>
        <p:spPr>
          <a:xfrm>
            <a:off x="5335905" y="2178685"/>
            <a:ext cx="277050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 찾기</a:t>
            </a:r>
          </a:p>
        </p:txBody>
      </p:sp>
      <p:sp>
        <p:nvSpPr>
          <p:cNvPr id="61" name="도형 264">
            <a:extLst>
              <a:ext uri="{FF2B5EF4-FFF2-40B4-BE49-F238E27FC236}">
                <a16:creationId xmlns:a16="http://schemas.microsoft.com/office/drawing/2014/main" id="{00559CDB-149C-4A5C-ACA9-FEADFB39324A}"/>
              </a:ext>
            </a:extLst>
          </p:cNvPr>
          <p:cNvSpPr>
            <a:spLocks/>
          </p:cNvSpPr>
          <p:nvPr/>
        </p:nvSpPr>
        <p:spPr>
          <a:xfrm>
            <a:off x="5631180" y="2969260"/>
            <a:ext cx="2032000" cy="369570"/>
          </a:xfrm>
          <a:prstGeom prst="rect">
            <a:avLst/>
          </a:prstGeom>
          <a:ln w="3175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hangingPunct="1">
              <a:buFontTx/>
              <a:buNone/>
            </a:pPr>
            <a:r>
              <a:rPr lang="ko-KR" altLang="en-US" sz="105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아이디를 입력하세요</a:t>
            </a:r>
          </a:p>
        </p:txBody>
      </p:sp>
      <p:sp>
        <p:nvSpPr>
          <p:cNvPr id="62" name="도형 264">
            <a:extLst>
              <a:ext uri="{FF2B5EF4-FFF2-40B4-BE49-F238E27FC236}">
                <a16:creationId xmlns:a16="http://schemas.microsoft.com/office/drawing/2014/main" id="{9C03BDCC-2BBC-4EF0-A06F-66EF72C42735}"/>
              </a:ext>
            </a:extLst>
          </p:cNvPr>
          <p:cNvSpPr>
            <a:spLocks/>
          </p:cNvSpPr>
          <p:nvPr/>
        </p:nvSpPr>
        <p:spPr>
          <a:xfrm>
            <a:off x="5631180" y="3699510"/>
            <a:ext cx="2032000" cy="369570"/>
          </a:xfrm>
          <a:prstGeom prst="rect">
            <a:avLst/>
          </a:prstGeom>
          <a:ln w="3175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hangingPunct="1">
              <a:buFontTx/>
              <a:buNone/>
            </a:pPr>
            <a:r>
              <a:rPr lang="ko-KR" altLang="en-US" sz="105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이메일을 입력하세요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D16181-676D-48A1-A2CD-00EA29B55E67}"/>
              </a:ext>
            </a:extLst>
          </p:cNvPr>
          <p:cNvSpPr txBox="1">
            <a:spLocks/>
          </p:cNvSpPr>
          <p:nvPr/>
        </p:nvSpPr>
        <p:spPr>
          <a:xfrm>
            <a:off x="5008245" y="2755900"/>
            <a:ext cx="172910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6503A3-A732-43FC-B1CF-D0BA767109B3}"/>
              </a:ext>
            </a:extLst>
          </p:cNvPr>
          <p:cNvSpPr txBox="1">
            <a:spLocks/>
          </p:cNvSpPr>
          <p:nvPr/>
        </p:nvSpPr>
        <p:spPr>
          <a:xfrm>
            <a:off x="5008245" y="3431540"/>
            <a:ext cx="172910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1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</a:t>
            </a:r>
          </a:p>
        </p:txBody>
      </p:sp>
      <p:sp>
        <p:nvSpPr>
          <p:cNvPr id="65" name="AutoShape 2">
            <a:extLst>
              <a:ext uri="{FF2B5EF4-FFF2-40B4-BE49-F238E27FC236}">
                <a16:creationId xmlns:a16="http://schemas.microsoft.com/office/drawing/2014/main" id="{26A23286-2C1A-4D25-A1D3-9E5DF5D9CB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605" y="3930650"/>
            <a:ext cx="305435" cy="3054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6" name="도형 262">
            <a:extLst>
              <a:ext uri="{FF2B5EF4-FFF2-40B4-BE49-F238E27FC236}">
                <a16:creationId xmlns:a16="http://schemas.microsoft.com/office/drawing/2014/main" id="{DC4AD679-3DEB-4A26-9401-1796C2A1A732}"/>
              </a:ext>
            </a:extLst>
          </p:cNvPr>
          <p:cNvSpPr>
            <a:spLocks/>
          </p:cNvSpPr>
          <p:nvPr/>
        </p:nvSpPr>
        <p:spPr>
          <a:xfrm>
            <a:off x="902335" y="1872615"/>
            <a:ext cx="3278505" cy="3435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264">
            <a:extLst>
              <a:ext uri="{FF2B5EF4-FFF2-40B4-BE49-F238E27FC236}">
                <a16:creationId xmlns:a16="http://schemas.microsoft.com/office/drawing/2014/main" id="{6DA16E70-A69F-4716-8182-642064185623}"/>
              </a:ext>
            </a:extLst>
          </p:cNvPr>
          <p:cNvSpPr>
            <a:spLocks/>
          </p:cNvSpPr>
          <p:nvPr/>
        </p:nvSpPr>
        <p:spPr>
          <a:xfrm>
            <a:off x="1642745" y="4149725"/>
            <a:ext cx="2032000" cy="369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이메일로 전송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425F40-0508-47E4-9F54-2239A43969F9}"/>
              </a:ext>
            </a:extLst>
          </p:cNvPr>
          <p:cNvSpPr txBox="1">
            <a:spLocks/>
          </p:cNvSpPr>
          <p:nvPr/>
        </p:nvSpPr>
        <p:spPr>
          <a:xfrm>
            <a:off x="1311910" y="2178685"/>
            <a:ext cx="277050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 찾기</a:t>
            </a:r>
          </a:p>
        </p:txBody>
      </p:sp>
      <p:sp>
        <p:nvSpPr>
          <p:cNvPr id="69" name="도형 264">
            <a:extLst>
              <a:ext uri="{FF2B5EF4-FFF2-40B4-BE49-F238E27FC236}">
                <a16:creationId xmlns:a16="http://schemas.microsoft.com/office/drawing/2014/main" id="{4744C29A-C8F0-410D-AE4E-4EB5FF6316C9}"/>
              </a:ext>
            </a:extLst>
          </p:cNvPr>
          <p:cNvSpPr>
            <a:spLocks/>
          </p:cNvSpPr>
          <p:nvPr/>
        </p:nvSpPr>
        <p:spPr>
          <a:xfrm>
            <a:off x="1607185" y="2882900"/>
            <a:ext cx="2032000" cy="369570"/>
          </a:xfrm>
          <a:prstGeom prst="rect">
            <a:avLst/>
          </a:prstGeom>
          <a:ln w="3175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hangingPunct="1">
              <a:buFontTx/>
              <a:buNone/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전화번호를 입력하세요</a:t>
            </a:r>
          </a:p>
        </p:txBody>
      </p:sp>
      <p:sp>
        <p:nvSpPr>
          <p:cNvPr id="70" name="도형 264">
            <a:extLst>
              <a:ext uri="{FF2B5EF4-FFF2-40B4-BE49-F238E27FC236}">
                <a16:creationId xmlns:a16="http://schemas.microsoft.com/office/drawing/2014/main" id="{6CD693C4-AA7A-43CE-9515-AEF53814C97A}"/>
              </a:ext>
            </a:extLst>
          </p:cNvPr>
          <p:cNvSpPr>
            <a:spLocks/>
          </p:cNvSpPr>
          <p:nvPr/>
        </p:nvSpPr>
        <p:spPr>
          <a:xfrm>
            <a:off x="1607185" y="3613150"/>
            <a:ext cx="2032000" cy="369570"/>
          </a:xfrm>
          <a:prstGeom prst="rect">
            <a:avLst/>
          </a:prstGeom>
          <a:ln w="3175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hangingPunct="1">
              <a:buFontTx/>
              <a:buNone/>
            </a:pPr>
            <a:r>
              <a:rPr lang="ko-KR" altLang="en-US" sz="11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이메일을 입력하세요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008291-3A26-4048-A0D0-E9C8B86DB840}"/>
              </a:ext>
            </a:extLst>
          </p:cNvPr>
          <p:cNvSpPr txBox="1">
            <a:spLocks/>
          </p:cNvSpPr>
          <p:nvPr/>
        </p:nvSpPr>
        <p:spPr>
          <a:xfrm>
            <a:off x="984250" y="3345180"/>
            <a:ext cx="172910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1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</a:t>
            </a:r>
          </a:p>
        </p:txBody>
      </p:sp>
      <p:sp>
        <p:nvSpPr>
          <p:cNvPr id="74" name="도형 264">
            <a:extLst>
              <a:ext uri="{FF2B5EF4-FFF2-40B4-BE49-F238E27FC236}">
                <a16:creationId xmlns:a16="http://schemas.microsoft.com/office/drawing/2014/main" id="{5E831871-6EA9-4B06-9F7B-5625134B7676}"/>
              </a:ext>
            </a:extLst>
          </p:cNvPr>
          <p:cNvSpPr>
            <a:spLocks/>
          </p:cNvSpPr>
          <p:nvPr/>
        </p:nvSpPr>
        <p:spPr>
          <a:xfrm>
            <a:off x="1642745" y="4598035"/>
            <a:ext cx="2032000" cy="369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400">
                <a:latin typeface="맑은 고딕" charset="0"/>
                <a:ea typeface="맑은 고딕" charset="0"/>
              </a:rPr>
              <a:t>비밀번호 찾기</a:t>
            </a:r>
          </a:p>
        </p:txBody>
      </p:sp>
      <p:sp>
        <p:nvSpPr>
          <p:cNvPr id="77" name="오른쪽 화살표 78">
            <a:extLst>
              <a:ext uri="{FF2B5EF4-FFF2-40B4-BE49-F238E27FC236}">
                <a16:creationId xmlns:a16="http://schemas.microsoft.com/office/drawing/2014/main" id="{4C04EC13-A135-4C7C-AD24-3F1E6FDF801F}"/>
              </a:ext>
            </a:extLst>
          </p:cNvPr>
          <p:cNvSpPr>
            <a:spLocks/>
          </p:cNvSpPr>
          <p:nvPr/>
        </p:nvSpPr>
        <p:spPr>
          <a:xfrm>
            <a:off x="3962082" y="3498850"/>
            <a:ext cx="1155065" cy="338455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32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1247966" y="393065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lang="ko-KR" altLang="en-US"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</a:p>
        </p:txBody>
      </p:sp>
      <p:sp>
        <p:nvSpPr>
          <p:cNvPr id="37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1265083" y="4376422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5278641" y="407314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1774474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2188306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2615026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62D8FF-5D18-4ACC-979F-7154D02FCD11}"/>
              </a:ext>
            </a:extLst>
          </p:cNvPr>
          <p:cNvSpPr txBox="1">
            <a:spLocks/>
          </p:cNvSpPr>
          <p:nvPr/>
        </p:nvSpPr>
        <p:spPr>
          <a:xfrm>
            <a:off x="1003969" y="2612623"/>
            <a:ext cx="172910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100" b="1" dirty="0">
                <a:latin typeface="맑은 고딕" charset="0"/>
                <a:ea typeface="맑은 고딕" charset="0"/>
              </a:rPr>
              <a:t>전화번호</a:t>
            </a:r>
            <a:endParaRPr lang="ko-KR" altLang="en-US" sz="11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66">
            <a:extLst>
              <a:ext uri="{FF2B5EF4-FFF2-40B4-BE49-F238E27FC236}">
                <a16:creationId xmlns:a16="http://schemas.microsoft.com/office/drawing/2014/main" id="{1761AA49-6F0D-4886-9ABB-26C0FEC95144}"/>
              </a:ext>
            </a:extLst>
          </p:cNvPr>
          <p:cNvSpPr txBox="1">
            <a:spLocks/>
          </p:cNvSpPr>
          <p:nvPr/>
        </p:nvSpPr>
        <p:spPr>
          <a:xfrm>
            <a:off x="3705803" y="1225793"/>
            <a:ext cx="3187700" cy="586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60CF26-D6CF-44B5-9175-E9B0C1089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1786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회원가입</a:t>
            </a:r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341390" y="162499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341390" y="2293088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2341390" y="3433593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2298247" y="415262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2298247" y="4714473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83">
            <a:extLst>
              <a:ext uri="{FF2B5EF4-FFF2-40B4-BE49-F238E27FC236}">
                <a16:creationId xmlns:a16="http://schemas.microsoft.com/office/drawing/2014/main" id="{1B249FDE-31CB-4D3F-A835-25FC6BC7635C}"/>
              </a:ext>
            </a:extLst>
          </p:cNvPr>
          <p:cNvSpPr>
            <a:spLocks/>
          </p:cNvSpPr>
          <p:nvPr/>
        </p:nvSpPr>
        <p:spPr>
          <a:xfrm>
            <a:off x="2619699" y="5350244"/>
            <a:ext cx="3568065" cy="4880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개인정보활용 동의</a:t>
            </a:r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627E1F9F-3402-4959-A2B1-514794A6EA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8049" y="2975413"/>
            <a:ext cx="305435" cy="11386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 lang="ko-KR" altLang="en-US" sz="1600"/>
          </a:p>
        </p:txBody>
      </p:sp>
      <p:sp>
        <p:nvSpPr>
          <p:cNvPr id="28" name="도형 79">
            <a:extLst>
              <a:ext uri="{FF2B5EF4-FFF2-40B4-BE49-F238E27FC236}">
                <a16:creationId xmlns:a16="http://schemas.microsoft.com/office/drawing/2014/main" id="{53ED51C4-7357-4577-8958-BEA71FA9A0E6}"/>
              </a:ext>
            </a:extLst>
          </p:cNvPr>
          <p:cNvSpPr>
            <a:spLocks/>
          </p:cNvSpPr>
          <p:nvPr/>
        </p:nvSpPr>
        <p:spPr>
          <a:xfrm>
            <a:off x="2619699" y="2583462"/>
            <a:ext cx="3568065" cy="373379"/>
          </a:xfrm>
          <a:prstGeom prst="rect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비밀번호를 입력하세요</a:t>
            </a:r>
          </a:p>
        </p:txBody>
      </p:sp>
      <p:sp>
        <p:nvSpPr>
          <p:cNvPr id="31" name="도형 81">
            <a:extLst>
              <a:ext uri="{FF2B5EF4-FFF2-40B4-BE49-F238E27FC236}">
                <a16:creationId xmlns:a16="http://schemas.microsoft.com/office/drawing/2014/main" id="{E29EC4C9-BEF1-44AA-B7CB-0C74DBF59C07}"/>
              </a:ext>
            </a:extLst>
          </p:cNvPr>
          <p:cNvSpPr>
            <a:spLocks/>
          </p:cNvSpPr>
          <p:nvPr/>
        </p:nvSpPr>
        <p:spPr>
          <a:xfrm>
            <a:off x="2619699" y="3097764"/>
            <a:ext cx="3568065" cy="373379"/>
          </a:xfrm>
          <a:prstGeom prst="rect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비밀번호 확인 </a:t>
            </a:r>
          </a:p>
        </p:txBody>
      </p:sp>
      <p:sp>
        <p:nvSpPr>
          <p:cNvPr id="33" name="도형 82">
            <a:extLst>
              <a:ext uri="{FF2B5EF4-FFF2-40B4-BE49-F238E27FC236}">
                <a16:creationId xmlns:a16="http://schemas.microsoft.com/office/drawing/2014/main" id="{F9719646-12CE-45EC-BCAC-A14C5029AB01}"/>
              </a:ext>
            </a:extLst>
          </p:cNvPr>
          <p:cNvSpPr>
            <a:spLocks/>
          </p:cNvSpPr>
          <p:nvPr/>
        </p:nvSpPr>
        <p:spPr>
          <a:xfrm>
            <a:off x="2619699" y="3637901"/>
            <a:ext cx="3568065" cy="373379"/>
          </a:xfrm>
          <a:prstGeom prst="rect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이름을 입력하세요</a:t>
            </a:r>
          </a:p>
        </p:txBody>
      </p:sp>
      <p:sp>
        <p:nvSpPr>
          <p:cNvPr id="34" name="도형 83">
            <a:extLst>
              <a:ext uri="{FF2B5EF4-FFF2-40B4-BE49-F238E27FC236}">
                <a16:creationId xmlns:a16="http://schemas.microsoft.com/office/drawing/2014/main" id="{181C62E8-28BE-4444-8D7A-C288E6FE518C}"/>
              </a:ext>
            </a:extLst>
          </p:cNvPr>
          <p:cNvSpPr>
            <a:spLocks/>
          </p:cNvSpPr>
          <p:nvPr/>
        </p:nvSpPr>
        <p:spPr>
          <a:xfrm>
            <a:off x="2619699" y="5904477"/>
            <a:ext cx="3568065" cy="4880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가입하기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A1251E-2352-4A3F-AF79-D206EC775373}"/>
              </a:ext>
            </a:extLst>
          </p:cNvPr>
          <p:cNvSpPr>
            <a:spLocks/>
          </p:cNvSpPr>
          <p:nvPr/>
        </p:nvSpPr>
        <p:spPr>
          <a:xfrm>
            <a:off x="2984189" y="5481908"/>
            <a:ext cx="314960" cy="18755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V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47" name="도형 82">
            <a:extLst>
              <a:ext uri="{FF2B5EF4-FFF2-40B4-BE49-F238E27FC236}">
                <a16:creationId xmlns:a16="http://schemas.microsoft.com/office/drawing/2014/main" id="{E395F231-7EB1-48DC-875A-D132C1180970}"/>
              </a:ext>
            </a:extLst>
          </p:cNvPr>
          <p:cNvSpPr>
            <a:spLocks/>
          </p:cNvSpPr>
          <p:nvPr/>
        </p:nvSpPr>
        <p:spPr>
          <a:xfrm>
            <a:off x="2619699" y="4282006"/>
            <a:ext cx="3568065" cy="373379"/>
          </a:xfrm>
          <a:prstGeom prst="rect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숫자만 입력하세요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“-”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제외</a:t>
            </a:r>
          </a:p>
        </p:txBody>
      </p:sp>
      <p:sp>
        <p:nvSpPr>
          <p:cNvPr id="52" name="도형 82">
            <a:extLst>
              <a:ext uri="{FF2B5EF4-FFF2-40B4-BE49-F238E27FC236}">
                <a16:creationId xmlns:a16="http://schemas.microsoft.com/office/drawing/2014/main" id="{703020E8-793F-470F-A02C-0A415162563C}"/>
              </a:ext>
            </a:extLst>
          </p:cNvPr>
          <p:cNvSpPr>
            <a:spLocks/>
          </p:cNvSpPr>
          <p:nvPr/>
        </p:nvSpPr>
        <p:spPr>
          <a:xfrm>
            <a:off x="2619699" y="4855821"/>
            <a:ext cx="3568065" cy="373379"/>
          </a:xfrm>
          <a:prstGeom prst="rect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이메일을 입력하세요</a:t>
            </a:r>
          </a:p>
        </p:txBody>
      </p:sp>
      <p:sp>
        <p:nvSpPr>
          <p:cNvPr id="53" name="텍스트 상자 66">
            <a:extLst>
              <a:ext uri="{FF2B5EF4-FFF2-40B4-BE49-F238E27FC236}">
                <a16:creationId xmlns:a16="http://schemas.microsoft.com/office/drawing/2014/main" id="{D5E462EB-347C-4EF1-AA4F-52FB45C10495}"/>
              </a:ext>
            </a:extLst>
          </p:cNvPr>
          <p:cNvSpPr txBox="1">
            <a:spLocks/>
          </p:cNvSpPr>
          <p:nvPr/>
        </p:nvSpPr>
        <p:spPr>
          <a:xfrm>
            <a:off x="3345245" y="1093671"/>
            <a:ext cx="3187700" cy="586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3200" dirty="0">
                <a:latin typeface="맑은 고딕" charset="0"/>
                <a:ea typeface="맑은 고딕" charset="0"/>
              </a:rPr>
              <a:t>회원가입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E1DD1-2486-8126-0271-D92AE6B91FAD}"/>
              </a:ext>
            </a:extLst>
          </p:cNvPr>
          <p:cNvSpPr txBox="1"/>
          <p:nvPr/>
        </p:nvSpPr>
        <p:spPr>
          <a:xfrm>
            <a:off x="1953880" y="1963956"/>
            <a:ext cx="53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54" name="도형 79">
            <a:extLst>
              <a:ext uri="{FF2B5EF4-FFF2-40B4-BE49-F238E27FC236}">
                <a16:creationId xmlns:a16="http://schemas.microsoft.com/office/drawing/2014/main" id="{30AC7D05-C38E-4745-9679-7986A32370AC}"/>
              </a:ext>
            </a:extLst>
          </p:cNvPr>
          <p:cNvSpPr>
            <a:spLocks/>
          </p:cNvSpPr>
          <p:nvPr/>
        </p:nvSpPr>
        <p:spPr>
          <a:xfrm>
            <a:off x="2619699" y="1961933"/>
            <a:ext cx="3568065" cy="373379"/>
          </a:xfrm>
          <a:prstGeom prst="rect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hangingPunct="1">
              <a:buFontTx/>
              <a:buNone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아이디를 입력해주세요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C4BE99-1451-4A6D-90C2-BD517D4F6F0E}"/>
              </a:ext>
            </a:extLst>
          </p:cNvPr>
          <p:cNvSpPr txBox="1"/>
          <p:nvPr/>
        </p:nvSpPr>
        <p:spPr>
          <a:xfrm>
            <a:off x="1199516" y="2584416"/>
            <a:ext cx="12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Password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F85271-2F12-4380-AD6B-63E975C36891}"/>
              </a:ext>
            </a:extLst>
          </p:cNvPr>
          <p:cNvSpPr txBox="1"/>
          <p:nvPr/>
        </p:nvSpPr>
        <p:spPr>
          <a:xfrm>
            <a:off x="1360642" y="3654576"/>
            <a:ext cx="11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439DD-4FED-4AF6-96ED-609333CE7FDA}"/>
              </a:ext>
            </a:extLst>
          </p:cNvPr>
          <p:cNvSpPr txBox="1"/>
          <p:nvPr/>
        </p:nvSpPr>
        <p:spPr>
          <a:xfrm>
            <a:off x="1415480" y="4287997"/>
            <a:ext cx="107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Phone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EC4FC5-2BEA-4735-97E8-823E6529E80F}"/>
              </a:ext>
            </a:extLst>
          </p:cNvPr>
          <p:cNvSpPr txBox="1"/>
          <p:nvPr/>
        </p:nvSpPr>
        <p:spPr>
          <a:xfrm>
            <a:off x="1559496" y="4892974"/>
            <a:ext cx="9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E-mail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530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17</a:t>
            </a:fld>
            <a:endParaRPr lang="ko-KR"/>
          </a:p>
        </p:txBody>
      </p:sp>
      <p:sp>
        <p:nvSpPr>
          <p:cNvPr id="3" name="직사각형 2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3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18</a:t>
            </a:fld>
            <a:endParaRPr lang="ko-KR"/>
          </a:p>
        </p:txBody>
      </p:sp>
      <p:sp>
        <p:nvSpPr>
          <p:cNvPr id="3" name="직사각형 2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012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19</a:t>
            </a:fld>
            <a:endParaRPr lang="ko-KR"/>
          </a:p>
        </p:txBody>
      </p:sp>
      <p:sp>
        <p:nvSpPr>
          <p:cNvPr id="3" name="직사각형 2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정보제공 기본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02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4175" y="38100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rtl="0"/>
            <a:r>
              <a:rPr lang="ko-KR" altLang="en-US" sz="4000" b="1" dirty="0"/>
              <a:t>목 차</a:t>
            </a:r>
          </a:p>
        </p:txBody>
      </p:sp>
      <p:sp>
        <p:nvSpPr>
          <p:cNvPr id="3" name="텍스트 상자 12485"/>
          <p:cNvSpPr txBox="1">
            <a:spLocks/>
          </p:cNvSpPr>
          <p:nvPr/>
        </p:nvSpPr>
        <p:spPr>
          <a:xfrm>
            <a:off x="1055440" y="1268760"/>
            <a:ext cx="6336704" cy="3786934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3200" dirty="0">
                <a:latin typeface="맑은 고딕" charset="0"/>
                <a:ea typeface="맑은 고딕" charset="0"/>
              </a:rPr>
              <a:t>1.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프로젝트 개요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en-US" altLang="ko-KR" sz="3200" dirty="0">
                <a:latin typeface="맑은 고딕" charset="0"/>
                <a:ea typeface="맑은 고딕" charset="0"/>
              </a:rPr>
              <a:t>2. </a:t>
            </a:r>
            <a:r>
              <a:rPr lang="ko-KR" altLang="en-US" sz="3200" dirty="0" err="1">
                <a:latin typeface="맑은 고딕" charset="0"/>
                <a:ea typeface="맑은 고딕" charset="0"/>
              </a:rPr>
              <a:t>상태다이어그램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charset="0"/>
                <a:ea typeface="맑은 고딕" charset="0"/>
              </a:rPr>
              <a:t>3</a:t>
            </a:r>
            <a:r>
              <a:rPr lang="ko-KR" altLang="ko-KR" sz="3200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ERD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charset="0"/>
                <a:ea typeface="맑은 고딕" charset="0"/>
              </a:rPr>
              <a:t>4</a:t>
            </a:r>
            <a:r>
              <a:rPr lang="ko-KR" sz="3200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WBS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charset="0"/>
                <a:ea typeface="맑은 고딕" charset="0"/>
              </a:rPr>
              <a:t>5</a:t>
            </a:r>
            <a:r>
              <a:rPr lang="en-US" altLang="ko-KR" sz="3200" dirty="0" smtClean="0">
                <a:latin typeface="맑은 고딕" charset="0"/>
                <a:ea typeface="맑은 고딕" charset="0"/>
              </a:rPr>
              <a:t>. </a:t>
            </a:r>
            <a:r>
              <a:rPr lang="ko-KR" altLang="en-US" sz="3200" dirty="0" err="1" smtClean="0">
                <a:latin typeface="맑은 고딕" charset="0"/>
                <a:ea typeface="맑은 고딕" charset="0"/>
              </a:rPr>
              <a:t>화면설계서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644C3-3CD4-4E2C-AD64-293CDE2CB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20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정보제공페이지 </a:t>
            </a:r>
            <a:r>
              <a:rPr lang="ko-KR" altLang="en-US" dirty="0" err="1" smtClean="0"/>
              <a:t>클릭했을때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96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21</a:t>
            </a:fld>
            <a:endParaRPr lang="ko-KR"/>
          </a:p>
        </p:txBody>
      </p:sp>
      <p:sp>
        <p:nvSpPr>
          <p:cNvPr id="3" name="직사각형 2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정보제공 기본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272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22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정보제공페이지 </a:t>
            </a:r>
            <a:r>
              <a:rPr lang="ko-KR" altLang="en-US" dirty="0" err="1" smtClean="0"/>
              <a:t>클릭했을때</a:t>
            </a:r>
            <a:r>
              <a:rPr lang="ko-KR" altLang="en-US" dirty="0" smtClean="0"/>
              <a:t> </a:t>
            </a:r>
            <a:r>
              <a:rPr lang="ko-KR" altLang="en-US" dirty="0" smtClean="0"/>
              <a:t>팝업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6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23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목적지 추천 </a:t>
            </a:r>
            <a:r>
              <a:rPr lang="ko-KR" altLang="en-US" dirty="0" err="1" smtClean="0"/>
              <a:t>기본페이지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60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24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목적지 추천 </a:t>
            </a:r>
            <a:r>
              <a:rPr lang="ko-KR" altLang="en-US" dirty="0" err="1" smtClean="0"/>
              <a:t>결과페이지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79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25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목적지 추천 </a:t>
            </a:r>
            <a:r>
              <a:rPr lang="ko-KR" altLang="en-US" dirty="0" err="1" smtClean="0"/>
              <a:t>기본페이지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08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26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목적지 추천 </a:t>
            </a:r>
            <a:r>
              <a:rPr lang="ko-KR" altLang="en-US" dirty="0" err="1" smtClean="0"/>
              <a:t>결과페이지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27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6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28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등록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99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29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8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82431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30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등록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62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31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자유게시판 </a:t>
            </a:r>
            <a:r>
              <a:rPr lang="ko-KR" altLang="en-US" dirty="0"/>
              <a:t>기</a:t>
            </a:r>
            <a:r>
              <a:rPr lang="ko-KR" altLang="en-US" dirty="0" smtClean="0"/>
              <a:t>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384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32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자유게시판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32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33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자유게시판 </a:t>
            </a:r>
            <a:r>
              <a:rPr lang="ko-KR" altLang="en-US" dirty="0" err="1" smtClean="0"/>
              <a:t>조회팝업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97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34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자유게시판 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40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35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87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36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주유기록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907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37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97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622665" y="476885"/>
          <a:ext cx="3450590" cy="212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최소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en-US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 최소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부서 및 직위는 선택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28741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숫자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8106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88035"/>
                  </a:ext>
                </a:extLst>
              </a:tr>
            </a:tbl>
          </a:graphicData>
        </a:graphic>
      </p:graphicFrame>
      <p:sp>
        <p:nvSpPr>
          <p:cNvPr id="2" name="실행 단추: 뒤로 또는 앞으로 이동 1">
            <a:hlinkClick r:id="" action="ppaction://hlinkshowjump?jump=previousslide"/>
          </p:cNvPr>
          <p:cNvSpPr>
            <a:spLocks/>
          </p:cNvSpPr>
          <p:nvPr/>
        </p:nvSpPr>
        <p:spPr>
          <a:xfrm>
            <a:off x="323215" y="1628775"/>
            <a:ext cx="516890" cy="373380"/>
          </a:xfrm>
          <a:prstGeom prst="actionButtonBackPrevious">
            <a:avLst/>
          </a:prstGeom>
          <a:noFill/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9" name="텍스트 개체 틀 18"/>
          <p:cNvSpPr txBox="1">
            <a:spLocks noGrp="1"/>
          </p:cNvSpPr>
          <p:nvPr>
            <p:ph type="body" idx="10"/>
          </p:nvPr>
        </p:nvSpPr>
        <p:spPr>
          <a:xfrm>
            <a:off x="1199515" y="110490"/>
            <a:ext cx="2966720" cy="2222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</a:t>
            </a:r>
            <a:endParaRPr lang="ko-KR" altLang="en-US" sz="1000" b="1" dirty="0"/>
          </a:p>
        </p:txBody>
      </p:sp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31318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3620057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4229120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4932085" y="-4594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8D0E1-7A70-4229-BF27-821A4DA6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38</a:t>
            </a:fld>
            <a:endParaRPr lang="ko-KR"/>
          </a:p>
        </p:txBody>
      </p:sp>
      <p:sp>
        <p:nvSpPr>
          <p:cNvPr id="12" name="직사각형 11"/>
          <p:cNvSpPr/>
          <p:nvPr/>
        </p:nvSpPr>
        <p:spPr>
          <a:xfrm>
            <a:off x="2135560" y="1628775"/>
            <a:ext cx="4896544" cy="338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주유기록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27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48689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  <p:sp>
        <p:nvSpPr>
          <p:cNvPr id="3" name="텍스트 상자 12487"/>
          <p:cNvSpPr txBox="1">
            <a:spLocks/>
          </p:cNvSpPr>
          <p:nvPr/>
        </p:nvSpPr>
        <p:spPr>
          <a:xfrm>
            <a:off x="862109" y="980728"/>
            <a:ext cx="10467782" cy="636456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50000"/>
              </a:lnSpc>
            </a:pPr>
            <a:r>
              <a:rPr sz="2000" b="1" dirty="0">
                <a:latin typeface="맑은 고딕" charset="0"/>
                <a:ea typeface="맑은 고딕" charset="0"/>
              </a:rPr>
              <a:t>1</a:t>
            </a:r>
            <a:r>
              <a:rPr lang="en-US" sz="2000" b="1" dirty="0">
                <a:latin typeface="맑은 고딕" charset="0"/>
                <a:ea typeface="맑은 고딕" charset="0"/>
              </a:rPr>
              <a:t>)</a:t>
            </a:r>
            <a:r>
              <a:rPr sz="2000" b="1" dirty="0">
                <a:latin typeface="맑은 고딕" charset="0"/>
                <a:ea typeface="맑은 고딕" charset="0"/>
              </a:rPr>
              <a:t> </a:t>
            </a:r>
            <a:r>
              <a:rPr sz="2000" b="1" dirty="0" err="1">
                <a:latin typeface="맑은 고딕" charset="0"/>
                <a:ea typeface="맑은 고딕" charset="0"/>
              </a:rPr>
              <a:t>주제</a:t>
            </a:r>
            <a:r>
              <a:rPr lang="en-US" sz="2000" b="1" dirty="0">
                <a:latin typeface="맑은 고딕" charset="0"/>
                <a:ea typeface="맑은 고딕" charset="0"/>
              </a:rPr>
              <a:t>  </a:t>
            </a:r>
          </a:p>
          <a:p>
            <a:pPr algn="l" fontAlgn="base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smtClean="0"/>
              <a:t>오토바이 라이더를 위한 주유소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전기차 충전소 정보 제공 및 현재위치 기반 목적지 추천 시스템 개발</a:t>
            </a:r>
            <a:endParaRPr lang="en-US" altLang="ko-KR" dirty="0" smtClean="0"/>
          </a:p>
          <a:p>
            <a:pPr algn="l" fontAlgn="base"/>
            <a:endParaRPr lang="en-US" altLang="ko-KR" sz="1400" b="1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lang="en-US" altLang="ko-KR" sz="2000" b="1" dirty="0">
                <a:latin typeface="맑은 고딕" charset="0"/>
                <a:ea typeface="맑은 고딕" charset="0"/>
              </a:rPr>
              <a:t>2) 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조원소개 </a:t>
            </a:r>
            <a:r>
              <a:rPr lang="en-US" altLang="ko-KR" sz="2000" b="1" dirty="0">
                <a:latin typeface="맑은 고딕" charset="0"/>
                <a:ea typeface="맑은 고딕" charset="0"/>
              </a:rPr>
              <a:t>[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주요 </a:t>
            </a:r>
            <a:r>
              <a:rPr lang="ko-KR" altLang="en-US" sz="2000" b="1" dirty="0" smtClean="0">
                <a:latin typeface="맑은 고딕" charset="0"/>
                <a:ea typeface="맑은 고딕" charset="0"/>
              </a:rPr>
              <a:t>역할</a:t>
            </a:r>
            <a:r>
              <a:rPr lang="en-US" altLang="ko-KR" sz="2000" b="1" dirty="0" smtClean="0">
                <a:latin typeface="맑은 고딕" charset="0"/>
                <a:ea typeface="맑은 고딕" charset="0"/>
              </a:rPr>
              <a:t>]</a:t>
            </a:r>
            <a:endParaRPr lang="en-US" altLang="ko-KR" sz="2000" b="1" dirty="0">
              <a:latin typeface="맑은 고딕" charset="0"/>
              <a:ea typeface="맑은 고딕" charset="0"/>
            </a:endParaRPr>
          </a:p>
          <a:p>
            <a:pPr marL="285750" indent="-285750" algn="l" hangingPunct="1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맑은 고딕" charset="0"/>
                <a:ea typeface="맑은 고딕" charset="0"/>
              </a:rPr>
              <a:t>팀장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ko-KR" altLang="en-US" b="1" dirty="0" err="1" smtClean="0">
                <a:latin typeface="맑은 고딕" charset="0"/>
                <a:ea typeface="맑은 고딕" charset="0"/>
              </a:rPr>
              <a:t>강순구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[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팀 운영 및 정보제공 페이지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]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algn="l" hangingPunct="1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맑은 고딕" charset="0"/>
                <a:ea typeface="맑은 고딕" charset="0"/>
              </a:rPr>
              <a:t>팀원 </a:t>
            </a:r>
            <a:r>
              <a:rPr lang="en-US" altLang="ko-KR" dirty="0">
                <a:latin typeface="맑은 고딕" charset="0"/>
                <a:ea typeface="맑은 고딕" charset="0"/>
              </a:rPr>
              <a:t>: 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이정규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[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목적지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추천페이지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],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b="1" dirty="0" err="1" smtClean="0">
                <a:latin typeface="맑은 고딕" charset="0"/>
                <a:ea typeface="맑은 고딕" charset="0"/>
              </a:rPr>
              <a:t>이태웅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[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로그인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/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메인페이지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]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ko-KR" dirty="0">
                <a:latin typeface="맑은 고딕" charset="0"/>
                <a:ea typeface="맑은 고딕" charset="0"/>
              </a:rPr>
              <a:t>            </a:t>
            </a:r>
            <a:r>
              <a:rPr lang="ko-KR" altLang="en-US" b="1" dirty="0" err="1" smtClean="0">
                <a:latin typeface="맑은 고딕" charset="0"/>
                <a:ea typeface="맑은 고딕" charset="0"/>
              </a:rPr>
              <a:t>한기석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[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게시판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마이페이지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]</a:t>
            </a:r>
          </a:p>
          <a:p>
            <a:pPr marL="0" indent="0" algn="l" hangingPunct="1">
              <a:lnSpc>
                <a:spcPct val="150000"/>
              </a:lnSpc>
            </a:pPr>
            <a:endParaRPr lang="en-US" altLang="ko-KR" sz="1100" b="1" dirty="0" smtClean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lang="en-US" altLang="ko-KR" sz="2000" b="1" dirty="0" smtClean="0">
                <a:latin typeface="맑은 고딕" charset="0"/>
                <a:ea typeface="맑은 고딕" charset="0"/>
              </a:rPr>
              <a:t>3</a:t>
            </a:r>
            <a:r>
              <a:rPr lang="en-US" altLang="ko-KR" sz="2000" b="1" dirty="0">
                <a:latin typeface="맑은 고딕" charset="0"/>
                <a:ea typeface="맑은 고딕" charset="0"/>
              </a:rPr>
              <a:t>)</a:t>
            </a:r>
            <a:r>
              <a:rPr sz="2000" b="1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사이트명 소개</a:t>
            </a:r>
            <a:endParaRPr lang="en-US" altLang="ko-KR" sz="2000" b="1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algn="ctr" latinLnBrk="1"/>
            <a:r>
              <a:rPr lang="en-US" altLang="ko-KR" sz="4400" dirty="0" smtClean="0">
                <a:latin typeface="한컴 울주 반구대 암각화체" panose="02000503000000000000" pitchFamily="2" charset="-127"/>
                <a:ea typeface="한컴 울주 반구대 암각화체" panose="02000503000000000000" pitchFamily="2" charset="-127"/>
              </a:rPr>
              <a:t>BOBJAR</a:t>
            </a:r>
            <a:endParaRPr lang="en-US" altLang="ko-KR" sz="4400" dirty="0">
              <a:latin typeface="한컴 울주 반구대 암각화체" panose="02000503000000000000" pitchFamily="2" charset="-127"/>
              <a:ea typeface="한컴 울주 반구대 암각화체" panose="02000503000000000000" pitchFamily="2" charset="-127"/>
            </a:endParaRPr>
          </a:p>
          <a:p>
            <a:pPr algn="l" latinLnBrk="1"/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‘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나의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오토바이에게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밥을 준다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’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는 아재 개그의 느낌을 살려 유머러스하고 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직관적으로 사이트의 기능을 전달하고자 함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2DB7B-CAC9-48C7-AC1A-2057399A4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4</a:t>
            </a:fld>
            <a:endParaRPr 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631A1-ECA5-4B78-B159-443D70EE5EF8}"/>
              </a:ext>
            </a:extLst>
          </p:cNvPr>
          <p:cNvSpPr txBox="1"/>
          <p:nvPr/>
        </p:nvSpPr>
        <p:spPr>
          <a:xfrm>
            <a:off x="501482" y="1062259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>
              <a:lnSpc>
                <a:spcPct val="150000"/>
              </a:lnSpc>
            </a:pPr>
            <a:r>
              <a:rPr lang="en-US" altLang="ko-KR" sz="2000" b="1" dirty="0" smtClean="0">
                <a:latin typeface="맑은 고딕" charset="0"/>
                <a:ea typeface="맑은 고딕" charset="0"/>
              </a:rPr>
              <a:t>4) 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주요 개발 방향</a:t>
            </a:r>
            <a:endParaRPr lang="en-US" altLang="ko-KR" sz="2000" b="1" dirty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2146562-A7E8-46F3-9621-C0A4027C8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5</a:t>
            </a:fld>
            <a:endParaRPr 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53" y="2151100"/>
            <a:ext cx="1909362" cy="21906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305" y="2621160"/>
            <a:ext cx="1927832" cy="15310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406" y="2356255"/>
            <a:ext cx="1662114" cy="17756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5334" y="3277818"/>
            <a:ext cx="593636" cy="4783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726" y="3194339"/>
            <a:ext cx="620756" cy="645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5480" y="4504820"/>
            <a:ext cx="239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</a:t>
            </a:r>
            <a:r>
              <a:rPr lang="en-US" altLang="ko-KR" sz="3200" b="1" dirty="0" smtClean="0"/>
              <a:t>IDER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78869" y="4504820"/>
            <a:ext cx="300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M</a:t>
            </a:r>
            <a:r>
              <a:rPr lang="en-US" altLang="ko-KR" sz="3200" b="1" dirty="0" smtClean="0"/>
              <a:t>OTORCYCLE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14406" y="4376995"/>
            <a:ext cx="2391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M</a:t>
            </a:r>
            <a:r>
              <a:rPr lang="en-US" altLang="ko-KR" sz="3200" b="1" dirty="0" smtClean="0"/>
              <a:t>OBILE   &amp;</a:t>
            </a:r>
            <a:br>
              <a:rPr lang="en-US" altLang="ko-KR" sz="3200" b="1" dirty="0" smtClean="0"/>
            </a:br>
            <a:r>
              <a:rPr lang="en-US" altLang="ko-KR" sz="3200" b="1" dirty="0" smtClean="0">
                <a:solidFill>
                  <a:srgbClr val="C00000"/>
                </a:solidFill>
              </a:rPr>
              <a:t>E</a:t>
            </a:r>
            <a:r>
              <a:rPr lang="en-US" altLang="ko-KR" sz="3200" b="1" dirty="0" smtClean="0"/>
              <a:t>ASY USE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997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631A1-ECA5-4B78-B159-443D70EE5EF8}"/>
              </a:ext>
            </a:extLst>
          </p:cNvPr>
          <p:cNvSpPr txBox="1"/>
          <p:nvPr/>
        </p:nvSpPr>
        <p:spPr>
          <a:xfrm>
            <a:off x="501482" y="1062259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>
              <a:lnSpc>
                <a:spcPct val="150000"/>
              </a:lnSpc>
            </a:pPr>
            <a:r>
              <a:rPr lang="en-US" altLang="ko-KR" sz="2000" b="1" dirty="0" smtClean="0">
                <a:latin typeface="맑은 고딕" charset="0"/>
                <a:ea typeface="맑은 고딕" charset="0"/>
              </a:rPr>
              <a:t>4) 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주요 개발 방향</a:t>
            </a:r>
            <a:endParaRPr lang="en-US" altLang="ko-KR" sz="2000" b="1" dirty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2146562-A7E8-46F3-9621-C0A4027C8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6</a:t>
            </a:fld>
            <a:endParaRPr lang="ko-KR"/>
          </a:p>
        </p:txBody>
      </p:sp>
      <p:sp>
        <p:nvSpPr>
          <p:cNvPr id="6" name="직사각형 5"/>
          <p:cNvSpPr/>
          <p:nvPr/>
        </p:nvSpPr>
        <p:spPr>
          <a:xfrm>
            <a:off x="6611512" y="1772816"/>
            <a:ext cx="4001368" cy="48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err="1" smtClean="0"/>
              <a:t>오토바이에게</a:t>
            </a:r>
            <a:r>
              <a:rPr lang="ko-KR" altLang="en-US" dirty="0" smtClean="0"/>
              <a:t> 필요한 정보로 제공</a:t>
            </a:r>
            <a:endParaRPr lang="en-US" altLang="ko-KR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smtClean="0"/>
              <a:t>목적지는 국도로만</a:t>
            </a:r>
            <a:r>
              <a:rPr lang="en-US" altLang="ko-KR" b="1" dirty="0" smtClean="0"/>
              <a:t>, </a:t>
            </a:r>
            <a:r>
              <a:rPr lang="ko-KR" altLang="en-US" b="1" smtClean="0"/>
              <a:t>전방카메라 보다는후방카메라가 중요</a:t>
            </a:r>
            <a:r>
              <a:rPr lang="en-US" altLang="ko-KR" b="1" dirty="0" smtClean="0"/>
              <a:t>, </a:t>
            </a:r>
            <a:r>
              <a:rPr lang="ko-KR" altLang="en-US" b="1" smtClean="0"/>
              <a:t>오도바이 사고다발구역 조심안내</a:t>
            </a:r>
            <a:r>
              <a:rPr lang="en-US" altLang="ko-KR" b="1" dirty="0" smtClean="0"/>
              <a:t>)</a:t>
            </a:r>
          </a:p>
          <a:p>
            <a:pPr algn="ctr"/>
            <a:r>
              <a:rPr lang="en-US" altLang="ko-KR" b="1" dirty="0" smtClean="0"/>
              <a:t>+ </a:t>
            </a:r>
            <a:r>
              <a:rPr lang="ko-KR" altLang="en-US" b="1" smtClean="0"/>
              <a:t>오도바이 </a:t>
            </a:r>
            <a:r>
              <a:rPr lang="en-US" altLang="ko-KR" b="1" dirty="0" smtClean="0"/>
              <a:t>cc</a:t>
            </a:r>
            <a:r>
              <a:rPr lang="ko-KR" altLang="en-US" b="1" smtClean="0"/>
              <a:t>별 게시판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smtClean="0"/>
              <a:t>모바일 </a:t>
            </a:r>
            <a:r>
              <a:rPr lang="en-US" altLang="ko-KR" dirty="0" err="1" smtClean="0"/>
              <a:t>ui</a:t>
            </a:r>
            <a:r>
              <a:rPr lang="ko-KR" altLang="en-US" smtClean="0"/>
              <a:t>가 메인으로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algn="ctr"/>
            <a:r>
              <a:rPr lang="en-US" altLang="ko-KR" dirty="0" smtClean="0"/>
              <a:t>3. </a:t>
            </a:r>
            <a:r>
              <a:rPr lang="ko-KR" altLang="en-US" smtClean="0"/>
              <a:t>그러므로 </a:t>
            </a:r>
            <a:r>
              <a:rPr lang="ko-KR" altLang="en-US" dirty="0" smtClean="0"/>
              <a:t>최대한 단순하고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작동이 쉽게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27448" y="1772816"/>
            <a:ext cx="4680520" cy="481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우리는 오토바이를 대상으로 정했다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그래서 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 오도바이만의 특징을 잘 담아내자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err="1" smtClean="0"/>
              <a:t>오도바이를</a:t>
            </a:r>
            <a:r>
              <a:rPr lang="ko-KR" altLang="en-US" dirty="0" smtClean="0"/>
              <a:t> 타다가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볼 확률이 </a:t>
            </a:r>
            <a:r>
              <a:rPr lang="ko-KR" altLang="en-US" dirty="0" err="1" smtClean="0"/>
              <a:t>높을것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3. </a:t>
            </a:r>
            <a:r>
              <a:rPr lang="ko-KR" altLang="en-US" dirty="0" err="1" smtClean="0"/>
              <a:t>오도바이</a:t>
            </a:r>
            <a:r>
              <a:rPr lang="ko-KR" altLang="en-US" dirty="0" smtClean="0"/>
              <a:t> 타는 </a:t>
            </a:r>
            <a:r>
              <a:rPr lang="ko-KR" altLang="en-US" dirty="0" err="1" smtClean="0"/>
              <a:t>사람끼의</a:t>
            </a:r>
            <a:r>
              <a:rPr lang="ko-KR" altLang="en-US" dirty="0" smtClean="0"/>
              <a:t> 문화가 있다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-&gt; </a:t>
            </a:r>
            <a:r>
              <a:rPr lang="ko-KR" altLang="en-US" dirty="0" smtClean="0"/>
              <a:t>주유소 </a:t>
            </a:r>
            <a:r>
              <a:rPr lang="ko-KR" altLang="en-US" dirty="0" err="1" smtClean="0"/>
              <a:t>평점시스템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주유소는  화장실  가격  접근성 사은품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장거리 위주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지도에 정비소도 같이 나오면 좋다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엔진오일 가격 </a:t>
            </a:r>
            <a:r>
              <a:rPr lang="en-US" altLang="ko-KR" dirty="0" smtClean="0"/>
              <a:t>API &lt;- </a:t>
            </a:r>
            <a:r>
              <a:rPr lang="ko-KR" altLang="en-US" dirty="0" err="1" smtClean="0"/>
              <a:t>광고라던</a:t>
            </a:r>
            <a:r>
              <a:rPr lang="ko-KR" altLang="en-US" dirty="0" smtClean="0"/>
              <a:t> 가 자유게시판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있는걸 한번 찾아보고 없으면 </a:t>
            </a:r>
            <a:r>
              <a:rPr lang="ko-KR" altLang="en-US" dirty="0" err="1" smtClean="0"/>
              <a:t>뺴</a:t>
            </a:r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744072" y="20608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그럼 어떻게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4682" y="20608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3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2. </a:t>
            </a:r>
            <a:r>
              <a:rPr lang="ko-KR" altLang="en-US" sz="4000" b="1" dirty="0" err="1"/>
              <a:t>상태다이어그램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222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30365-E177-4745-A463-EB472381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8</a:t>
            </a:fld>
            <a:endParaRPr lang="ko-KR"/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64B30B85-0FD0-49AB-BECB-A0F749EB3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2. </a:t>
            </a:r>
            <a:r>
              <a:rPr lang="ko-KR" altLang="en-US" sz="4000" b="1" dirty="0" err="1"/>
              <a:t>상태다이어그램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3359696" y="2420888"/>
            <a:ext cx="364132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정규 기석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430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3. ERD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50609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Pages>44</Pages>
  <Words>1605</Words>
  <Characters>0</Characters>
  <Application>Microsoft Office PowerPoint</Application>
  <DocSecurity>0</DocSecurity>
  <PresentationFormat>와이드스크린</PresentationFormat>
  <Lines>0</Lines>
  <Paragraphs>617</Paragraphs>
  <Slides>38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한컴 울주 반구대 암각화체</vt:lpstr>
      <vt:lpstr>Arial</vt:lpstr>
      <vt:lpstr>Calibri</vt:lpstr>
      <vt:lpstr>theme default</vt:lpstr>
      <vt:lpstr>디자인 사용자 지정</vt:lpstr>
      <vt:lpstr>밥 조</vt:lpstr>
      <vt:lpstr>목 차</vt:lpstr>
      <vt:lpstr>1. 프로젝트 개요</vt:lpstr>
      <vt:lpstr>1. 프로젝트 개요</vt:lpstr>
      <vt:lpstr>1. 프로젝트 개요</vt:lpstr>
      <vt:lpstr>1. 프로젝트 개요</vt:lpstr>
      <vt:lpstr>2. 상태다이어그램</vt:lpstr>
      <vt:lpstr>2. 상태다이어그램</vt:lpstr>
      <vt:lpstr>3. ERD</vt:lpstr>
      <vt:lpstr>3. ERD</vt:lpstr>
      <vt:lpstr>4. WBS</vt:lpstr>
      <vt:lpstr>4. WBS</vt:lpstr>
      <vt:lpstr>5. 개발화면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lastModifiedBy>admin</cp:lastModifiedBy>
  <cp:revision>190</cp:revision>
  <dcterms:modified xsi:type="dcterms:W3CDTF">2024-12-18T04:29:24Z</dcterms:modified>
  <cp:version>10.105.242.53559</cp:version>
</cp:coreProperties>
</file>