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E75B2-9A33-4B2B-A697-107B23A8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1D6AF-BEB0-495D-9357-4E1932C9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A5D33-84D9-4F14-91B7-D51DF830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B8E2F-9D67-470A-938A-D64C1E3C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523A2-A04A-4ACF-A68A-A15D1CF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97C7-2746-4475-BC4A-2FDAAC1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23C80-9401-4121-828A-2DB6BEAF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C6B0-6C01-4B1D-B577-4DD4D503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BB8CF-2F0F-468F-A665-9F72880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6D630-29A7-4515-B80B-5D616FE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9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4FE06-7BD2-4B18-BED0-93D9671B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7632B-351E-49E7-B3F6-E359092F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57DA5-F659-48DD-96F0-F480A855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CBF48-2FB0-43DF-96B0-A3C4A97E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DC5AF-CB19-49C8-B81B-B8873342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C8A-D04A-417B-858F-F54F689B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3807-923E-4FF1-A274-53235FAB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C547E-068A-4F45-AFA9-6B8D5710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E5E3D-F2BE-4254-875D-53C89D6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99063-31DC-4899-943B-2AB1AA87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0FF40-8213-4A1F-8851-769AB09B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B228D-E485-4135-BC77-3E46CF10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24AF-0640-486A-84D7-5C59E6B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D239D-D086-4915-81C0-A8CEAEAA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917AC-F24A-48BD-9D1B-3CD2777E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521A-8D20-4D09-83DB-8BC41A73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D345-27B6-4985-9387-7E27043C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915FE-3CD5-4499-843E-4B52AE92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D7BD2-B459-4F21-8DA4-F78F6CFA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25D8F-D2E5-453F-8ED3-5B422F15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38A0E-FA97-46E7-BAC6-E270675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0FB17-0781-452D-A150-B43CAC0B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7D62A-5241-41BE-B28F-B51EB96E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6D093-9609-445E-A31D-C5C52EF44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5074B-1783-40C4-B066-AD429BBD5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475539-F9A0-4217-BB66-71115F51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12F483-4AA7-4104-BF41-3B0F4BC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2409E-A655-4578-8949-53CE230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BD02-E699-4057-BD6F-19DEF37B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9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228D-FC35-48F9-97ED-E009B0F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1B329-EEE4-4AA4-93B6-DD8DB3AB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FA10B-5648-424F-86E2-0A84C9F8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1AE6F-93DC-43E5-96E9-9204478B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9C03B-48D1-44A1-8017-CFA36FB4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26EF7C-FA73-4FEA-B872-6B612226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AC8EA-F1CC-4DA4-9051-180C437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4348-02BF-40F8-8985-C05F7A4D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E8A0-AB27-4565-9AB0-F17FEA9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D21C5-685B-490F-B6DD-730084D1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9EC68-5DA4-44C7-900A-3B86D5F8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76E69-6866-4408-BE15-1910CD65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9815C-FDF9-4C5D-B075-58724E3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1A3F6-2CCB-49E2-AD75-5C07378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A1118-407A-471F-977B-231E384F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BF531-BBFE-45FB-8120-CCCCF495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CECFD-D805-4995-954D-89E7541B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933F1-7B31-4E63-8139-ADFB2B7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F2C4D-6570-4D5A-9636-2ACD9E92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89075-C308-4A46-9AF9-85F77EF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FD6E4-B91F-4D10-A677-B499FC28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4167C-3574-4B81-9706-52B950AB6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E64-9843-4B1E-AFA1-558D3DC424E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826C0-100F-464D-B78C-2DAF0B77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6E49F-D23C-4A17-8060-6ADEDA61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532E-23B3-41DB-BE18-0F4655CF0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88EA74-7D43-4EC2-AFB1-9752EF188FB2}"/>
              </a:ext>
            </a:extLst>
          </p:cNvPr>
          <p:cNvSpPr/>
          <p:nvPr/>
        </p:nvSpPr>
        <p:spPr>
          <a:xfrm>
            <a:off x="4222044" y="0"/>
            <a:ext cx="2144889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7041C-958C-4874-A445-7B5F8686719B}"/>
              </a:ext>
            </a:extLst>
          </p:cNvPr>
          <p:cNvSpPr/>
          <p:nvPr/>
        </p:nvSpPr>
        <p:spPr>
          <a:xfrm>
            <a:off x="4222044" y="1337733"/>
            <a:ext cx="2144889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1D2077-2D76-4B4D-A46A-2665E359D315}"/>
              </a:ext>
            </a:extLst>
          </p:cNvPr>
          <p:cNvSpPr/>
          <p:nvPr/>
        </p:nvSpPr>
        <p:spPr>
          <a:xfrm>
            <a:off x="1986804" y="2929466"/>
            <a:ext cx="1800579" cy="73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1580B-3FB4-4A8E-A176-751D556650ED}"/>
              </a:ext>
            </a:extLst>
          </p:cNvPr>
          <p:cNvSpPr/>
          <p:nvPr/>
        </p:nvSpPr>
        <p:spPr>
          <a:xfrm>
            <a:off x="1986805" y="4107132"/>
            <a:ext cx="1794934" cy="72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008FE-B8C6-4869-8F37-426E6EBD6ED4}"/>
              </a:ext>
            </a:extLst>
          </p:cNvPr>
          <p:cNvSpPr/>
          <p:nvPr/>
        </p:nvSpPr>
        <p:spPr>
          <a:xfrm>
            <a:off x="7414016" y="3031066"/>
            <a:ext cx="1834369" cy="72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633B1B-2E24-4245-9756-695BCF0D0CD6}"/>
              </a:ext>
            </a:extLst>
          </p:cNvPr>
          <p:cNvSpPr/>
          <p:nvPr/>
        </p:nvSpPr>
        <p:spPr>
          <a:xfrm>
            <a:off x="6149041" y="4182642"/>
            <a:ext cx="1072367" cy="61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77D424-AFA8-4A8B-AB38-BA637127D2C7}"/>
              </a:ext>
            </a:extLst>
          </p:cNvPr>
          <p:cNvSpPr/>
          <p:nvPr/>
        </p:nvSpPr>
        <p:spPr>
          <a:xfrm>
            <a:off x="7883971" y="4178488"/>
            <a:ext cx="1072367" cy="61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30407-8197-474C-9CB0-96D39CB510DE}"/>
              </a:ext>
            </a:extLst>
          </p:cNvPr>
          <p:cNvSpPr/>
          <p:nvPr/>
        </p:nvSpPr>
        <p:spPr>
          <a:xfrm>
            <a:off x="9971487" y="4219008"/>
            <a:ext cx="1072367" cy="61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2A5541-6B82-4C03-890F-2E99CB0FCC37}"/>
              </a:ext>
            </a:extLst>
          </p:cNvPr>
          <p:cNvSpPr/>
          <p:nvPr/>
        </p:nvSpPr>
        <p:spPr>
          <a:xfrm>
            <a:off x="8927071" y="5454608"/>
            <a:ext cx="380807" cy="61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63D5D-94B7-4B6A-97F9-85DF64DE368E}"/>
              </a:ext>
            </a:extLst>
          </p:cNvPr>
          <p:cNvSpPr/>
          <p:nvPr/>
        </p:nvSpPr>
        <p:spPr>
          <a:xfrm>
            <a:off x="9755488" y="5464247"/>
            <a:ext cx="380807" cy="61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0F38CF-8DA0-4C83-8150-AA4AAB1885EE}"/>
              </a:ext>
            </a:extLst>
          </p:cNvPr>
          <p:cNvSpPr/>
          <p:nvPr/>
        </p:nvSpPr>
        <p:spPr>
          <a:xfrm>
            <a:off x="10556735" y="5476655"/>
            <a:ext cx="380807" cy="61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E2304-66B4-4137-A66A-1D35CF0168CA}"/>
              </a:ext>
            </a:extLst>
          </p:cNvPr>
          <p:cNvSpPr/>
          <p:nvPr/>
        </p:nvSpPr>
        <p:spPr>
          <a:xfrm>
            <a:off x="11510720" y="5476655"/>
            <a:ext cx="380807" cy="61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ADFB8D-1341-473A-91C7-5DC4A6288816}"/>
              </a:ext>
            </a:extLst>
          </p:cNvPr>
          <p:cNvSpPr/>
          <p:nvPr/>
        </p:nvSpPr>
        <p:spPr>
          <a:xfrm>
            <a:off x="11043854" y="6339618"/>
            <a:ext cx="1072367" cy="44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strong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8B64C7-4060-4609-ACAF-BF8A6B5C796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94489" y="936978"/>
            <a:ext cx="0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1CE857-93D9-4EA7-9D63-C675436308CF}"/>
              </a:ext>
            </a:extLst>
          </p:cNvPr>
          <p:cNvCxnSpPr/>
          <p:nvPr/>
        </p:nvCxnSpPr>
        <p:spPr>
          <a:xfrm>
            <a:off x="5390445" y="2274711"/>
            <a:ext cx="0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B3CDEA-66A8-408C-8589-C2E005D454A8}"/>
              </a:ext>
            </a:extLst>
          </p:cNvPr>
          <p:cNvCxnSpPr/>
          <p:nvPr/>
        </p:nvCxnSpPr>
        <p:spPr>
          <a:xfrm>
            <a:off x="2968978" y="2630311"/>
            <a:ext cx="5362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0940A7-0ACF-4F56-A6A0-4218C310018D}"/>
              </a:ext>
            </a:extLst>
          </p:cNvPr>
          <p:cNvCxnSpPr>
            <a:cxnSpLocks/>
          </p:cNvCxnSpPr>
          <p:nvPr/>
        </p:nvCxnSpPr>
        <p:spPr>
          <a:xfrm>
            <a:off x="3048000" y="2630311"/>
            <a:ext cx="0" cy="29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8F9174-0707-4235-BD5C-C35170D1A519}"/>
              </a:ext>
            </a:extLst>
          </p:cNvPr>
          <p:cNvCxnSpPr>
            <a:cxnSpLocks/>
          </p:cNvCxnSpPr>
          <p:nvPr/>
        </p:nvCxnSpPr>
        <p:spPr>
          <a:xfrm>
            <a:off x="3042356" y="3663245"/>
            <a:ext cx="5644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FDBEF1-D17B-4EF6-8514-9E7C3F384457}"/>
              </a:ext>
            </a:extLst>
          </p:cNvPr>
          <p:cNvCxnSpPr/>
          <p:nvPr/>
        </p:nvCxnSpPr>
        <p:spPr>
          <a:xfrm>
            <a:off x="8331201" y="2630311"/>
            <a:ext cx="0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D2EE34-3C57-461C-B144-201D571D67CE}"/>
              </a:ext>
            </a:extLst>
          </p:cNvPr>
          <p:cNvCxnSpPr/>
          <p:nvPr/>
        </p:nvCxnSpPr>
        <p:spPr>
          <a:xfrm>
            <a:off x="8427157" y="3777732"/>
            <a:ext cx="0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AD61BC-7A62-4E76-B22D-3171981ADB28}"/>
              </a:ext>
            </a:extLst>
          </p:cNvPr>
          <p:cNvCxnSpPr>
            <a:cxnSpLocks/>
          </p:cNvCxnSpPr>
          <p:nvPr/>
        </p:nvCxnSpPr>
        <p:spPr>
          <a:xfrm>
            <a:off x="6558844" y="3902494"/>
            <a:ext cx="3945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6E9FE5-69DA-4167-B2C1-3D97C468CE21}"/>
              </a:ext>
            </a:extLst>
          </p:cNvPr>
          <p:cNvCxnSpPr>
            <a:cxnSpLocks/>
          </p:cNvCxnSpPr>
          <p:nvPr/>
        </p:nvCxnSpPr>
        <p:spPr>
          <a:xfrm>
            <a:off x="6558844" y="3906754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C8DF43-5262-4D29-8BC2-EC1A0C4E1C85}"/>
              </a:ext>
            </a:extLst>
          </p:cNvPr>
          <p:cNvCxnSpPr>
            <a:cxnSpLocks/>
          </p:cNvCxnSpPr>
          <p:nvPr/>
        </p:nvCxnSpPr>
        <p:spPr>
          <a:xfrm>
            <a:off x="10487568" y="3924885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D05E6F-65D3-4E66-9D06-839B8F4FFE9C}"/>
              </a:ext>
            </a:extLst>
          </p:cNvPr>
          <p:cNvCxnSpPr>
            <a:stCxn id="11" idx="2"/>
          </p:cNvCxnSpPr>
          <p:nvPr/>
        </p:nvCxnSpPr>
        <p:spPr>
          <a:xfrm flipH="1">
            <a:off x="10504502" y="4831164"/>
            <a:ext cx="3169" cy="34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8A9ED78-7220-49A3-B14A-22D34DD70AE2}"/>
              </a:ext>
            </a:extLst>
          </p:cNvPr>
          <p:cNvCxnSpPr>
            <a:cxnSpLocks/>
          </p:cNvCxnSpPr>
          <p:nvPr/>
        </p:nvCxnSpPr>
        <p:spPr>
          <a:xfrm>
            <a:off x="9076267" y="5192515"/>
            <a:ext cx="264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8A1A1D4-F74E-4598-93CD-60A5E600C072}"/>
              </a:ext>
            </a:extLst>
          </p:cNvPr>
          <p:cNvCxnSpPr>
            <a:cxnSpLocks/>
          </p:cNvCxnSpPr>
          <p:nvPr/>
        </p:nvCxnSpPr>
        <p:spPr>
          <a:xfrm>
            <a:off x="11701124" y="5204922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9D22C2-9BB6-4DC1-89ED-BE2D4C207A0D}"/>
              </a:ext>
            </a:extLst>
          </p:cNvPr>
          <p:cNvCxnSpPr>
            <a:cxnSpLocks/>
          </p:cNvCxnSpPr>
          <p:nvPr/>
        </p:nvCxnSpPr>
        <p:spPr>
          <a:xfrm>
            <a:off x="10831879" y="5192515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36649A-7311-4561-99DD-C38A42035B37}"/>
              </a:ext>
            </a:extLst>
          </p:cNvPr>
          <p:cNvCxnSpPr>
            <a:cxnSpLocks/>
          </p:cNvCxnSpPr>
          <p:nvPr/>
        </p:nvCxnSpPr>
        <p:spPr>
          <a:xfrm>
            <a:off x="9971487" y="5192514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0B134E-BD42-464A-8224-7C3BFEA59755}"/>
              </a:ext>
            </a:extLst>
          </p:cNvPr>
          <p:cNvCxnSpPr>
            <a:cxnSpLocks/>
          </p:cNvCxnSpPr>
          <p:nvPr/>
        </p:nvCxnSpPr>
        <p:spPr>
          <a:xfrm>
            <a:off x="9119928" y="5204922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1FDF518-9040-4A98-895C-42E6860AC490}"/>
              </a:ext>
            </a:extLst>
          </p:cNvPr>
          <p:cNvCxnSpPr>
            <a:cxnSpLocks/>
          </p:cNvCxnSpPr>
          <p:nvPr/>
        </p:nvCxnSpPr>
        <p:spPr>
          <a:xfrm>
            <a:off x="11717867" y="6088809"/>
            <a:ext cx="0" cy="2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8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313</dc:creator>
  <cp:lastModifiedBy>313</cp:lastModifiedBy>
  <cp:revision>1</cp:revision>
  <dcterms:created xsi:type="dcterms:W3CDTF">2022-10-07T03:22:27Z</dcterms:created>
  <dcterms:modified xsi:type="dcterms:W3CDTF">2022-10-07T03:22:43Z</dcterms:modified>
</cp:coreProperties>
</file>