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9"/>
  </p:notesMasterIdLst>
  <p:handoutMasterIdLst>
    <p:handoutMasterId r:id="rId10"/>
  </p:handoutMasterIdLst>
  <p:sldIdLst>
    <p:sldId id="259" r:id="rId5"/>
    <p:sldId id="263" r:id="rId6"/>
    <p:sldId id="264" r:id="rId7"/>
    <p:sldId id="265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howGuides="1">
      <p:cViewPr varScale="1">
        <p:scale>
          <a:sx n="80" d="100"/>
          <a:sy n="80" d="100"/>
        </p:scale>
        <p:origin x="58" y="18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76141B-3AE1-425A-A13A-AA1DC2C72CA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2018-11-04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D91330-627A-4B5D-B778-63E1DFB2A750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3C7A-9C8C-494B-B4A0-C557353F8111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E9E6-AB20-4469-A664-FFC1EEF1F7C4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07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3B60-D22F-4CF7-A44E-8A1B069355CA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8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7B8-ADBE-4319-90F0-D37B5C8E3337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6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C70-75E0-4561-9C7D-E5E711C2B171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1702-6955-40CC-9547-B9570D46223F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785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A8E-D668-4C9A-8172-523C8C820F4B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16EC-6BC8-45AF-9130-A3DC84C6188C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3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1702-6955-40CC-9547-B9570D46223F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7379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7AFFAD-3B1B-444A-88CC-BAFE34228CEB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3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AD84-40AF-43D4-AAB6-6F9CB3E4FF8C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C5EF84-80A4-429E-B19B-767263930FF2}"/>
              </a:ext>
            </a:extLst>
          </p:cNvPr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9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8B1702-6955-40CC-9547-B9570D46223F}" type="datetime1">
              <a:rPr lang="ko-KR" altLang="en-US" smtClean="0"/>
              <a:pPr/>
              <a:t>2018-11-04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1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87DC74-FD32-48AF-BB6F-C84B30443B79}"/>
              </a:ext>
            </a:extLst>
          </p:cNvPr>
          <p:cNvSpPr/>
          <p:nvPr/>
        </p:nvSpPr>
        <p:spPr>
          <a:xfrm>
            <a:off x="2092685" y="1584908"/>
            <a:ext cx="7848872" cy="368818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2D </a:t>
            </a:r>
            <a:r>
              <a:rPr lang="ko-KR" altLang="en-US" sz="5400" b="1" dirty="0"/>
              <a:t>게임 프로그래밍</a:t>
            </a:r>
            <a:endParaRPr lang="en-US" altLang="ko-KR" sz="5400" b="1" dirty="0"/>
          </a:p>
          <a:p>
            <a:pPr algn="ctr"/>
            <a:r>
              <a:rPr lang="en-US" altLang="ko-KR" sz="4000" b="1" dirty="0"/>
              <a:t>-2</a:t>
            </a:r>
            <a:r>
              <a:rPr lang="ko-KR" altLang="en-US" sz="4000" b="1" dirty="0"/>
              <a:t>차 발표</a:t>
            </a:r>
            <a:r>
              <a:rPr lang="en-US" altLang="ko-KR" sz="4000" b="1" dirty="0"/>
              <a:t>-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2015180028 </a:t>
            </a:r>
            <a:r>
              <a:rPr lang="ko-KR" altLang="en-US" sz="3200" dirty="0"/>
              <a:t>이기성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BD85BBDB-53E4-40D8-8558-41DEA3FD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334083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게임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FAA2CC-3592-487F-8857-C2210121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52" y="794610"/>
            <a:ext cx="5292588" cy="2218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299789-99F3-49F6-85F1-AD5FF8B2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3308358"/>
            <a:ext cx="5544616" cy="25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9E43E3F-B91D-4277-A117-9B3922C81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849410"/>
              </p:ext>
            </p:extLst>
          </p:nvPr>
        </p:nvGraphicFramePr>
        <p:xfrm>
          <a:off x="909836" y="548680"/>
          <a:ext cx="10250101" cy="559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42">
                  <a:extLst>
                    <a:ext uri="{9D8B030D-6E8A-4147-A177-3AD203B41FA5}">
                      <a16:colId xmlns:a16="http://schemas.microsoft.com/office/drawing/2014/main" val="3481312185"/>
                    </a:ext>
                  </a:extLst>
                </a:gridCol>
                <a:gridCol w="4037196">
                  <a:extLst>
                    <a:ext uri="{9D8B030D-6E8A-4147-A177-3AD203B41FA5}">
                      <a16:colId xmlns:a16="http://schemas.microsoft.com/office/drawing/2014/main" val="982806871"/>
                    </a:ext>
                  </a:extLst>
                </a:gridCol>
                <a:gridCol w="4421763">
                  <a:extLst>
                    <a:ext uri="{9D8B030D-6E8A-4147-A177-3AD203B41FA5}">
                      <a16:colId xmlns:a16="http://schemas.microsoft.com/office/drawing/2014/main" val="116767492"/>
                    </a:ext>
                  </a:extLst>
                </a:gridCol>
              </a:tblGrid>
              <a:tr h="55868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933"/>
                  </a:ext>
                </a:extLst>
              </a:tr>
              <a:tr h="963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Spacebar</a:t>
                      </a:r>
                      <a:r>
                        <a:rPr lang="ko-KR" altLang="en-US" b="1" dirty="0"/>
                        <a:t>키로 눈 뭉치기 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마우스 드래그 앤 드롭으로 눈 발사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A,W,S,D</a:t>
                      </a:r>
                      <a:r>
                        <a:rPr lang="ko-KR" altLang="en-US" b="1" dirty="0"/>
                        <a:t>로 좌우이동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엄폐물 만들기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몸웅크리기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44579"/>
                  </a:ext>
                </a:extLst>
              </a:tr>
              <a:tr h="1080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눈 뭉치기를 중첩하여 더 큰 눈덩이를 만든다</a:t>
                      </a:r>
                      <a:r>
                        <a:rPr lang="en-US" altLang="ko-KR" b="1" dirty="0"/>
                        <a:t>.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눈을 모아서 엄폐물을 만든다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투사체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44001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컨셉에 맞는 메인 화면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게임 화면 구성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90403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 </a:t>
                      </a:r>
                      <a:r>
                        <a:rPr lang="en-US" altLang="ko-KR" b="1" dirty="0"/>
                        <a:t>AI</a:t>
                      </a:r>
                      <a:r>
                        <a:rPr lang="ko-KR" altLang="en-US" b="1" dirty="0"/>
                        <a:t>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아군 </a:t>
                      </a:r>
                      <a:r>
                        <a:rPr lang="en-US" altLang="ko-KR" b="1" dirty="0"/>
                        <a:t>AI </a:t>
                      </a:r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31227"/>
                  </a:ext>
                </a:extLst>
              </a:tr>
              <a:tr h="756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피격 시 체력 감소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적을 죽여 골드 수집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상점에서 능력치 업그레이드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더 다양한 적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더 다양한 아군 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7036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게임에 적절한 </a:t>
                      </a:r>
                      <a:r>
                        <a:rPr lang="ko-KR" altLang="en-US" b="1" dirty="0" err="1"/>
                        <a:t>배경음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상황에 맞는 효과음 삽입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19473"/>
                  </a:ext>
                </a:extLst>
              </a:tr>
              <a:tr h="55868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뒷배경의 움직임으로 원근감 표현</a:t>
                      </a:r>
                      <a:r>
                        <a:rPr lang="en-US" altLang="ko-KR" b="1" dirty="0"/>
                        <a:t>,  </a:t>
                      </a:r>
                      <a:r>
                        <a:rPr lang="ko-KR" altLang="en-US" b="1" dirty="0"/>
                        <a:t>캐릭터에 맞는 </a:t>
                      </a:r>
                      <a:r>
                        <a:rPr lang="ko-KR" altLang="en-US" b="1" dirty="0" err="1"/>
                        <a:t>스프라이트</a:t>
                      </a:r>
                      <a:r>
                        <a:rPr lang="ko-KR" altLang="en-US" b="1" dirty="0"/>
                        <a:t> 삽입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69258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E25E187-4B92-418B-A89E-35E936A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334083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35619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D3BF-9918-47BA-86AE-FA4711A2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116632"/>
            <a:ext cx="7877738" cy="334083"/>
          </a:xfrm>
        </p:spPr>
        <p:txBody>
          <a:bodyPr>
            <a:normAutofit fontScale="90000"/>
          </a:bodyPr>
          <a:lstStyle/>
          <a:p>
            <a:r>
              <a:rPr lang="ko-KR" altLang="en-US" sz="2000" b="1" dirty="0"/>
              <a:t>개발 상황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19461C4D-74B8-4813-B05D-EA349167C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127097"/>
              </p:ext>
            </p:extLst>
          </p:nvPr>
        </p:nvGraphicFramePr>
        <p:xfrm>
          <a:off x="1053852" y="459830"/>
          <a:ext cx="9361041" cy="5657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9174">
                  <a:extLst>
                    <a:ext uri="{9D8B030D-6E8A-4147-A177-3AD203B41FA5}">
                      <a16:colId xmlns:a16="http://schemas.microsoft.com/office/drawing/2014/main" val="553965427"/>
                    </a:ext>
                  </a:extLst>
                </a:gridCol>
                <a:gridCol w="1485019">
                  <a:extLst>
                    <a:ext uri="{9D8B030D-6E8A-4147-A177-3AD203B41FA5}">
                      <a16:colId xmlns:a16="http://schemas.microsoft.com/office/drawing/2014/main" val="2524284052"/>
                    </a:ext>
                  </a:extLst>
                </a:gridCol>
                <a:gridCol w="795947">
                  <a:extLst>
                    <a:ext uri="{9D8B030D-6E8A-4147-A177-3AD203B41FA5}">
                      <a16:colId xmlns:a16="http://schemas.microsoft.com/office/drawing/2014/main" val="2317637771"/>
                    </a:ext>
                  </a:extLst>
                </a:gridCol>
                <a:gridCol w="5460901">
                  <a:extLst>
                    <a:ext uri="{9D8B030D-6E8A-4147-A177-3AD203B41FA5}">
                      <a16:colId xmlns:a16="http://schemas.microsoft.com/office/drawing/2014/main" val="491956888"/>
                    </a:ext>
                  </a:extLst>
                </a:gridCol>
              </a:tblGrid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리소스 수집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제작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이미지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리소스 수집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제작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기본 배경</a:t>
                      </a:r>
                      <a:r>
                        <a:rPr lang="en-US" altLang="ko-KR" sz="1100" b="1" dirty="0"/>
                        <a:t>,</a:t>
                      </a:r>
                      <a:r>
                        <a:rPr lang="ko-KR" altLang="en-US" sz="1100" b="1" dirty="0"/>
                        <a:t> 주인공 캐릭터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적 캐릭터 화면에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82787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70C0"/>
                          </a:solidFill>
                        </a:rPr>
                        <a:t>(70%) </a:t>
                      </a:r>
                      <a:r>
                        <a:rPr lang="ko-KR" altLang="en-US" sz="1100" b="1" dirty="0"/>
                        <a:t>추가 적인 적과 아군 리소스 미 제작 </a:t>
                      </a:r>
                      <a:r>
                        <a:rPr lang="en-US" altLang="ko-KR" sz="1100" b="1" dirty="0"/>
                        <a:t>(6</a:t>
                      </a:r>
                      <a:r>
                        <a:rPr lang="ko-KR" altLang="en-US" sz="1100" b="1" dirty="0"/>
                        <a:t>주차 </a:t>
                      </a:r>
                      <a:r>
                        <a:rPr lang="en-US" altLang="ko-KR" sz="1100" b="1" dirty="0"/>
                        <a:t>~ 7</a:t>
                      </a:r>
                      <a:r>
                        <a:rPr lang="ko-KR" altLang="en-US" sz="1100" b="1" dirty="0"/>
                        <a:t>주차에서 리소스도 함께 제작 예정</a:t>
                      </a:r>
                      <a:r>
                        <a:rPr lang="en-US" altLang="ko-KR" sz="1100" b="1" dirty="0"/>
                        <a:t>)</a:t>
                      </a:r>
                      <a:r>
                        <a:rPr lang="ko-KR" altLang="en-US" sz="11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00555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 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주인공 기본조작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주인공 캐릭터 조작구현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마우스 드래그로 투사체 발사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12799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</a:rPr>
                        <a:t>(100%) </a:t>
                      </a:r>
                      <a:r>
                        <a:rPr lang="ko-KR" altLang="en-US" sz="1100" b="1" dirty="0"/>
                        <a:t>주인공 조작 구현 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드래그로 투사체 발사 개발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3195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적 기본 캐릭터와 </a:t>
                      </a:r>
                      <a:r>
                        <a:rPr lang="en-US" altLang="ko-KR" sz="1100" b="1" dirty="0"/>
                        <a:t>AI, </a:t>
                      </a:r>
                      <a:r>
                        <a:rPr lang="ko-KR" altLang="en-US" sz="1100" b="1" dirty="0"/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적 </a:t>
                      </a:r>
                      <a:r>
                        <a:rPr lang="en-US" altLang="ko-KR" sz="1100" b="1" dirty="0"/>
                        <a:t>AI </a:t>
                      </a:r>
                      <a:r>
                        <a:rPr lang="ko-KR" altLang="en-US" sz="1100" b="1" dirty="0"/>
                        <a:t>구현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투사체와 캐릭터들 간의 충돌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48219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</a:rPr>
                        <a:t>(100%) </a:t>
                      </a:r>
                      <a:r>
                        <a:rPr lang="ko-KR" altLang="en-US" sz="1100" b="1" dirty="0"/>
                        <a:t>기본적인 적의 </a:t>
                      </a:r>
                      <a:r>
                        <a:rPr lang="en-US" altLang="ko-KR" sz="1100" b="1" dirty="0"/>
                        <a:t>AI </a:t>
                      </a:r>
                      <a:r>
                        <a:rPr lang="ko-KR" altLang="en-US" sz="1100" b="1" dirty="0"/>
                        <a:t>구현 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투사체와 캐릭터 간의 충돌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18061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주인공 기술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무기 추가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주인공 캐릭터 기술 추가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추가된 동작에 해당하는 </a:t>
                      </a:r>
                      <a:r>
                        <a:rPr lang="ko-KR" altLang="en-US" sz="1100" b="1" dirty="0" err="1"/>
                        <a:t>스프라이트</a:t>
                      </a:r>
                      <a:r>
                        <a:rPr lang="ko-KR" altLang="en-US" sz="1100" b="1" dirty="0"/>
                        <a:t> 이미지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419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</a:rPr>
                        <a:t>(100%)</a:t>
                      </a:r>
                      <a:r>
                        <a:rPr lang="ko-KR" altLang="en-US" sz="11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100" b="1" dirty="0"/>
                        <a:t>3</a:t>
                      </a:r>
                      <a:r>
                        <a:rPr lang="ko-KR" altLang="en-US" sz="1100" b="1" dirty="0"/>
                        <a:t>가지의 추가 무기 구현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추가적인 주인공 기술 추가 완료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눈 벽과 투사체와의 충돌 구현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65210"/>
                  </a:ext>
                </a:extLst>
              </a:tr>
              <a:tr h="3421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UI</a:t>
                      </a:r>
                      <a:r>
                        <a:rPr lang="ko-KR" altLang="en-US" sz="1100" b="1" dirty="0"/>
                        <a:t> 삽입</a:t>
                      </a:r>
                      <a:r>
                        <a:rPr lang="en-US" altLang="ko-KR" sz="11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기본 </a:t>
                      </a:r>
                      <a:r>
                        <a:rPr lang="en-US" altLang="ko-KR" sz="1100" b="1" dirty="0"/>
                        <a:t>UI </a:t>
                      </a:r>
                      <a:r>
                        <a:rPr lang="ko-KR" altLang="en-US" sz="1100" b="1" dirty="0"/>
                        <a:t>제작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게임이 잘 구동되는지 중간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34801"/>
                  </a:ext>
                </a:extLst>
              </a:tr>
              <a:tr h="342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70C0"/>
                          </a:solidFill>
                        </a:rPr>
                        <a:t>(80%) </a:t>
                      </a:r>
                      <a:r>
                        <a:rPr lang="ko-KR" altLang="en-US" sz="1100" b="1" dirty="0"/>
                        <a:t>추가적인 </a:t>
                      </a:r>
                      <a:r>
                        <a:rPr lang="en-US" altLang="ko-KR" sz="1100" b="1" dirty="0"/>
                        <a:t>UI</a:t>
                      </a:r>
                      <a:r>
                        <a:rPr lang="ko-KR" altLang="en-US" sz="1100" b="1" dirty="0"/>
                        <a:t>는 상점기능을 구현 하면서 완성 예정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 중간점검 결과 게임 잘 구동됨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54770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상점 추가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추가적인 적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아군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상점추가</a:t>
                      </a:r>
                      <a:endParaRPr lang="en-US" altLang="ko-KR" sz="11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100" b="1" dirty="0"/>
                        <a:t>아군 캐릭터 추가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적 캐릭터 추가</a:t>
                      </a:r>
                      <a:endParaRPr lang="en-US" altLang="ko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98524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65576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밸런싱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사운드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 err="1"/>
                        <a:t>밸런싱과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en-US" altLang="ko-KR" sz="1100" b="1" dirty="0"/>
                        <a:t> BGM, </a:t>
                      </a:r>
                      <a:r>
                        <a:rPr lang="ko-KR" altLang="en-US" sz="1100" b="1" dirty="0"/>
                        <a:t>사운드 삽입</a:t>
                      </a:r>
                      <a:endParaRPr lang="en-US" altLang="ko-KR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02353"/>
                  </a:ext>
                </a:extLst>
              </a:tr>
              <a:tr h="432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2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schemas.openxmlformats.org/package/2006/metadata/core-properties"/>
    <ds:schemaRef ds:uri="40262f94-9f35-4ac3-9a90-690165a166b7"/>
    <ds:schemaRef ds:uri="http://purl.org/dc/terms/"/>
    <ds:schemaRef ds:uri="http://schemas.microsoft.com/office/2006/documentManagement/types"/>
    <ds:schemaRef ds:uri="http://schemas.microsoft.com/office/infopath/2007/PartnerControls"/>
    <ds:schemaRef ds:uri="a4f35948-e619-41b3-aa29-22878b09cfd2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346</Words>
  <Application>Microsoft Office PowerPoint</Application>
  <PresentationFormat>사용자 지정</PresentationFormat>
  <Paragraphs>78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Calibri Light</vt:lpstr>
      <vt:lpstr>추억</vt:lpstr>
      <vt:lpstr>PowerPoint 프레젠테이션</vt:lpstr>
      <vt:lpstr>게임 컨셉</vt:lpstr>
      <vt:lpstr>개발 범위</vt:lpstr>
      <vt:lpstr>개발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기성</dc:creator>
  <cp:lastModifiedBy>기성</cp:lastModifiedBy>
  <cp:revision>28</cp:revision>
  <dcterms:created xsi:type="dcterms:W3CDTF">2018-09-26T06:06:24Z</dcterms:created>
  <dcterms:modified xsi:type="dcterms:W3CDTF">2018-11-04T09:22:35Z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